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ink/ink15.xml" ContentType="application/inkml+xml"/>
  <Override PartName="/ppt/notesSlides/notesSlide2.xml" ContentType="application/vnd.openxmlformats-officedocument.presentationml.notesSlide+xml"/>
  <Override PartName="/ppt/ink/ink16.xml" ContentType="application/inkml+xml"/>
  <Override PartName="/ppt/notesSlides/notesSlide3.xml" ContentType="application/vnd.openxmlformats-officedocument.presentationml.notesSlide+xml"/>
  <Override PartName="/ppt/ink/ink17.xml" ContentType="application/inkml+xml"/>
  <Override PartName="/ppt/notesSlides/notesSlide4.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56" r:id="rId3"/>
    <p:sldId id="259" r:id="rId4"/>
    <p:sldId id="260" r:id="rId5"/>
    <p:sldId id="257" r:id="rId6"/>
    <p:sldId id="258" r:id="rId7"/>
    <p:sldId id="261" r:id="rId8"/>
    <p:sldId id="262" r:id="rId9"/>
    <p:sldId id="263" r:id="rId10"/>
    <p:sldId id="264" r:id="rId11"/>
    <p:sldId id="299" r:id="rId12"/>
    <p:sldId id="300" r:id="rId13"/>
    <p:sldId id="301" r:id="rId14"/>
    <p:sldId id="302" r:id="rId15"/>
    <p:sldId id="303" r:id="rId16"/>
    <p:sldId id="304" r:id="rId17"/>
    <p:sldId id="305" r:id="rId18"/>
    <p:sldId id="306" r:id="rId19"/>
    <p:sldId id="271" r:id="rId20"/>
    <p:sldId id="289" r:id="rId21"/>
    <p:sldId id="272" r:id="rId22"/>
    <p:sldId id="273" r:id="rId23"/>
    <p:sldId id="307" r:id="rId24"/>
    <p:sldId id="308" r:id="rId25"/>
    <p:sldId id="309" r:id="rId26"/>
    <p:sldId id="310" r:id="rId27"/>
    <p:sldId id="311" r:id="rId28"/>
    <p:sldId id="312" r:id="rId29"/>
    <p:sldId id="313" r:id="rId30"/>
    <p:sldId id="315" r:id="rId31"/>
    <p:sldId id="316" r:id="rId32"/>
    <p:sldId id="317"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375EE-5809-43F4-BE95-023BD05CA66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9FD822F-1580-4AF3-9AC8-3B4B6C2387E7}">
      <dgm:prSet/>
      <dgm:spPr/>
      <dgm:t>
        <a:bodyPr/>
        <a:lstStyle/>
        <a:p>
          <a:r>
            <a:rPr lang="en-IN"/>
            <a:t>Hyperplane</a:t>
          </a:r>
          <a:endParaRPr lang="en-US"/>
        </a:p>
      </dgm:t>
    </dgm:pt>
    <dgm:pt modelId="{E0A25A60-459B-44DD-BA05-41AABBAD87E4}" type="parTrans" cxnId="{EB1E6B28-A2D8-4A8E-B3BA-B538C7C2F4F4}">
      <dgm:prSet/>
      <dgm:spPr/>
      <dgm:t>
        <a:bodyPr/>
        <a:lstStyle/>
        <a:p>
          <a:endParaRPr lang="en-US"/>
        </a:p>
      </dgm:t>
    </dgm:pt>
    <dgm:pt modelId="{91B0A084-C1C1-44FC-A0BE-736B680FDDB7}" type="sibTrans" cxnId="{EB1E6B28-A2D8-4A8E-B3BA-B538C7C2F4F4}">
      <dgm:prSet/>
      <dgm:spPr/>
      <dgm:t>
        <a:bodyPr/>
        <a:lstStyle/>
        <a:p>
          <a:endParaRPr lang="en-US"/>
        </a:p>
      </dgm:t>
    </dgm:pt>
    <dgm:pt modelId="{C543F801-0BA6-4DA1-9F42-E4EEFEE6C97C}">
      <dgm:prSet/>
      <dgm:spPr/>
      <dgm:t>
        <a:bodyPr/>
        <a:lstStyle/>
        <a:p>
          <a:r>
            <a:rPr lang="en-IN"/>
            <a:t>Margin</a:t>
          </a:r>
          <a:endParaRPr lang="en-US"/>
        </a:p>
      </dgm:t>
    </dgm:pt>
    <dgm:pt modelId="{6E252AAB-D449-440D-988C-0C9B8810E67F}" type="parTrans" cxnId="{FBFC4473-D3F9-4902-898D-1521CD2422EF}">
      <dgm:prSet/>
      <dgm:spPr/>
      <dgm:t>
        <a:bodyPr/>
        <a:lstStyle/>
        <a:p>
          <a:endParaRPr lang="en-US"/>
        </a:p>
      </dgm:t>
    </dgm:pt>
    <dgm:pt modelId="{6F808E67-20F7-4A88-90D0-831F4A6F9D1D}" type="sibTrans" cxnId="{FBFC4473-D3F9-4902-898D-1521CD2422EF}">
      <dgm:prSet/>
      <dgm:spPr/>
      <dgm:t>
        <a:bodyPr/>
        <a:lstStyle/>
        <a:p>
          <a:endParaRPr lang="en-US"/>
        </a:p>
      </dgm:t>
    </dgm:pt>
    <dgm:pt modelId="{0B5587A2-4CFD-4F3A-9AE5-BC90FA6B3B67}">
      <dgm:prSet/>
      <dgm:spPr/>
      <dgm:t>
        <a:bodyPr/>
        <a:lstStyle/>
        <a:p>
          <a:r>
            <a:rPr lang="en-IN"/>
            <a:t>Misclassification</a:t>
          </a:r>
          <a:endParaRPr lang="en-US"/>
        </a:p>
      </dgm:t>
    </dgm:pt>
    <dgm:pt modelId="{60AD0AC6-29F2-41CB-A8A8-25FC89B1621C}" type="parTrans" cxnId="{5348C518-68A9-4099-BA0B-48D5FC8078F5}">
      <dgm:prSet/>
      <dgm:spPr/>
      <dgm:t>
        <a:bodyPr/>
        <a:lstStyle/>
        <a:p>
          <a:endParaRPr lang="en-US"/>
        </a:p>
      </dgm:t>
    </dgm:pt>
    <dgm:pt modelId="{895A713E-2775-46D3-88B8-6AA85FF213FE}" type="sibTrans" cxnId="{5348C518-68A9-4099-BA0B-48D5FC8078F5}">
      <dgm:prSet/>
      <dgm:spPr/>
      <dgm:t>
        <a:bodyPr/>
        <a:lstStyle/>
        <a:p>
          <a:endParaRPr lang="en-US"/>
        </a:p>
      </dgm:t>
    </dgm:pt>
    <dgm:pt modelId="{E49555CA-9EA6-44D2-B138-F1F577D31390}">
      <dgm:prSet/>
      <dgm:spPr/>
      <dgm:t>
        <a:bodyPr/>
        <a:lstStyle/>
        <a:p>
          <a:r>
            <a:rPr lang="en-IN"/>
            <a:t>Low dimension to high dimension</a:t>
          </a:r>
          <a:endParaRPr lang="en-US"/>
        </a:p>
      </dgm:t>
    </dgm:pt>
    <dgm:pt modelId="{F3288A85-1860-47AD-B8AC-CA5C32B546D8}" type="parTrans" cxnId="{854C2742-F7BA-48D2-A830-959BAEC7AC8B}">
      <dgm:prSet/>
      <dgm:spPr/>
      <dgm:t>
        <a:bodyPr/>
        <a:lstStyle/>
        <a:p>
          <a:endParaRPr lang="en-US"/>
        </a:p>
      </dgm:t>
    </dgm:pt>
    <dgm:pt modelId="{3C3B948D-6608-4EE4-8BB5-843E4A4289FA}" type="sibTrans" cxnId="{854C2742-F7BA-48D2-A830-959BAEC7AC8B}">
      <dgm:prSet/>
      <dgm:spPr/>
      <dgm:t>
        <a:bodyPr/>
        <a:lstStyle/>
        <a:p>
          <a:endParaRPr lang="en-US"/>
        </a:p>
      </dgm:t>
    </dgm:pt>
    <dgm:pt modelId="{88EDB869-D1B1-4AB6-9B74-32D84E6466BF}">
      <dgm:prSet/>
      <dgm:spPr/>
      <dgm:t>
        <a:bodyPr/>
        <a:lstStyle/>
        <a:p>
          <a:r>
            <a:rPr lang="en-IN"/>
            <a:t>Kernel</a:t>
          </a:r>
          <a:endParaRPr lang="en-US"/>
        </a:p>
      </dgm:t>
    </dgm:pt>
    <dgm:pt modelId="{294008ED-ED2B-4CFA-943B-6136E6B4FE72}" type="parTrans" cxnId="{8B799261-3EAE-46AD-B0F7-DBFFB689E15A}">
      <dgm:prSet/>
      <dgm:spPr/>
      <dgm:t>
        <a:bodyPr/>
        <a:lstStyle/>
        <a:p>
          <a:endParaRPr lang="en-US"/>
        </a:p>
      </dgm:t>
    </dgm:pt>
    <dgm:pt modelId="{C5D4DCBD-7849-48F0-BE6D-F2B5C7DFE9CE}" type="sibTrans" cxnId="{8B799261-3EAE-46AD-B0F7-DBFFB689E15A}">
      <dgm:prSet/>
      <dgm:spPr/>
      <dgm:t>
        <a:bodyPr/>
        <a:lstStyle/>
        <a:p>
          <a:endParaRPr lang="en-US"/>
        </a:p>
      </dgm:t>
    </dgm:pt>
    <dgm:pt modelId="{14C5FA2B-4C1E-4637-914D-AF2FCE552CB9}" type="pres">
      <dgm:prSet presAssocID="{441375EE-5809-43F4-BE95-023BD05CA66F}" presName="linear" presStyleCnt="0">
        <dgm:presLayoutVars>
          <dgm:animLvl val="lvl"/>
          <dgm:resizeHandles val="exact"/>
        </dgm:presLayoutVars>
      </dgm:prSet>
      <dgm:spPr/>
    </dgm:pt>
    <dgm:pt modelId="{62B1E726-D481-4794-8920-B5424CF68995}" type="pres">
      <dgm:prSet presAssocID="{49FD822F-1580-4AF3-9AC8-3B4B6C2387E7}" presName="parentText" presStyleLbl="node1" presStyleIdx="0" presStyleCnt="5">
        <dgm:presLayoutVars>
          <dgm:chMax val="0"/>
          <dgm:bulletEnabled val="1"/>
        </dgm:presLayoutVars>
      </dgm:prSet>
      <dgm:spPr/>
    </dgm:pt>
    <dgm:pt modelId="{8C82CE0B-D857-4E94-A1BB-4895DD97693D}" type="pres">
      <dgm:prSet presAssocID="{91B0A084-C1C1-44FC-A0BE-736B680FDDB7}" presName="spacer" presStyleCnt="0"/>
      <dgm:spPr/>
    </dgm:pt>
    <dgm:pt modelId="{8C442CC7-7A54-4704-900F-E468AB0FE2EC}" type="pres">
      <dgm:prSet presAssocID="{C543F801-0BA6-4DA1-9F42-E4EEFEE6C97C}" presName="parentText" presStyleLbl="node1" presStyleIdx="1" presStyleCnt="5">
        <dgm:presLayoutVars>
          <dgm:chMax val="0"/>
          <dgm:bulletEnabled val="1"/>
        </dgm:presLayoutVars>
      </dgm:prSet>
      <dgm:spPr/>
    </dgm:pt>
    <dgm:pt modelId="{662F2CD0-9DBA-487A-8FCF-DF832CEF5240}" type="pres">
      <dgm:prSet presAssocID="{6F808E67-20F7-4A88-90D0-831F4A6F9D1D}" presName="spacer" presStyleCnt="0"/>
      <dgm:spPr/>
    </dgm:pt>
    <dgm:pt modelId="{96347CC8-44B4-4FDF-9D8A-9330892613A0}" type="pres">
      <dgm:prSet presAssocID="{0B5587A2-4CFD-4F3A-9AE5-BC90FA6B3B67}" presName="parentText" presStyleLbl="node1" presStyleIdx="2" presStyleCnt="5">
        <dgm:presLayoutVars>
          <dgm:chMax val="0"/>
          <dgm:bulletEnabled val="1"/>
        </dgm:presLayoutVars>
      </dgm:prSet>
      <dgm:spPr/>
    </dgm:pt>
    <dgm:pt modelId="{94E70FEA-E577-4467-AFF2-0DB1CF606D4B}" type="pres">
      <dgm:prSet presAssocID="{895A713E-2775-46D3-88B8-6AA85FF213FE}" presName="spacer" presStyleCnt="0"/>
      <dgm:spPr/>
    </dgm:pt>
    <dgm:pt modelId="{437179DA-4118-476F-8374-F1302B9129B5}" type="pres">
      <dgm:prSet presAssocID="{E49555CA-9EA6-44D2-B138-F1F577D31390}" presName="parentText" presStyleLbl="node1" presStyleIdx="3" presStyleCnt="5">
        <dgm:presLayoutVars>
          <dgm:chMax val="0"/>
          <dgm:bulletEnabled val="1"/>
        </dgm:presLayoutVars>
      </dgm:prSet>
      <dgm:spPr/>
    </dgm:pt>
    <dgm:pt modelId="{20375876-D2C5-4B51-863C-602C02EE8F8A}" type="pres">
      <dgm:prSet presAssocID="{3C3B948D-6608-4EE4-8BB5-843E4A4289FA}" presName="spacer" presStyleCnt="0"/>
      <dgm:spPr/>
    </dgm:pt>
    <dgm:pt modelId="{0DD119E0-3478-4485-9CB0-70CEB99B444C}" type="pres">
      <dgm:prSet presAssocID="{88EDB869-D1B1-4AB6-9B74-32D84E6466BF}" presName="parentText" presStyleLbl="node1" presStyleIdx="4" presStyleCnt="5">
        <dgm:presLayoutVars>
          <dgm:chMax val="0"/>
          <dgm:bulletEnabled val="1"/>
        </dgm:presLayoutVars>
      </dgm:prSet>
      <dgm:spPr/>
    </dgm:pt>
  </dgm:ptLst>
  <dgm:cxnLst>
    <dgm:cxn modelId="{A7609A04-CC1E-459D-8470-053745FE1DF1}" type="presOf" srcId="{49FD822F-1580-4AF3-9AC8-3B4B6C2387E7}" destId="{62B1E726-D481-4794-8920-B5424CF68995}" srcOrd="0" destOrd="0" presId="urn:microsoft.com/office/officeart/2005/8/layout/vList2"/>
    <dgm:cxn modelId="{5348C518-68A9-4099-BA0B-48D5FC8078F5}" srcId="{441375EE-5809-43F4-BE95-023BD05CA66F}" destId="{0B5587A2-4CFD-4F3A-9AE5-BC90FA6B3B67}" srcOrd="2" destOrd="0" parTransId="{60AD0AC6-29F2-41CB-A8A8-25FC89B1621C}" sibTransId="{895A713E-2775-46D3-88B8-6AA85FF213FE}"/>
    <dgm:cxn modelId="{EB1E6B28-A2D8-4A8E-B3BA-B538C7C2F4F4}" srcId="{441375EE-5809-43F4-BE95-023BD05CA66F}" destId="{49FD822F-1580-4AF3-9AC8-3B4B6C2387E7}" srcOrd="0" destOrd="0" parTransId="{E0A25A60-459B-44DD-BA05-41AABBAD87E4}" sibTransId="{91B0A084-C1C1-44FC-A0BE-736B680FDDB7}"/>
    <dgm:cxn modelId="{8B799261-3EAE-46AD-B0F7-DBFFB689E15A}" srcId="{441375EE-5809-43F4-BE95-023BD05CA66F}" destId="{88EDB869-D1B1-4AB6-9B74-32D84E6466BF}" srcOrd="4" destOrd="0" parTransId="{294008ED-ED2B-4CFA-943B-6136E6B4FE72}" sibTransId="{C5D4DCBD-7849-48F0-BE6D-F2B5C7DFE9CE}"/>
    <dgm:cxn modelId="{854C2742-F7BA-48D2-A830-959BAEC7AC8B}" srcId="{441375EE-5809-43F4-BE95-023BD05CA66F}" destId="{E49555CA-9EA6-44D2-B138-F1F577D31390}" srcOrd="3" destOrd="0" parTransId="{F3288A85-1860-47AD-B8AC-CA5C32B546D8}" sibTransId="{3C3B948D-6608-4EE4-8BB5-843E4A4289FA}"/>
    <dgm:cxn modelId="{72B2C34A-107A-49A4-8342-4E58BDBF13A2}" type="presOf" srcId="{0B5587A2-4CFD-4F3A-9AE5-BC90FA6B3B67}" destId="{96347CC8-44B4-4FDF-9D8A-9330892613A0}" srcOrd="0" destOrd="0" presId="urn:microsoft.com/office/officeart/2005/8/layout/vList2"/>
    <dgm:cxn modelId="{5722F572-52C4-45E6-A2FA-64A27244205A}" type="presOf" srcId="{441375EE-5809-43F4-BE95-023BD05CA66F}" destId="{14C5FA2B-4C1E-4637-914D-AF2FCE552CB9}" srcOrd="0" destOrd="0" presId="urn:microsoft.com/office/officeart/2005/8/layout/vList2"/>
    <dgm:cxn modelId="{FBFC4473-D3F9-4902-898D-1521CD2422EF}" srcId="{441375EE-5809-43F4-BE95-023BD05CA66F}" destId="{C543F801-0BA6-4DA1-9F42-E4EEFEE6C97C}" srcOrd="1" destOrd="0" parTransId="{6E252AAB-D449-440D-988C-0C9B8810E67F}" sibTransId="{6F808E67-20F7-4A88-90D0-831F4A6F9D1D}"/>
    <dgm:cxn modelId="{903E407A-95FC-4482-A91D-E172805AEB02}" type="presOf" srcId="{E49555CA-9EA6-44D2-B138-F1F577D31390}" destId="{437179DA-4118-476F-8374-F1302B9129B5}" srcOrd="0" destOrd="0" presId="urn:microsoft.com/office/officeart/2005/8/layout/vList2"/>
    <dgm:cxn modelId="{7E88EBB9-594E-4729-B330-595FCE8801BD}" type="presOf" srcId="{88EDB869-D1B1-4AB6-9B74-32D84E6466BF}" destId="{0DD119E0-3478-4485-9CB0-70CEB99B444C}" srcOrd="0" destOrd="0" presId="urn:microsoft.com/office/officeart/2005/8/layout/vList2"/>
    <dgm:cxn modelId="{CEBBECF7-CEE2-4D57-A22F-03AEFDEB5BD1}" type="presOf" srcId="{C543F801-0BA6-4DA1-9F42-E4EEFEE6C97C}" destId="{8C442CC7-7A54-4704-900F-E468AB0FE2EC}" srcOrd="0" destOrd="0" presId="urn:microsoft.com/office/officeart/2005/8/layout/vList2"/>
    <dgm:cxn modelId="{489F99D0-D7B8-4338-8930-C91EC6ABD4DC}" type="presParOf" srcId="{14C5FA2B-4C1E-4637-914D-AF2FCE552CB9}" destId="{62B1E726-D481-4794-8920-B5424CF68995}" srcOrd="0" destOrd="0" presId="urn:microsoft.com/office/officeart/2005/8/layout/vList2"/>
    <dgm:cxn modelId="{D26D1EB6-2A28-4C0C-AC44-D19A98875024}" type="presParOf" srcId="{14C5FA2B-4C1E-4637-914D-AF2FCE552CB9}" destId="{8C82CE0B-D857-4E94-A1BB-4895DD97693D}" srcOrd="1" destOrd="0" presId="urn:microsoft.com/office/officeart/2005/8/layout/vList2"/>
    <dgm:cxn modelId="{2B11580B-E6E6-4CA7-967C-FD19789F211F}" type="presParOf" srcId="{14C5FA2B-4C1E-4637-914D-AF2FCE552CB9}" destId="{8C442CC7-7A54-4704-900F-E468AB0FE2EC}" srcOrd="2" destOrd="0" presId="urn:microsoft.com/office/officeart/2005/8/layout/vList2"/>
    <dgm:cxn modelId="{55CE4535-5CC7-4AD8-BD8F-A111DFD8F216}" type="presParOf" srcId="{14C5FA2B-4C1E-4637-914D-AF2FCE552CB9}" destId="{662F2CD0-9DBA-487A-8FCF-DF832CEF5240}" srcOrd="3" destOrd="0" presId="urn:microsoft.com/office/officeart/2005/8/layout/vList2"/>
    <dgm:cxn modelId="{EF89EAA2-BEEA-46AB-B5B9-2BEA5504464F}" type="presParOf" srcId="{14C5FA2B-4C1E-4637-914D-AF2FCE552CB9}" destId="{96347CC8-44B4-4FDF-9D8A-9330892613A0}" srcOrd="4" destOrd="0" presId="urn:microsoft.com/office/officeart/2005/8/layout/vList2"/>
    <dgm:cxn modelId="{6B39DBA9-02B4-471E-A942-9E96ECBDD6DE}" type="presParOf" srcId="{14C5FA2B-4C1E-4637-914D-AF2FCE552CB9}" destId="{94E70FEA-E577-4467-AFF2-0DB1CF606D4B}" srcOrd="5" destOrd="0" presId="urn:microsoft.com/office/officeart/2005/8/layout/vList2"/>
    <dgm:cxn modelId="{64F903F4-50A0-4539-A463-E9F62E4DC589}" type="presParOf" srcId="{14C5FA2B-4C1E-4637-914D-AF2FCE552CB9}" destId="{437179DA-4118-476F-8374-F1302B9129B5}" srcOrd="6" destOrd="0" presId="urn:microsoft.com/office/officeart/2005/8/layout/vList2"/>
    <dgm:cxn modelId="{D9D88EEA-97DB-4CF1-BE9B-BCA253BB2A58}" type="presParOf" srcId="{14C5FA2B-4C1E-4637-914D-AF2FCE552CB9}" destId="{20375876-D2C5-4B51-863C-602C02EE8F8A}" srcOrd="7" destOrd="0" presId="urn:microsoft.com/office/officeart/2005/8/layout/vList2"/>
    <dgm:cxn modelId="{8266B110-466B-48A9-B30D-500D2787B47F}" type="presParOf" srcId="{14C5FA2B-4C1E-4637-914D-AF2FCE552CB9}" destId="{0DD119E0-3478-4485-9CB0-70CEB99B44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1E726-D481-4794-8920-B5424CF68995}">
      <dsp:nvSpPr>
        <dsp:cNvPr id="0" name=""/>
        <dsp:cNvSpPr/>
      </dsp:nvSpPr>
      <dsp:spPr>
        <a:xfrm>
          <a:off x="0" y="321709"/>
          <a:ext cx="6589260" cy="839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Hyperplane</a:t>
          </a:r>
          <a:endParaRPr lang="en-US" sz="3500" kern="1200"/>
        </a:p>
      </dsp:txBody>
      <dsp:txXfrm>
        <a:off x="40980" y="362689"/>
        <a:ext cx="6507300" cy="757514"/>
      </dsp:txXfrm>
    </dsp:sp>
    <dsp:sp modelId="{8C442CC7-7A54-4704-900F-E468AB0FE2EC}">
      <dsp:nvSpPr>
        <dsp:cNvPr id="0" name=""/>
        <dsp:cNvSpPr/>
      </dsp:nvSpPr>
      <dsp:spPr>
        <a:xfrm>
          <a:off x="0" y="1261984"/>
          <a:ext cx="6589260" cy="83947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Margin</a:t>
          </a:r>
          <a:endParaRPr lang="en-US" sz="3500" kern="1200"/>
        </a:p>
      </dsp:txBody>
      <dsp:txXfrm>
        <a:off x="40980" y="1302964"/>
        <a:ext cx="6507300" cy="757514"/>
      </dsp:txXfrm>
    </dsp:sp>
    <dsp:sp modelId="{96347CC8-44B4-4FDF-9D8A-9330892613A0}">
      <dsp:nvSpPr>
        <dsp:cNvPr id="0" name=""/>
        <dsp:cNvSpPr/>
      </dsp:nvSpPr>
      <dsp:spPr>
        <a:xfrm>
          <a:off x="0" y="2202259"/>
          <a:ext cx="6589260" cy="83947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Misclassification</a:t>
          </a:r>
          <a:endParaRPr lang="en-US" sz="3500" kern="1200"/>
        </a:p>
      </dsp:txBody>
      <dsp:txXfrm>
        <a:off x="40980" y="2243239"/>
        <a:ext cx="6507300" cy="757514"/>
      </dsp:txXfrm>
    </dsp:sp>
    <dsp:sp modelId="{437179DA-4118-476F-8374-F1302B9129B5}">
      <dsp:nvSpPr>
        <dsp:cNvPr id="0" name=""/>
        <dsp:cNvSpPr/>
      </dsp:nvSpPr>
      <dsp:spPr>
        <a:xfrm>
          <a:off x="0" y="3142533"/>
          <a:ext cx="6589260" cy="83947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Low dimension to high dimension</a:t>
          </a:r>
          <a:endParaRPr lang="en-US" sz="3500" kern="1200"/>
        </a:p>
      </dsp:txBody>
      <dsp:txXfrm>
        <a:off x="40980" y="3183513"/>
        <a:ext cx="6507300" cy="757514"/>
      </dsp:txXfrm>
    </dsp:sp>
    <dsp:sp modelId="{0DD119E0-3478-4485-9CB0-70CEB99B444C}">
      <dsp:nvSpPr>
        <dsp:cNvPr id="0" name=""/>
        <dsp:cNvSpPr/>
      </dsp:nvSpPr>
      <dsp:spPr>
        <a:xfrm>
          <a:off x="0" y="4082808"/>
          <a:ext cx="6589260" cy="8394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Kernel</a:t>
          </a:r>
          <a:endParaRPr lang="en-US" sz="3500" kern="1200"/>
        </a:p>
      </dsp:txBody>
      <dsp:txXfrm>
        <a:off x="40980" y="4123788"/>
        <a:ext cx="6507300" cy="7575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10:41.44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0070C0"/>
    </inkml:brush>
    <inkml:brush xml:id="br4">
      <inkml:brushProperty name="width" value="0.05292" units="cm"/>
      <inkml:brushProperty name="height" value="0.05292" units="cm"/>
      <inkml:brushProperty name="color" value="#7030A0"/>
    </inkml:brush>
  </inkml:definitions>
  <inkml:trace contextRef="#ctx0" brushRef="#br0">1362 3846 315 0,'-5'0'147'16,"2"0"-135"-16,2 1 28 16,1 2 83-16,0-3-44 15,0 0-26-15,0 0-22 16,0 0-10-16,0 0-12 16,0 0-7-16,0 2 0 0,0-2 0 15,0 0-2-15,0 0 0 16,0 0-4-16,1 3 4 15,10-2 1-15,2 3 12 16,1-1 3-16,2 1-5 16,2 2-1-16,1 0-1 15,2 0-2-15,3-2-3 16,-3 3-2-16,4-3 4 16,-1 1-6-16,-1-3 0 15,2 1 5-15,-1 1-5 16,1 0 0-16,2 1 0 15,1-1 0-15,-2-1 0 16,5 0 1-16,1-1 0 16,-7 0-2-16,5 0 2 15,-8 1-1-15,5 1 0 0,-2-2 0 16,2 0-1-16,0 0 1 16,0-1 0-16,1 2 0 15,-1 0-1-15,0-1 2 16,-2 0 0-16,2 1-1 15,-9 0 0-15,4-1-2 16,-4 2 2-16,3-1 0 16,3-2 0-16,6 2 1 15,6-2-1-15,-2 1 1 16,-1-2-1-16,-2 0 0 16,-4 0 1-16,-3 0 0 15,1 0-1-15,-5 0 0 0,2 0-2 16,2 0 4-1,-2 0-2-15,5 0 0 0,4 0-1 16,2 0 1-16,3 0 0 16,0-6 3-16,3 5-3 15,-5-4 0-15,-4 3 0 16,1-1 0-16,-4 0 2 16,3 1-5-16,1-2 3 15,2 0 0-15,6 0 3 16,4-1-3-16,2-2 0 15,1 1 0-15,-4 1 0 16,4 2 0-16,-7 1 0 0,3 2-3 16,-4-2 2-16,-5 2 2 15,3 0-2-15,-3 0 1 16,-2 0-1-16,5 0 2 16,0-1-1-16,3-2 0 15,-1 0 0-15,0 2 0 16,-1 1 0-16,-4 0 0 15,-2 0 0-15,-1 0 0 16,-6 0-1-16,1 0 1 16,-1 0 0-16,0 0 1 15,0 0-1-15,3 0 0 16,-5-3 1-16,3 0-1 16,-5 1-2-16,1-1 2 0,-6 3 0 15,4 0 0 1,0 0-1-16,-2 0 1 0,2 0-3 15,5 0 3-15,12 0 1 16,9 0-1-16,10 0 1 16,3-5 0-16,5 0-1 15,-5 0-1-15,-3 1 1 16,6 0-5-16,-1 1 5 16,7 0 0-16,0-1 0 15,2 0 2-15,4-1-1 16,3-2-1-16,6 0 1 15,2-1-1-15,-2 0 0 16,-2 1 0-16,-5 1 1 16,-3 4 0-16,-1 1-1 0,-2 1 0 15,-2 0 0-15,2 0-2 16,2-3-2-16,4-1 4 16,5-2 0-16,1 0-1 15,1-1 1-15,-9 2 0 16,-7 2 0-16,-1 3 0 15,-9 0-1-15,-4 0 1 16,-3 0 0-16,-1 0 0 16,4 0 0-16,3 0 0 15,11 0 1-15,4 0-1 16,2 0 0-16,-4 2 1 16,-4-1-2-16,-7 1 1 15,-9 0 0-15,1 2 0 0,-4-2-1 16,1 1 1-1,-4-2-2-15,7 2 4 16,2-3-2-16,7 1 1 0,0-1-1 16,5 0 1-16,-5 0-1 15,-6 0 0-15,-1 1 0 16,-5 1 0-16,-7 0 0 16,0-1 0-16,1 0 0 15,-1-1 0-15,6 0 0 16,7 0 2-16,3 0-4 15,6 0 2-15,-3 0 0 16,-8 0 0-16,-4 0 2 0,-6 0-4 16,-10 0 2-1,-3 0-1-15,-12 0 0 0,-2 0 0 16,-7 0 1-16,2 0-1 16,-1 0 1-16,-4 0 2 15,0 0-1-15,0 0-1 16,0 0 3-16,0 0-3 15,-3 0 0-15,0 0 1 16,0 0 4-16,0 0 14 16,0 0 10-16,0 0 1 15,0 0 0-15,0 0-16 16,0 0-11-16,0 0-3 16,0-1-15-16,0-4-49 0,0-2-150 15</inkml:trace>
  <inkml:trace contextRef="#ctx0" brushRef="#br1" timeOffset="5098.42">2549 3827 487 0,'0'0'31'15,"0"0"-31"-15,0 0 0 0,0 0 6 16,0 0 19-16,0 0 28 16,-28 141-10-16,6-95-15 15,-5 3-20-15,4-5-7 16,-2-5-1-16,6-10-17 16,-2-9-84-16,9-14-124 15</inkml:trace>
  <inkml:trace contextRef="#ctx0" brushRef="#br1" timeOffset="5321.5">2369 3869 601 0,'0'0'15'0,"0"0"-15"15,0 0-7-15,0 0 7 16,0 0 36-16,0 0 19 15,73 55-4-15,-40-36-17 16,4 3-12-16,-1-2-16 16,3 0-6-16,-2-1-3 15,2 1-40-15,-2-4-155 16,-10-11-283-16</inkml:trace>
  <inkml:trace contextRef="#ctx0" brushRef="#br1" timeOffset="5673.41">2988 3778 338 0,'0'0'86'0,"0"0"-78"15,0 0-8-15,0 0 69 16,0 0-16-16,0 0-31 16,-12 35-10-1,5-2 66-15,-4 6-15 0,-4 1-23 16,-4 6-13-16,-2-4-10 15,3 0-12-15,-4-4-5 16,1-4-16-16,3-5-47 16,0-11-134-16,0-10-214 15</inkml:trace>
  <inkml:trace contextRef="#ctx0" brushRef="#br1" timeOffset="5866.89">2867 3961 384 0,'0'0'32'15,"0"0"-16"-15,0 0 6 16,0 0 35-16,0 0-7 16,0 0-15-16,203 124-21 15,-152-111-14-15,4-1-20 16,-1-8-188-16</inkml:trace>
  <inkml:trace contextRef="#ctx0" brushRef="#br1" timeOffset="6498.2">3618 3780 441 0,'0'0'24'16,"0"0"28"-16,0 0 65 16,0 0-62-16,0 0-42 15,0 0-12-15,-48 98 6 16,24-51 13-16,-1 3-7 16,-2-2-1-16,3-1-12 15,-6-1 0-15,-3-6-32 16,3-9-92-16,5-13-149 0</inkml:trace>
  <inkml:trace contextRef="#ctx0" brushRef="#br1" timeOffset="6710.19">3391 3882 30 0,'0'0'599'16,"0"0"-599"-16,0 0-26 15,0 0 26-15,0 0 6 16,0 0 65-16,103 61-15 16,-57-36-23-16,3-1-22 15,2-1-7-15,1 0-4 0,-4 2-25 16,-8-5-114-16,-10-5-272 16</inkml:trace>
  <inkml:trace contextRef="#ctx0" brushRef="#br1" timeOffset="8035.68">4335 3685 142 0,'0'0'76'0,"0"0"-40"16,0 0 74-16,0 0-5 16,0 0-1-16,0 0-35 15,-125 188-20-15,104-144-20 16,-1 2-15-16,5-3-7 15,1-1-7-15,4-7-1 0,-1-4-6 16,2-8-73-16,2-12-186 16</inkml:trace>
  <inkml:trace contextRef="#ctx0" brushRef="#br1" timeOffset="8266.11">4064 3846 472 0,'0'0'62'15,"0"0"-62"-15,0 0 0 0,0 0 8 16,0 0 15-16,0 0 36 16,95 36-23-16,-49-16-16 15,1 1-11-15,2 2-7 16,-3-4 0-16,2 1-2 15,-5-3-62-15,-5-6-197 16</inkml:trace>
  <inkml:trace contextRef="#ctx0" brushRef="#br1" timeOffset="9647.53">5168 3708 454 0,'0'0'30'15,"0"0"-25"-15,0 0 59 16,0 0-21-16,0 0-31 15,0 0-12-15,-60 20 1 16,44 2-1-16,-1 4 6 16,1 6 7-16,1 3 0 15,7 0 16-15,4-2-7 16,4-2-12-16,0-4-3 16,4-4 2-16,7-6-6 15,7-6 4-15,3-7-4 16,4-4 4-16,5-3 0 0,4-16-7 15,-4-5-7-15,-3-4-8 16,-5-5 9-16,-10 1 6 16,-7-3 1-16,-5 2 3 15,0 7 0-15,-9 2-5 16,-6 7 2-16,-3 6 28 16,0 6-9-16,-3 5-20 15,0 0-11-15,2 0-2 16,4 7-5-16,2 4-29 15,2 4-84-15,-1 1-53 16,2-2-126-16</inkml:trace>
  <inkml:trace contextRef="#ctx0" brushRef="#br1" timeOffset="10240.73">5608 3669 173 0,'0'0'107'15,"0"0"-95"-15,0 0 66 16,0 0-26-16,0 0-38 16,0 0 10-16,-66 48 14 15,50-28 8-15,1 3-15 16,3 4 14-16,5 3-12 15,2-1 13-15,5 1-16 16,0-1-8-16,5-3-3 16,8-2-4-16,8-4-9 15,3-4-2-15,12-5 2 0,2-3-4 16,4-8-1-16,0 0-1 16,-2-8-10-16,-10-9-7 15,-6-3 11-15,-9-3 6 16,-9-4 4-16,-6-3 3 15,0 0-4-15,-11-1 3 16,-11 2-2-16,-2 3-4 16,-4 7-10-16,8 8-4 15,1 6 4-15,4 5-8 16,3 0-14-16,0 0-20 16,-4 13-4-16,2 5-16 0,1-1-19 15,10-2-51 1,3-4-156-16</inkml:trace>
  <inkml:trace contextRef="#ctx0" brushRef="#br1" timeOffset="10732.93">6075 3682 472 0,'0'0'7'0,"0"0"-6"16,0 0 28-16,0 0-1 15,0 0 3-15,0 0-1 16,-61 56-2-16,55-28-1 15,3 3-4-15,3 0 5 16,0-3-3-16,6-2 5 16,16-2-11-16,2-6-11 15,7-5-3-15,8-8 0 16,3-5-5-16,7 0-5 16,-4-12-30-16,-5-8 5 15,-7-3-12-15,-8-1 6 16,-8-4 23-16,-14-1 13 0,-3-4 1 15,0 2 1 1,-20 1 15-16,-5 6-9 0,1 10 31 16,2 6-17-16,-5 8-17 15,6 0-5-15,-3 4-5 16,5 8 2-16,7 4-1 16,1-2-7-16,4 4-33 15,7-3-76-15,0-4-133 16</inkml:trace>
  <inkml:trace contextRef="#ctx0" brushRef="#br1" timeOffset="11183.5">6651 3666 456 0,'0'0'5'16,"0"0"-1"-16,0 0 29 16,0 0 45-16,0 0-35 15,0 0-14-15,-46 118 12 0,46-87-4 16,0 0-8-1,4-2-17-15,8-6 10 0,10-4-15 16,5-5 0-16,9-4-5 16,9-10-2-16,7 0-51 15,0-6 4-15,-7-14-77 16,-9-6 19-16,-14 0 62 16,-11-4 43-16,-11-1 13 15,0-1 30-15,-20-1 10 16,-5 1 8-16,-2 5-8 15,3 11-8-15,2 4-26 16,4 5-11-16,6 7-8 16,-3 0-10-16,3 0-45 15,-3 4-112-15,0 6-98 0</inkml:trace>
  <inkml:trace contextRef="#ctx0" brushRef="#br2" timeOffset="41748.94">4719 3857 191 0,'0'0'164'0,"0"0"-164"0,0 0-16 16,0 0 16-16,0 0 16 15,0 0-2-15,0 0-2 16,0 0 3-16,0 0 2 16,0 2 0-16,0-2 5 15,0 0 1-15,0 0 3 16,0 0 0-16,0 1-12 15,0-1-7-15,0 3-7 16,0 1-1-16,0 4-4 16,0 4 1-16,0 3 4 15,0-2 0-15,0 0-1 16,0-3-1-16,0-5 2 0,0 0 0 16,3-5-1-16,0 0 1 15,-3 0 4-15,7 0-3 16,-1 0 12-16,3-10 29 15,4-5-9-15,-5-2-18 16,1-2-4-16,-3 2-11 16,-3 3 4-16,-3 4-3 15,0 2-1-15,0 5 0 16,0 2 0-16,0 0 0 16,0 1 2-16,-9 0-2 15,0 0-4-15,3 0 1 16,-6 0 2-16,6 0 0 15,0 0 0-15,0 0 0 0,-1 2 0 16,1 2-3-16,3 0 3 16,0 3 0-16,0-1-4 15,1 1-3-15,2 3 1 16,0 2 7-16,0-2-2 16,0-3-2-16,0 4 2 15,8-3 0-15,1 1 0 16,4-2 1-16,-1-2 0 15,0-1 1-15,-3 0 0 16,0-4 0-16,-3 0 0 16,4 0 1-16,2-7-1 15,-4-6-2-15,2-3-2 16,-4-1 2-16,-6 3 2 0,0-2 5 16,0 4-4-16,-6-1 22 15,-10 1-3-15,-1 5-10 16,-2-1 3-16,0 6 14 15,-1 0-24-15,4 2-3 16,4 0-1-16,0 0-2 16,3 6 0-16,3 1 0 15,3 3-3-15,0-1-1 16,3 3-1-16,0 2 6 16,0-1 1-16,0 1-2 15,0-1 2-15,0-1 1 16,0-2-2-16,3-3 2 15,3-2-1-15,3-2-9 16,1-1 6-16,4-2-3 0,-1 0 7 16,2-2-3-16,3-10-6 15,-6-4 7-15,-3 3 2 16,-6-3 1-16,-3 3 6 16,0 0 7-16,0 3 0 15,-9-1 0-15,0 3-7 16,-6 2-6-16,3 2 0 15,-4 1-1-15,2 3 0 16,-2 0-4-16,1 0-6 16,4 0 9-16,-2 7 0 15,7-1-3-15,-3 2 0 0,6 3-2 16,-1 1 1 0,4 2-4-16,0 2 7 0,0 0-4 15,4 1 5-15,5-3-2 16,6-1-1-16,0-5-1 15,3-2-4-15,3-4 4 16,-2-2 5-16,-4 0 0 16,3-8 6-16,-6-5-3 15,-6-3 2-15,1-3 3 16,-7 2 6-16,0-1 14 16,-10 1-5-16,-5 4-1 15,-3 0-17-15,3 6 4 0,-1 4 6 16,-1 3-11-16,4 0-4 15,1 1-6-15,4 12-1 16,0 2-1-16,3 2 0 16,5 2-2-16,0-1 6 15,0-1-2-15,5-2 1 16,5-1 1-16,2-4-1 16,4-3-15-16,-2-2 12 15,-2-5 2-15,1 0 6 16,-4 0 0-16,0-10 6 15,-5-2 5-15,-4-3 2 16,0-3 7-16,0-3-8 16,-10 4-2-16,-5 1 0 15,-1 3-8-15,4 7-4 16,0 2 2-16,0 4-8 0,3 0-2 16,3 0-2-16,-1 11 2 15,2 5 2-15,5 3-1 16,0-1 3-16,0 0 5 15,0-4-4-15,6-1 2 16,3-5-6-16,0-2-9 16,3-6-3-16,7 0 14 15,-1 0-5-15,8-16-41 16,-4-2-1-16,2-3-8 16,-9 3-8-16,-12 2 57 15,-3 5 13-15,0 1 28 16,-15 6 46-16,-9 1-17 0,-3 3-22 15,-1 0-19 1,5 4 0-16,4 6-10 0,5-1-6 16,4-2 0-16,4-4-1 15,6-1-4-15,0 0-6 16,0-2 4-16,0 3 4 16,0 0-3-16,0-1 2 15,0-1-2-15,8 3-17 16,-5-4-79-16,-3 3-200 15</inkml:trace>
  <inkml:trace contextRef="#ctx0" brushRef="#br0" timeOffset="55571.2">1287 6106 272 0,'0'0'118'16,"0"0"-24"-16,0 0 22 16,0 0-16-16,0 0-20 15,0 0-25-15,0-1-30 16,0 1-18-16,0 0-7 16,0 0-4-16,0 0-3 15,0 12-2-15,0 9 9 0,0 9 8 16,0 4 7-1,0 2-4-15,0 3-2 0,0 0 2 16,0 2 0-16,0 2-5 16,0 0-2-16,0 0 1 15,0-4-2-15,0-5-2 16,0-2 2-16,0-2-2 16,0-1 3-16,0 1 3 15,0 1 2-15,0 1-1 16,0 1-3-16,0-3 0 15,0 2 0-15,0-3-4 16,0 0-1-16,-3-1 0 16,3-1 0-16,-3 0 0 15,3 4 0-15,0 0-1 0,-4 6 1 16,1-2 0-16,0-1 0 16,0-1 1-16,0-3-1 15,0 4 0-15,0-2 0 16,-2 2 0-16,1 2 1 15,0-1-1-15,-1-1 0 16,5-1 0-16,0 0 1 16,0 1-2-16,0-2 2 15,0 1-1-15,0-1 0 16,-3 1 0-16,3-3 0 16,0 6 0-16,0-5-1 15,0 6 1-15,-3-1 0 16,3 0 1-16,0 4 0 15,0-1-1-15,-3 0 0 16,3 1 1-16,0-3-1 0,0-1 0 16,0 1 0-16,0 1 0 15,0 2 0-15,0 0-1 16,0 3 1-16,0-3 1 16,0 2 0-16,0-2-2 15,-3 3 1-15,0-2 0 16,0 1 1-16,0 1-1 15,3-3 0-15,0 3 0 16,0 0 0-16,0-3 0 16,0-1 0-16,0-4 0 0,-2 2 1 15,-2 0-1 1,3 0 0-16,-4-2 0 0,2 5-1 16,0-1 1-16,0 2 1 15,-3-2-1-15,3 4 0 16,0-4 0-16,-1 4 0 15,1-2 0-15,3-2-1 16,0 4 1-16,-3-1 0 16,3-1 0-16,0-2 0 15,-3-2 0-15,1-1 1 16,-1-1-1-16,3 1 0 16,0 6 1-16,0 0-1 15,0 1 3-15,0 2-3 16,0-2 0-16,0-2 0 15,-1-2 1-15,1-2-1 0,-2 1 0 16,2-4 0-16,0 2 0 16,-1 0 0-16,1 1 1 15,0-4 1-15,0 4-2 16,0 1 1-16,0 0 1 16,0 0-1-16,0-1-1 15,0 0 0-15,0 2 1 16,0-2 1-16,0-4-2 15,1 0 0-15,2-3 1 16,0-3-1-16,-1-2 0 16,1 2 0-16,0 0 1 15,4 2-1-15,-4 1 0 0,3 2 0 16,-1 2 0-16,-2 3 1 16,-3-2 0-16,1 2 1 15,1 0 3-15,-1-1-2 16,1 0 2-16,-1-3 1 15,1 3 5-15,2 0-7 16,-3 0-1-16,1 2 0 16,1-3-2-16,0 2 0 15,-3-1 1-15,3-3 0 16,-3-3-2-16,0-7 1 16,0-7 0-16,3-2-2 15,-3-1 1-15,0-6 0 16,0 0 0-16,0-4 1 15,0 0-1-15,0-1 1 0,0-2-1 16,3 2 3-16,-3-2-1 16,0 0 1-16,0 0-1 15,0 0 1-15,0 0 0 16,0 0-3-16,0 0 2 16,0 0-2-16,0 0 1 15,0 0 0-15,0 0-1 16,0 0-2-16,0 0 0 15,3 1-3-15,7 4-1 16,2-1 6-16,2-2 0 16,11 1 1-16,2 2-1 0,6-3 5 15,4 1-3 1,3-3 1-16,1 0-3 0,-1 0 3 16,3 3 1-16,2-2-3 15,1 3-1-15,2 2 0 16,16 3 1-1,-1-2-1-15,8 3 0 0,-2-3 1 16,0 0-1-16,4-1 0 16,6-2 1-16,3 1-1 15,-3-5-1-15,0 3 1 16,-1-2 0-16,-4-1 1 16,-2 3 0-16,-2 0-1 15,-3 4 0-15,-3-1 0 0,3 1 0 16,2 0 0-1,3 0 0-15,2 1 1 0,-2-6-1 16,1 1-1-16,0-3 1 16,0 2-1-16,0 0 1 15,-1 0 0-15,-2-1 1 16,-1 2-1-16,-4 2 0 16,4 0 0-16,1-1 0 15,2 2 0-15,7-2 1 16,4-1 0-16,8-3-1 15,3 0 1-15,0 0-1 16,-3 0-2-16,-3 0 1 16,-4 0 0-16,1 0 0 15,0 0 1-15,-4 0-1 0,2 2 1 16,2 2 0-16,3-4 0 16,0 0 0-16,-1 0-8 15,4 0-1-15,0 0-6 16,-3-1 10-16,-3-2 5 15,-9-2-4-15,-3 1 4 16,-3 1-1-16,2 0 0 16,2-1 0-16,-5-1-1 15,0 0 1-15,-2-5 0 16,1-1-4-16,1 2-5 16,-5-1 7-16,-1 0-2 15,1 3 5-15,-6-3 0 16,0 1 0-16,2-1 0 15,1 0 2-15,0 0-2 16,2-3 0-16,-2 0 0 0,2-4 0 16,1 3 0-16,3-1-2 15,2 1 1-15,-5 1 1 16,-4 3 0-16,-2 0 0 16,0 0 0-16,-3 1 0 15,0 2 1-15,-2-3 3 16,2 0-2-16,-3 0-1 15,-4 0 0-15,1 3-1 16,-7-2 0-16,1 1 0 16,-1-1 0-16,1 5 1 0,-7-1-1 15,-2-2 0 1,-4 3 0-16,-8 1 1 16,-5-3 0-16,-8 5 2 0,-2-2 4 15,2 0 7-15,-6 0 1 16,3-1-8-16,-1 4-7 15,2-3 0-15,-4 3 0 16,0 0 1-16,0 0 1 16,-3 0 1-16,0 0 6 15,0 0 6-15,0 0 4 16,0 0 10-16,0 0-3 16,0 0-7-16,0 0-1 15,0 0-10-15,0 0 5 0,0 0 3 16,0 0 3-1,0 0-2-15,0 0-6 0,0 0-4 16,0 0-5-16,0 0-2 16,0 0 0-16,0 0-38 15,0-3-97-15,-24-7-107 16,-18-10-376-16</inkml:trace>
  <inkml:trace contextRef="#ctx0" brushRef="#br0" timeOffset="58099.85">2472 7035 540 0,'0'0'281'0,"0"0"-249"16,0 0-27-16,0 0 29 15,0 6 6-15,0 21-24 16,0 15-16-16,0 15 7 16,0 8-6-16,0 2-1 15,-6 5 2-15,-6 0-4 16,-12-2-32-16,-3-10-99 16,-7-18-162-16</inkml:trace>
  <inkml:trace contextRef="#ctx0" brushRef="#br0" timeOffset="58282.36">2069 7338 737 0,'0'0'0'0,"0"0"-8"16,0 0-14-16,0 0 22 15,0 0 3-15,0 0 48 16,201-5-12-16,-129 5-35 15,-2 8-4-15,-4 1-21 16,-11-5-118-16,-9-4-231 16</inkml:trace>
  <inkml:trace contextRef="#ctx0" brushRef="#br0" timeOffset="58626.03">3294 6402 699 0,'0'0'44'0,"0"0"-40"0,0 0 4 15,0 0 9-15,0 0 15 16,0 0-15-16,-9 197 0 16,7-140-12-1,1 1-5-15,-3 1-28 0,-4-5-53 16,-4-8-113-16,-4-12-149 15</inkml:trace>
  <inkml:trace contextRef="#ctx0" brushRef="#br0" timeOffset="58833.48">3082 6677 458 0,'0'0'170'15,"0"0"-170"-15,0 0 0 0,0 0 13 16,0 0 42-16,0 0-5 16,254 77-36-16,-183-45-12 15,-5 1-2-15,-8 5-37 16,-13 4-126-16,-18 1-217 16</inkml:trace>
  <inkml:trace contextRef="#ctx0" brushRef="#br0" timeOffset="59406.78">2127 8273 549 0,'0'0'214'15,"0"0"-214"1,0 0 1-16,0 0 14 0,0 0 11 16,0 0-19-16,-12 96-6 15,-10-27 10-15,-8 13-3 16,-9-2 1-16,-4-5-9 15,4-8-39-15,5-18-60 16,10-22-138-16,12-17-157 16</inkml:trace>
  <inkml:trace contextRef="#ctx0" brushRef="#br0" timeOffset="59596.28">1859 8507 674 0,'0'0'0'0,"0"0"-12"0,0 0-13 16,0 0 25-16,0 0 5 16,0 0 61-16,159 43-27 15,-92-29-10-15,5-5-22 16,7-5-7-16,3-4-15 16,2 0-79-16,-4-14-166 15</inkml:trace>
  <inkml:trace contextRef="#ctx0" brushRef="#br0" timeOffset="59971.28">3286 7624 398 0,'0'0'23'0,"0"0"-17"15,0 0 25 1,0 0 43-16,0 0 65 0,0 0-63 16,8 216-35-16,-8-157-28 15,-8-3-11-15,-5-6-2 16,1-4-35-16,-1-9-81 16,4-11-119-16,0-17-162 15</inkml:trace>
  <inkml:trace contextRef="#ctx0" brushRef="#br0" timeOffset="60152.04">3158 7844 363 0,'0'0'78'16,"0"0"-78"-16,0 0-8 15,0 0 8-15,0 0 80 16,0 0-26-16,212 59-1 15,-136-59-53-15,2-4-28 16,2-18-141-16</inkml:trace>
  <inkml:trace contextRef="#ctx0" brushRef="#br0" timeOffset="60465.92">4462 6845 684 0,'0'0'49'0,"0"0"-49"15,0 0-8-15,0 0 8 16,0 0 22-16,0 0 18 16,12 186 1-16,0-120-24 15,-3 4-15-15,-6-5-2 0,-3-6-24 16,0-5-52-16,0-8-119 16,-21-13-139-16</inkml:trace>
  <inkml:trace contextRef="#ctx0" brushRef="#br0" timeOffset="60659.96">4153 7125 706 0,'0'0'69'0,"0"0"-69"15,0 0-23-15,0 0 23 16,0 0 41-16,0 0-8 0,237 183-12 15,-138-149-18 1,7-6-3-16,7-5-96 0,-5-2-217 16</inkml:trace>
  <inkml:trace contextRef="#ctx0" brushRef="#br0" timeOffset="61694.68">3928 10511 253 0,'0'0'151'0,"0"0"-62"16,0 0 28-16,0 0-27 15,0 0-16-15,0 0-22 16,0 0-20-16,0 0-26 15,0 11-6-15,0 18-6 16,0 11 0-16,0 8 4 16,0-6 0-16,6 0 4 0,9-10-2 15,6-10 0 1,1-9-3-16,9-13-1 0,2-11-14 16,6-22-2-1,0-10 11-15,-6-9-3 0,-11-5 5 16,-16 2 14-16,-6 2 2 15,-15 6 2-15,-18 8-11 16,-10 15 1-16,0 11-6 16,-5 13-1-16,0 0-55 15,2 30-28-15,7 6-121 16,8 0-163-16</inkml:trace>
  <inkml:trace contextRef="#ctx0" brushRef="#br0" timeOffset="62181.71">5277 9759 424 0,'0'0'101'0,"0"0"-101"16,0 0 0-16,0 0 7 15,0 0 1-15,0 0 20 16,-117 148 7-16,101-88-22 15,10-1 20-15,6-3-4 16,0-9-20-16,3-8 6 16,19-15-14-16,1-11 3 15,5-13-2-15,5-2 6 16,0-33-3-16,4-10-5 16,-6-9-21-16,-14-5 13 15,-11 3 8-15,-6-4 7 0,-18 5-7 16,-18 7-8-16,-7 16-7 15,-5 15 1 1,-1 17 14-16,1 7 0 0,3 26-10 16,11 3-55-16,16-2-106 15,18-12-77-15</inkml:trace>
  <inkml:trace contextRef="#ctx0" brushRef="#br0" timeOffset="62699.33">6663 8691 493 0,'0'0'156'0,"0"0"-154"15,0 0 18-15,0 0 2 16,0 0-17-16,0 0 6 15,-148 97 12-15,124-47-18 0,8-1-3 16,13 3 0-16,3-5-2 16,9-11 0-16,19-9-2 15,9-15 1-15,5-12-6 16,13-9-14-16,5-25 0 16,-6-8 2-16,-8-8-41 15,-13 1 60-15,-14-2 2 16,-13 2 32-16,-6 4 2 15,-6 9-33-15,-28 13 55 16,-11 18-16-16,-10 5-33 16,-9 33-9-16,-2 20-11 15,2 18-35-15,12 17-40 0,13 9-81 16,15 11-114-16</inkml:trace>
  <inkml:trace contextRef="#ctx0" brushRef="#br0" timeOffset="63155.4">6054 10707 213 0,'0'0'346'15,"0"0"-319"-15,0 0 38 16,0 0 13-16,0 0-54 16,0 0-17-16,-9 96 15 15,-3-37 7-15,6 4 11 16,6-4-15-16,0-13-20 15,3-12-5-15,9-11 0 16,9-17-8-16,4-6-24 16,5-30 0-16,0-19 22 0,-2-14-19 15,-11-6 18-15,-17 0 7 16,0 2 4-16,-27 11 0 16,-12 17 0-16,-3 16 0 15,-7 19 15-15,4 4 20 16,2 17-35-16,9 13-2 15,10 3-6-15,15 0-26 16,9-1-87-16,15-7-168 16</inkml:trace>
  <inkml:trace contextRef="#ctx0" brushRef="#br0" timeOffset="63524.43">7088 10212 672 0,'0'0'166'0,"0"0"-166"15,0 0-8-15,0 0 8 16,0 0 14-16,0 0-5 15,-27 184-1-15,39-141-7 16,16-9-1-16,8-14-1 16,9-17-15-16,7-6-33 15,0-34-11-15,-7-6-12 0,-12-10-16 16,-14 0 88-16,-19-5 3 16,0-3 75-16,-34 2-40 15,-12 9-8-15,-17 17 12 16,-10 20 6-16,-18 13-20 15,-15 26-28-15,-13 27-40 16,-1 7-198-16</inkml:trace>
  <inkml:trace contextRef="#ctx0" brushRef="#br2" timeOffset="74046.27">1772 10717 128 0,'0'0'29'0,"0"0"-23"16,0 0 53-16,0 0 58 16,0 0-33-16,0 0-27 15,0 0 2-15,0 0 8 16,0 0-17-16,0 0-24 15,0 0-15-15,0 0-9 16,0 0-2-16,0 0-3 16,3 0 3-16,6-3 3 15,0-4 12-15,6-4 6 0,0 1-6 16,1-2-13-16,4 2-1 16,-1-6-1-16,2-4 3 15,0-4-1-15,6-5 0 16,1-4 2-16,2 0 1 15,6-4-1-15,0 1-4 16,2 7-1-16,-2-1-3 16,-2 3 4-16,-2 3 4 15,-4 2-4-15,-3-2-3 16,-2 2 2-16,1 1 0 16,-2-1 1-16,3-2-2 15,2-5-2-15,-1-4 0 0,11-2 2 16,0-6 0-1,2-2 2-15,0 1-3 0,-2 1 3 16,-1 1 3-16,-5 1 0 16,2 5 0-16,-3-2 1 15,-5 7-4-15,2 2 0 16,-6 4 1-16,6-5-1 16,4 0 0-16,5-5 2 15,4-3-2-15,2 3 0 16,3-5 6-16,-2-2 4 15,-1-1-5-15,1 1-4 16,-4 4 16-16,-3 0-9 16,-2 7-2-16,2 1 2 0,-3-2-3 15,1 0 1 1,3-2-6-16,2-3 1 0,6-6 0 16,4-2-1-16,3-2 2 15,1 0-2 1,2-1 0-16,-3 3 0 0,0 1 3 15,-7 2-2-15,-3 6 7 16,-1-1-2-16,-8 2-2 16,3-4-1-16,0-2-2 15,10-3-2-15,5-2 2 16,4 1-1-16,3 0 1 16,-3 4 1-16,-5-1-2 0,-4 1-2 15,-4 2 2 1,-5 0 2-16,-4 4-1 0,1-2 2 15,2 2 3-15,4-1-1 16,2-2-1-16,1-1 3 16,-1-2-1-16,4 0-6 15,-4-5 2-15,3 5-1 16,1-2 2-16,-1-1-3 16,-2 5 0-16,-1-2 1 15,4 2 0-15,-4-2 0 16,0 0 0-16,4-3-1 15,2-6 2-15,1-1 1 16,3-2-3-16,2-1 3 16,10 2-2-16,-7-3 0 15,1 1-1-15,0-1 0 0,-4 0 0 16,1 4 0-16,-1 4-3 16,1 3 3-16,0 3 0 15,0 0 4-15,-5-1 0 16,-1 3 3-16,0-5-3 15,-7 1 7-15,7-1-1 16,-4-1 2-16,4 1-7 16,-1 1-5-16,-2 5 1 15,-7 3-1-15,-5 7 0 16,-7 3 0-16,-8 8 4 16,-5-1-2-16,2 3 0 15,-4-1 4-15,5-1-3 16,-1-4 1-16,3 1 2 15,-2-3 0-15,2 2 5 0,-1 3-2 16,-3 3-2-16,-6 6-2 16,-3 4 3-16,-6 1 10 15,0 2 5-15,0 0 2 16,0 0-4-16,0 0-1 16,0-1 0-16,0 1-2 15,0 0 2-15,0 0-5 16,0 0-3-16,0 0 0 15,0 0-4-15,0 0-8 16,0 0 0-16,0 0-25 16,0 0-106-16,-6 0-159 15</inkml:trace>
  <inkml:trace contextRef="#ctx0" brushRef="#br0" timeOffset="83647.17">3731 12772 138 0,'0'0'266'0,"0"0"-266"16,0 0-11-16,0 0 11 15,0 0 22-15,0 0 18 16,0-37 4-16,0 37-22 16,0 0-22-16,0 0-2 15,0 0 2-15,0 0 0 16,0 0 28-16,0-3 39 16,0 3-10-16,0 0-10 15,0 0 3-15,0 0 5 16,0 0-8-16,0 0-12 15,0 0-13-15,0 0-11 16,0 0-4-16,0 0-7 16,0 0 0-16,0 0-7 0,0 0-3 15,0 13-4-15,0 7 6 16,-6 9 5-16,3 4 3 16,-3 1 3-1,3 3-2-15,-4 5 0 0,4 1 0 16,0 5 1-1,-2 0 2-15,2-5 0 0,0-1-1 16,0 1 3-16,0-3-6 16,-1 0 6-16,1-4-1 15,-3 4-3-15,3-1-1 16,-3 4 2-16,-2-1-1 16,0-1-1-16,-3 2-1 0,2 0 2 15,-1 0 0 1,-2-4-1-16,1 1 2 0,-2-4-2 15,4-3-1-15,0-4 1 16,0-1 0-16,0 1 2 16,3-2-3-16,0 5 0 15,-1-1 0-15,2 2 3 16,-1 6-3-16,-3 1 0 16,-1 2-2-16,1 2 5 15,0-5-2-15,-3 1 0 16,3-4 0-16,0 0 1 15,3 0-2-15,3 1 0 16,-1-3 0-16,1 4 0 16,3-1 3-16,0-4-3 15,0 3-1-15,-3 1 1 0,3 2 0 16,-5-2 0-16,1 3 0 16,1-1 4-16,-2 5-4 15,2 5 0-15,0 0 2 16,-1-2-2-16,1-1 1 15,0-4-1-15,0-5 0 16,0-2 0-16,0 0 0 16,3-3 0-16,-3 1 0 15,1 0 0-15,-1 4 0 16,-1 0 0-16,0 2 2 16,-1 4-1-16,2-4-1 15,0-3 2-15,0 4-2 0,0-7 0 16,3-2 0-16,-3 1 4 15,3-2-4-15,-3-1 1 16,0 5 1-16,3-4 1 16,-4 5 3-16,1-2-3 15,0 4 2-15,0-1 2 16,0 4-3-16,-2 0-1 16,2-4-1-16,0 3 0 15,0-3 4-15,-1 0-5 16,1-2 1-16,0-1 2 15,0-2-4-15,-3 1 2 16,3 1 2-16,-2 0 5 16,1 3-5-16,-5-2-2 0,3 2 0 15,3 1 0-15,0-2-2 16,0-1 0 0,3-1 0-16,-3-1 0 0,0-1 1 15,-1-3 0-15,4 2-1 16,-3 0 1-16,3-4 1 15,-3 1 5-15,1-8-5 16,-1-3-2-16,2-4 2 16,1-6-2-16,0-4-1 15,0 0 1-15,0-2 2 16,0 0-1-16,0 0 2 16,0 0-2-16,0 0 2 15,0 0-3-15,0 0 0 0,0 0-2 16,0 3-1-16,3 0 3 15,10-2 4-15,5 2-1 16,6-3-1-16,6 0 4 16,4 0-6-16,5 0 2 15,1 0-2-15,2 0 0 16,-2 0 1-16,3 0-1 16,-2 0 0-16,2 2 0 15,5-2 0-15,5 0 1 16,7 3-2-16,7-3 2 15,5 1-2-15,-3 6 3 16,-1-1-2-16,-4 1 0 16,-3 2-1-16,2-2 1 15,-2-1 0-15,-1 2 2 0,-6-3 0 16,1-1-2 0,0 3-3-16,0-3 2 0,2 1 0 15,0 2 1-15,1-2 1 16,3 0-1-16,-1 1-1 15,-5-1 1-15,0-1 0 16,0-2 0-16,-1 1 0 16,0-3 3-16,1 0-1 15,0 0-1-15,-7 0-1 16,1 2 0-16,-1-2 0 16,4 3 1-16,3 2 0 15,2-5-1-15,4 3 0 0,0-3 0 16,2 0-1-1,-2 0 1-15,0 0-1 16,5 0 1-16,-2 0 0 0,5 0 0 16,1 0 2-16,3 0-1 15,6-5-2-15,0-1 2 16,9 4-1-16,-3-3 0 16,-1 3 1-16,7-4-1 15,0 3 0-15,3 2 3 16,-3 1-3-16,0 0-2 15,-3 0 2-15,3 0 0 16,0 0 0-16,0 0-2 16,3 4 2-16,0 0 0 0,0-2 0 15,0-2 2 1,-3 2-1-16,-6-2-1 0,-9 2 1 16,-13 1 0-16,-14-3-1 15,-15 2 0-15,-16-2-2 16,-12 0 2-16,-6 0-11 15,0 0-80-15,-24 0-79 16,-28 0-241-16</inkml:trace>
  <inkml:trace contextRef="#ctx0" brushRef="#br0" timeOffset="85133.78">3191 16864 10 0,'0'0'147'0,"0"0"-104"16,0 0 27-16,0 0-6 15,0 0-9-15,0 0 14 0,0-10-1 16,1 10-28-16,-1-3 9 16,0 3-9-16,0 0-2 15,0 0-7-15,0 0-18 16,0 0-10-16,0 6-3 15,-16 10-15-15,-2 10 4 16,-12 9 4-16,-7-1 1 16,-3 10 6-16,-4 7-2 15,-3 8 4-15,-1 6-3 16,-6 2 4-16,2-1 10 16,0-7 4-16,4-4-1 15,5-4-2-15,4-5-5 0,2 4-5 16,-1-1 0-16,-3-4-4 15,-4 3 4-15,-1-1 15 16,-2 2 12-16,0-1-4 16,3-4 7-16,1 1-9 15,5-4-4-15,6-4 3 16,8-5-5-16,5-8-7 16,4-5-6-16,4 1-2 15,0-1 2-15,3-2-2 16,-3 1 0-16,3-2-1 15,2 0 0-15,-4-5 3 16,5 1-5-16,-1-3 3 16,4-1-3-16,3-8 0 0,0 0 2 15,0 0 1-15,0 0 4 16,0 0 6-16,0 0-8 16,0 0-6-16,0 0 0 15,-6 0-8-15,-5 10-27 16,-2 6-59-16,-2-3-111 15,3-13-247-15</inkml:trace>
  <inkml:trace contextRef="#ctx0" brushRef="#br0" timeOffset="87017.31">6105 12841 544 0,'0'0'16'16,"0"0"-11"-1,0 0 26-15,0 0-5 0,0 0-17 16,0 0-4 0,0 0 12-16,-33 72 14 0,3-35-14 15,-4 2-10-15,-2 1-4 16,-3-1-3-16,-4-2-18 15,1-8-133-15,6-6-191 16</inkml:trace>
  <inkml:trace contextRef="#ctx0" brushRef="#br0" timeOffset="87240.73">5857 12831 634 0,'0'0'1'0,"0"0"5"16,0 0 30-16,0 0-18 16,0 0-17-16,0 0 37 15,112 37-5-15,-64-7-9 16,1 9-11-16,-7 0-5 16,-5 1-5-16,0 2-3 15,-7-2-13-15,-3-7-89 16,-6-6-239-16</inkml:trace>
  <inkml:trace contextRef="#ctx0" brushRef="#br0" timeOffset="87571.34">6867 12804 571 0,'0'0'2'0,"0"0"3"16,0 0-5-16,0 0 11 15,0 0 12-15,0 0 34 16,-25 99-26-16,8-56-13 16,-8 5-15-16,-5-3-3 15,-3-2-11-15,-4-3-66 16,-6-11-127-16</inkml:trace>
  <inkml:trace contextRef="#ctx0" brushRef="#br0" timeOffset="87775.31">6612 12943 257 0,'0'0'218'0,"0"0"-208"16,0 0-10-16,0 0 71 15,0 0 4-15,0 0-26 16,191 145-23-16,-149-108-26 15,1 0 0-15,-9-5-68 16,-7-5-200-16</inkml:trace>
  <inkml:trace contextRef="#ctx0" brushRef="#br0" timeOffset="88335.48">5806 13273 394 0,'0'0'32'0,"0"0"-30"15,0 0 64-15,0 0-34 16,0 0-26-16,0 0 24 16,-68 86 3-16,48-56-18 15,-2-4-13-15,-2 2-2 16,-1-3-4-16,-5-6-71 16,-1-5-119-16</inkml:trace>
  <inkml:trace contextRef="#ctx0" brushRef="#br0" timeOffset="88507.02">5560 13382 489 0,'0'0'97'0,"0"0"-97"16,0 0-5-16,0 0 5 15,0 0 20-15,0 0 17 16,163 66-30-16,-102-42-7 15,3-5-156-15</inkml:trace>
  <inkml:trace contextRef="#ctx0" brushRef="#br0" timeOffset="90444.88">5378 15499 138 0,'0'0'130'15,"0"0"-15"-15,0 0-42 16,0 0 45-16,0 0-23 16,0 0-23-16,3-9-18 15,-3 9-28-15,0 0-26 16,0 0-14-16,0 22-8 15,-10 7 12-15,-8 16 10 16,-9-3 3-16,-3-3-3 16,5-2-13-16,1-10-13 15,9-4-49-15,9-10-117 16,6-7-86-16</inkml:trace>
  <inkml:trace contextRef="#ctx0" brushRef="#br0" timeOffset="90692.21">5190 15579 222 0,'0'0'211'16,"0"0"-199"-16,0 0 25 15,0 0 87-15,0 0-42 16,0 0-32-16,-4 0-39 15,4 7-11-15,10 6-17 16,13 13 15-16,5 1 4 16,12 2-2-16,-1 1 0 15,0 0-48-15,2-8-90 0,-2-5-139 16</inkml:trace>
  <inkml:trace contextRef="#ctx0" brushRef="#br0" timeOffset="91522.99">5384 15570 264 0,'0'0'22'0,"0"0"-22"16,0 0 57-16,0 0-6 15,0 0 15-15,0 0 11 16,-36-11-36-16,26 11-9 16,-2 0-16-16,-3 0-9 15,0 0 6-15,-4 0 1 16,2 2-9-16,1 6 6 16,4-1 1-16,3 3 2 0,0 2-9 15,3 5 6 1,3 3 2-16,3-1-7 0,0 2 4 15,0 1-8-15,6-4 4 16,6 1 2-16,3-2-1 16,1-5-2-16,4-2 0 15,-1-6 7-15,5-4-10 16,0 0 9-16,0 0-1 16,4-14-7-16,-4-1 2 15,-9-7 0-15,1 0 1 16,-8-3-2-16,-5-2 3 15,-3 3-6-15,0 4-1 16,0 2 2-16,-11 7-2 16,2-2 5-16,-4 6 2 0,1 0 2 15,-6 2-9-15,0-1-1 16,-4 4-4-16,-5 2 3 16,0 0 0-16,-1 2-3 15,-5 10-2-15,3 4 3 16,2 4-12-16,1 3-19 15,6 4-61-15,3 6-65 16,3-1-114-16</inkml:trace>
  <inkml:trace contextRef="#ctx0" brushRef="#br0" timeOffset="92153">5442 16101 62 0,'0'0'360'0,"0"0"-345"15,0 0 19-15,0 0 75 16,0 0-88-16,0 0-9 16,-64 46 12-16,48-13-2 0,8 3-8 15,7-3 5 1,1-3-15-16,0-4 6 15,9-5-7-15,10-6-2 0,6-4 12 16,4-11 0-16,11 0-4 16,-1-7-5-16,0-13-4 15,-8-3-15-15,-10-6 15 16,-12-1 5-16,-9-2 2 16,0 1 12-16,-15 5-1 15,-9 6-5-15,-4 9 6 16,-2 9-19-16,0 2-5 15,-4 4-9-15,1 18-46 16,3 1-114-16,8-1-138 16</inkml:trace>
  <inkml:trace contextRef="#ctx0" brushRef="#br0" timeOffset="92955.9">6176 15444 323 0,'0'0'79'0,"0"0"-55"15,0 0 121-15,0 0-43 16,0 0-67-16,0 0-34 15,-28 0-1-15,13 26-9 16,3 3 2-16,6 8 5 16,2-2 2-16,4-4 2 15,4-5 6-15,14-6-5 16,12-6 1-16,6-9 5 16,7-5-1-16,2-5-8 15,1-20-9-15,-7-4-6 16,-14 0-4-16,-8-3 19 15,-14-3 14-15,-3 3-3 16,-11 5-4-16,-14 1 11 16,-2 10-5-16,-6 8-13 0,-1 8-5 15,-2 0-12-15,0 23-79 16,0 5-107-16,5 2-43 16</inkml:trace>
  <inkml:trace contextRef="#ctx0" brushRef="#br0" timeOffset="93661.32">7248 15295 169 0,'0'0'135'0,"0"0"-132"15,0 0 27-15,0 0 28 16,0 0-13-16,0 0 7 16,-163 46-3-16,151-20-32 15,0 1-3-15,9 5 9 16,3-1-2-16,0-2-3 0,18-6-8 15,7-3-9-15,8-8 6 16,3-6-7-16,3-6 0 16,0 0-17-16,-8-11-1 15,-1-3 15-15,-14-9 3 16,-7 4 19-16,-9-7-3 16,0 6 23-16,-9-3-16 15,-13 0-14-15,-5 6-7 16,-1 7-2-16,-2 7-15 15,4 3-28-15,4 6-81 16,-2 14-72-16,5 3-148 16</inkml:trace>
  <inkml:trace contextRef="#ctx0" brushRef="#br0" timeOffset="94238.7">6742 16151 630 0,'0'0'27'16,"0"0"-27"-16,0 0 0 0,0 0 1 16,0 0 7-16,0 0 8 15,-106 129 9-15,100-94-10 16,6-3-9-16,0-3-3 16,3-3 0-16,15-9-1 15,4-12 1-15,11-5 2 16,6-3 6-16,6-20-11 15,-2-6 1-15,-9-4-1 16,-10 2 3-16,-12-1 5 16,-12 2-5-16,0 6 18 15,-9 4-8-15,-15 7 19 16,-4 7-30-16,-8 6-2 16,-3 0-10-16,-4 6-6 15,13 11-50-15,9 3-95 0,18-7-117 16</inkml:trace>
  <inkml:trace contextRef="#ctx0" brushRef="#br0" timeOffset="94607.42">7501 16118 507 0,'0'0'248'16,"0"0"-248"-16,0 0-6 15,0 0 5-15,0 0 1 16,0 0 17-16,-107 103 1 16,101-75-13-16,6-4-5 15,12-4-2-15,21-8 2 16,13-11 0-16,15-1-23 15,3-9-19-15,-1-15-56 16,-8-2-33-16,-19-5 86 16,-14-4 45-16,-19 1 106 15,-3 2-39-15,-16 5-11 16,-20 10 14-16,-16 4-46 0,-12 10-24 16,-11 3 0-1,-13 6-37-15,0 6-243 0</inkml:trace>
  <inkml:trace contextRef="#ctx0" brushRef="#br0" timeOffset="99630.66">5126 15473 195 0,'0'0'106'0,"0"0"-102"15,0 0-1-15,0 0 32 16,0 0 10-16,0 0 25 16,-6 0-1-16,6 0-44 15,0 0-21-15,0 0-1 16,3 0 3-16,15 0 3 15,9-3 0-15,10-4-9 16,8-3 3-16,10-3-1 16,2-1-1-16,4 1-1 15,0-2-8-15,-3 1 2 16,-1 1 5-16,-2 0-2 16,-10 3 1-16,-3 3 4 15,1-3 0-15,-4 4-2 0,7-4 0 16,2 0-4-1,4 0 2-15,3-2-4 0,-1-1-15 16,6 1 2-16,-2 2 16 16,6-5 3-16,2 4 10 15,-5 1-10-15,-3 0 0 16,-3 0 21-16,-6 4-16 16,-7-1 1-16,0 0-1 15,1 1-5-15,-1-1 0 16,1 1 0-16,2-3 1 15,4 5-1-15,-1-3 0 16,-5 4 0-16,-1 0 0 0,-9 1 2 16,-2 2-3-1,-4 0 2-15,1 0-1 0,-1 0 0 16,3-3 6-16,9 1-1 16,9-5 1-16,10-1-4 15,3-1 3-15,5 0-5 16,-1 5-2-16,-8 1 2 15,-2 0 2-15,-7 3 1 16,-11 0-2-16,-4 0-1 16,-3 3 2-16,1 3-2 15,-1 1 1-15,3-4 0 16,3 4 1-16,1 1-2 16,0-3 1-16,2 3-1 0,-3 5 0 15,0-3 0 1,-5 2-2-16,-4 2 0 0,-5 5-1 15,-5-2 3-15,-1 3 0 16,-1-1 7-16,3 3-3 16,1 0 1-16,-4 1-2 15,3-1-2-15,0-1 0 16,-3 2-2-16,0-1-2 16,1 2 3-16,-7-1 4 15,2 4-4-15,-4-2 0 16,-1 2 11-16,-3 0 6 15,0 3 2-15,0-1-13 16,0 1-2-16,-3 0-1 16,0-1 0-16,0-5-2 0,0 2 4 15,0-5 8-15,0 1 8 16,-6 1-5-16,0 0-9 16,0 0 4-16,-4 1-5 15,-1 2 2-15,-1 3 6 16,-4 1-4-16,-2 0 5 15,0 0-7-15,-1 3 0 16,-1-6-3-16,1 1 0 16,1-4-4-16,3-1 6 15,-4-3-4-15,2-1-2 16,1 1 8-16,1-2 5 16,-6 1-4-16,6 1 0 15,-6-1-6-15,-4 3 1 0,-5 3-5 16,0-2 1-16,-4-4 4 15,4-2-5-15,0 0 3 16,-1-4-3-16,1-1 1 16,0 0 3-16,2 0 1 15,-5 1-5-15,3-1 1 16,-4 3-1-16,4 2 1 16,-3-2 0-16,5-1-1 15,1 0 0-15,2-1 0 16,2-3 0-16,4-1 0 15,1-1 0-15,0 1 1 16,-1-2 10-16,-1 0 7 16,-5 1-10-16,1 2-5 15,-6-2 0-15,2 1-3 0,-2-1 2 16,-6-2-2-16,0 1 1 16,-4-1-1-16,0 1 2 15,1 0-2-15,-3 1-1 16,-1 2 1-16,-2 1 0 15,-1 2 0-15,-2 0 0 16,-1-1-2-16,7-2-1 16,2-1 1-16,6 0 1 15,1-7 1-15,3 3 0 16,0-2-1-16,-4-2 1 16,1 2-3-16,-6-1-7 0,-7 5-6 15,1-1 5 1,-4 1 7-16,-2 0-5 0,-1-1 5 15,3-2 2-15,1-1 2 16,9 0 1-16,2-3 1 16,6 0-1-16,1 0-1 15,0 0 0-15,-1 0 0 16,-2 0 0-16,-3 0 0 16,-3 0-1-16,3-2 2 15,-1-2-1-15,0-3 0 16,4 1 0-16,0-1 2 15,5-3-1-15,1 1 1 16,1-3 0-16,-2 2 2 16,4-1-3-16,-4 2-2 0,1-1 1 15,-1 0-2-15,1 1 1 16,0-1 0-16,3-1 1 16,-3 0-4-16,-1-2 1 15,1-1 3-15,2 4 4 16,1-3 3-16,3 3-2 15,0 0 13-15,2 1-15 16,1-1-2-16,-3-1 3 16,4-2-4-16,-2 1-3 15,-3-2-2-15,2 1 3 16,1-6 2-16,1 2 0 16,0-5 2-16,2 4-4 15,4-2 2-15,-3 4 0 16,3-1-1-16,0 0 1 15,2-2-3-15,-1 3 3 0,-1-2-1 16,2-1-1-16,1 2 1 16,-2-3 0-16,4 0 0 15,1 1 1-15,3-4 0 16,0 4 0-16,0-2 0 16,0 0-1-16,3 1 1 15,-3-1 1-15,0 0 0 16,-3-1-2-16,0-2-2 0,3 1 3 15,0 3 0 1,3 4 5-16,0-2-5 0,0 6-3 16,0 0-5-16,0-1 7 15,0 1 1-15,0-3 2 16,6-2-1-16,2 0 2 16,-1-2-3-16,-1 1 0 15,0 0 1-15,3 1 5 16,-2 0-5-16,2 1-1 15,-1 2 0-15,1-3-3 16,-2 2 2-16,2-2 0 16,-3-3-1-16,2 3 2 15,-1-2 2-15,-1 1 0 16,3 5-4-16,0 0 0 16,4 4-1-16,1-1-5 15,5 0-1-15,3 3 6 0,1-3-5 16,1 1 0-16,1-4 8 15,-1-1 0-15,-3-2 5 16,-2 2-2-16,-8-2 7 16,-1 5 4-16,-4 3 20 15,-6 4-1-15,3 0-2 16,-3 4 2-16,0 0-31 16,0 0-2-16,0 0-17 15,0 0-24-15,0 0-28 16,0 0-42-16,0 0-130 15,0 4-258-15</inkml:trace>
  <inkml:trace contextRef="#ctx0" brushRef="#br0" timeOffset="102802.78">4846 15880 23 0,'0'0'59'16,"0"0"53"-16,0 0-18 16,0 0-24-16,0 0-5 15,0 0 25-15,0-8-1 16,0 2-29-16,0-1-46 15,0 0 14-15,0-1-7 16,0-2-16-16,0-2 1 0,0 3 2 16,0-7 0-16,0 4-4 15,0-3 0-15,0 3-4 16,0 2 1-16,0-3 0 16,0 2 0-16,0 2 1 15,1-2 10-15,1-2-2 16,-2 3 6-16,4-4-2 15,-3 1 10-15,1-2-18 16,-2 4-5-16,3-2 1 16,-3 0-1-16,0 1 0 15,0-2 1-15,0-1 3 16,0 1-1-16,0-4 6 16,0 2 2-16,0 0 4 0,0-1-7 15,0 0 2 1,0 1-6-16,0 3-5 0,0 0 0 15,0 0 0-15,0 2 1 16,0-5-1-16,0-1 1 16,0 0-1-16,0-3 1 15,0 2 1-15,0 1-2 16,0-5 4-16,0 5-4 16,0-1 0-16,0-1-4 15,3 2 4-15,-3-3 0 16,3 0 0-16,-3 1 0 15,0-1 3-15,0-2-2 16,0 0-1-16,0 0 1 16,0 2-1-16,0 1-4 0,0 2 4 15,0 1 0-15,0 1 0 16,0-2-1-16,0 2-1 16,0 1 2-16,6 1-1 15,-3-2 0-15,3-2-2 16,6-3 1-16,-5 0 2 15,4-4 0-15,-1 2 3 16,-1-2-3-16,0-2-1 16,-2 4 1-16,1-2 2 15,-5-1 2-15,0 3-3 16,0-4 0-16,0 0-1 16,-3-1 0-16,3-2-1 15,0-1 1-15,1 3-2 0,-4-2 2 16,3 3-1-1,0 2 1-15,0 1 3 0,2-3 0 16,-2 2-2-16,3-2-1 16,0 2 0-16,1 2-4 15,2-1 4-15,0 3 0 16,3-1-2-16,-3 2 0 16,3 0 1-16,-2 2 1 15,-1 0 0-15,-1 2 1 16,2 1-1-16,2-3 0 15,-1 1 0-15,2-4 0 16,2 1-2-16,-2-1 4 0,-1-4-2 16,-1 1 0-16,2 3 0 15,-4 0 0 1,2 4 1-16,-4 3-1 0,-1 3 0 16,0 3 2-16,-3 1-2 15,0-5 0-15,3-1 0 16,1-1 1-16,1-4-1 15,-2-3 3-15,0 0-1 16,4-3 2-16,-4 3 1 16,0 3-4-16,-3 1-1 15,3 3 0-15,0 4 0 16,-3 0-1-16,3 1 2 16,-3-2-2-16,0-4 2 15,0 1 0-15,0-4 0 0,3 0-1 16,-2 2 2-16,-1-3-2 15,3 2 0-15,-1 3 0 16,-2 0-2-16,0 3 2 16,3-1 0-16,1-1 0 15,-4-1 0-15,3 0 0 16,0-4 1-16,2-3-1 16,-3-2 4-16,0-2 0 15,-2 1-4-15,0-3 5 16,0 3-5-16,0 2 4 15,0 1-4-15,3 4 4 16,-3 2-2-16,1-1 0 16,5-2 0-16,-4 1-2 0,4-2-2 15,1 0 1-15,-1-3 1 16,5 1-1-16,-4-3 1 16,2 1 0-16,1 0 1 15,-2-4 2-15,-5 0-3 16,3 0 0-16,1 0 1 15,-4 2-1-15,6 2 0 16,-3-1 0-16,0-2-3 16,0 3 2-16,1 1 1 15,-1 3 0-15,2-2-2 16,2 3 2-16,2 0-2 0,6-3-1 16,-3 1 3-1,3-1-3-15,4-3 3 0,2 0-1 16,1-3-1-16,5 2 2 15,0 1-1-15,0 4 1 16,-5-1-1-16,2 6 1 16,1-2-1-16,-1 2 1 15,3 1-2-15,1 0 0 16,2 4 1-16,0-1 1 16,7 3-1-16,-1 0 0 15,-3 1 0-15,4 5-1 16,-6-2 1-16,-4 3 1 15,3 0 0-15,0 0 0 16,7 0 0-16,-1 0 0 0,3 0-1 16,7 0 2-1,-3-3-1-15,6 3 0 0,-4 0-1 16,-2 0 1-16,-10 6-4 16,-6 4 1-16,-11 1 1 15,-2 2-2-15,-4-1 0 16,3 5 2-16,1 0 2 15,2 3-1-15,5 3 1 16,3-4 0-16,1 1 0 16,2 3 1-16,0 1-1 15,-5 2-1-15,-1 0 1 16,-6-2 0-16,3 1-1 16,-2-1 1-16,-1 1 0 0,3 0 0 15,3 1 0 1,6 0 0-16,1 4 1 0,6-4 0 15,2 4 0-15,-6 1-1 16,-3-2 1-16,-8 1-2 16,-4-2 1-16,-9-1-1 15,1 3-1-15,-1-4 2 16,3 1 0-16,3-1 0 16,6-2 2-16,1 2-1 15,2-3-1-15,-3 1 2 16,-3 2-2-16,-5-2-1 15,-10 1 1-15,0-1 0 16,-6 6-1-16,0-1 1 16,3 1 0-16,0-3 0 0,2 1 0 15,2-4-1-15,-1 0 1 16,3 1 0-16,-3 2 0 16,4 3 0-16,-2-1 1 15,-5 4-1-15,3-2 0 16,-3 5 0-16,3-7 0 15,1-2 0-15,2 0-1 16,0-5 1-16,-1 1 0 16,2 1 2-16,2-2-2 15,-9-2-1-15,3 1 1 16,-2 5 1-16,-4-3-1 16,5 3 0-16,1 4-1 15,0-1 1-15,0-1 0 0,4 1 1 16,-1-6-2-16,2 3 1 15,-4-3 0-15,2-2 0 16,0 1 0-16,0 2 1 16,0-4-1-16,0 3-1 15,0-4 1-15,-6 4 0 16,4-2 0-16,-1-1 0 16,-3 2 0-16,3-5 0 15,-1 3-2-15,5 0 4 16,-1 3-2-16,0-1 0 15,1-1 0-15,-2 5 0 16,-2-7 0-16,3 4 0 0,-6-4 0 16,4-2-2-16,-1 1 2 15,0-1 0-15,0-1 0 16,-1 3 0-16,2-6 1 16,-4 4-1-16,0-4 1 15,-3 3 0-15,3-2-1 16,-3 0 0-16,0 5-1 15,0-2 0-15,0 6 2 16,3 0-2-16,0 2 1 16,3-3 0-16,0 0 0 15,-6-1 1-15,4-5-1 16,-4 0 0-16,0-2 0 16,0-2 0-16,0 1 0 0,0 1 0 15,0 2 0 1,0 1 0-16,5-3 0 0,-5 1 0 15,3-4 0-15,-3 2 0 16,0-6 0-16,0 3 0 16,0 3 0-16,0 0 0 15,0-1 2-15,0 5-4 16,3 0 2-16,0 0 0 16,0-1-1-16,3 3 2 15,-6-5-2-15,7 2 1 16,-7-5 0-16,3 2 0 15,0 0 0-15,-3 0 1 16,3 1-1-16,3 0 0 16,-1 4 0-16,1-1 2 0,1-4-2 15,-1 1 1-15,0-8-1 16,-3 3 0-16,0-5 2 16,-3-1-2-16,3-3 5 15,-3 3-1-15,0-3 0 16,0 0-2-16,0 0-1 15,0 0 0-15,0 0-1 16,0 0 0-16,0 0-17 16,0 0-38-16,0 0-76 15,0 0-181-15</inkml:trace>
  <inkml:trace contextRef="#ctx0" brushRef="#br0" timeOffset="136544.87">4189 14189 16 0,'-3'-3'38'15,"0"3"55"-15,0-1-2 16,3 1-17-16,0 0 8 16,0 0 6-16,-3 0 15 15,3 0-42-15,0 0-31 0,0 0-5 16,0 0 0-1,0 0-12-15,0 0-6 0,0 0 3 16,0 0-5-16,0 0 4 16,0 0 5-16,0 0-1 15,3 10 1-15,9 6 48 16,1 4-40-16,1 3-7 16,1 3-3-16,4 5-4 15,2-1 9-15,0 5-16 16,3 2 4-16,-2-3 2 15,-1 1-6-15,3-1 15 16,-3-2-7-16,3-1-1 16,-6-2-1-16,-2-3 6 15,2 0-2-15,-6-2-8 16,0 0-3-16,-2-2 6 0,-2 1 0 16,-2-3-4-16,0-3 0 15,-3-2 0-15,1-1 6 16,-1-4-7-16,-3-5 2 15,0-3 4-15,0 1-6 16,0-3 4-16,0 0 6 16,0 0 1-16,0 0 8 15,0 0 8-15,0 0-4 16,0 0-7-16,3 0 1 16,-3 0-2-16,0 0-5 15,0 0-6-15,0 0-1 16,0 0-4-16,0 0 0 15,0 0-3-15,0 0 1 16,0 0 0-16,0 0-2 0,0 0 1 16,3 0 0-16,-3 0 0 15,6 0-1-15,0-3 3 16,9-1-2-16,3-6 3 16,6 0-2-16,1-3 1 15,2 0 0-15,7 0-1 16,-4 0-3-16,3 0 1 15,1-4-2-15,-1 5-2 16,0 1-6-16,3 1 1 16,-5-3-5-16,2 2 5 15,0-1 3-15,4 1-3 16,-6-2 8-16,2 3-1 16,-3 1-4-16,-2-1 1 0,2 3 7 15,0-2-2-15,-3 2 0 16,7-3 4-16,-3-3-1 15,2 2-2-15,3-1-16 16,6-5 10-16,7 0 9 16,6 4-4-16,-2 0 1 15,-3 0 3-15,-3 2-8 16,-1 1 1-16,-4 1 7 16,4-1 0-16,0 0 2 15,3-3-2-15,2-4 1 0,0 1-1 16,4 0 1-1,0-4-2-15,3 1 1 0,-5 4-1 16,-4 0-2-16,-4 2 1 16,1 2 2-16,-3-2 0 15,0 0 0-15,-1-1 1 16,0-2-1-16,7 0 2 16,0-1-1-16,7 0 1 15,5-2-2-15,3 5 0 16,3-1-3-16,-6 1 3 15,-7 1 0-15,-2 2-3 16,2-2 3-16,-2-3 4 16,-1 2-4-16,1-3-1 15,3 2 0-15,3-2 1 16,-2 2 0-16,2 0 0 0,-3 5 0 16,-3-2 0-1,-1 1 0-15,4 2 0 0,-4-2 1 16,0 1 1-16,1-3-2 15,-3 0-2-15,-1-1 2 16,10-1 0-16,-3 0 1 16,5 0-1-16,-5 1 1 15,-7 1 0-15,-5 0-1 16,2 3-3-16,-2-3 3 16,5 3 1-16,4-3-1 15,-1-1 0-15,4 1 0 16,-3 0 0-16,-7 3-1 0,-5 1 1 15,-10 2 0 1,-9 3-2-16,-9-2 2 0,-3 6 1 16,-9-3-1-16,0 3 1 15,0 0 2-15,0 0 0 16,0 0-3-16,0 0 0 16,0 0 0-16,0 0 0 15,0 0 0-15,0 0 0 16,0 0 4-16,0 0 1 15,0 0 0-15,0 0-3 16,0 0-2-16,0-1-21 16,-6-2-124-16,-27-3-338 15</inkml:trace>
  <inkml:trace contextRef="#ctx0" brushRef="#br0" timeOffset="138580.84">4213 14159 329 0,'0'0'101'15,"0"0"-101"-15,0 0-10 16,0 0 10-16,0 0 17 15,0 0 39-15,0 0-15 16,200-23-9-16,-130 2-25 16,12-1-5-16,9-5 1 15,15-5 5-15,3-3-12 16,10-2 4-16,2-4-8 16,0-1 7-16,4-3 1 0,-1 3-12 15,3 5-4-15,0 8 2 16,-5-1 2-16,-4 3-3 15,-8 5 0-15,-7 2 11 16,-10 0 3-16,-5 3-4 16,-12 0 5-16,-3-1 0 15,-6 0 0-15,-4 2 0 16,-2-1 0-16,0 0-8 16,2-1 3-16,-2 4 1 15,-6 2 3-15,-7-3 1 0,1 5 0 16,-4 0 0-16,1 1 4 15,2 3-7-15,-5-1 3 16,2 0-2-16,1 4 2 16,-4-4 0-16,3 4 0 15,-2-1 0-15,-1-2-1 16,-2 3 2-16,-3-3-1 16,-4-2 0-16,3-1 0 15,-3-2 0-15,3 1 7 16,-2 0-6-16,-1 1-1 15,-3-1-2-15,-2 5 2 16,-4-1 0-16,-2 1-3 16,-2 4 6-16,-1-2-2 15,3 0-1-15,-2-4 0 16,7 0 0-16,7-2-1 16,3 2-5-16,2-2 6 15,0 2-11-15,-11 4-1 0,-7-1 10 16,-12 4 0-16,-3 0 2 15,-6 0 1-15,0 0 8 16,6 0 7-16,4-3-15 16,7-1-1-16,5-2-4 15,8-4-15-15,-3 4-41 16,-2-2 22-16,-8 3 38 16,-1 1 4-16,-10 3 3 15,-6-2 4-15,0 3 76 16,0 0-1-16,0 0-34 15,-3 0-7-15,-3 0-19 16,-1 0-19-16,7 0-2 0,0 0-3 16,0 0 0-16,0 0 2 15,0 0-4-15,0 0 0 16,0 0 5-16,0 0 0 16,0 0 0-16,0 0-5 15,0 4 0-15,0 5 11 16,4 3 0-16,5-3-2 15,3 4-2-15,6 0 2 16,0 0-3-16,1 0-4 16,2 0 8-16,0 1 5 15,-3-4-3-15,4 3-4 16,-2-4 5-16,-4 1-8 16,-1 0-5-16,0 1 6 0,-6-2-6 15,0 1 2-15,1 0-1 16,-1 0-1-16,-1 0 2 15,-2 0 0-15,4-1-2 16,-1 1 1-16,7 1-1 16,-2 2 1-16,2 0-1 15,0-3 1-15,4 3 16 16,-5-6-13-16,-2 3-3 16,-2-1 4-16,-2-2-4 15,1 3 0-15,-7-4 2 16,3-2-2-16,-6 0 0 15,3-1 2-15,0 0-3 0,-1 0 0 16,-2 0-1-16,0 1-1 16,3-4 1-16,-3 3 1 15,0-2 1-15,0 2-1 16,0-1 3-16,0 3-1 16,3 1 1-16,-3-4 1 15,3 3-2-15,-3-2 0 16,0-1-1-16,4 0 0 15,-4 0-1-15,0 1 0 16,0-3 1-16,0 3 1 16,0-3 7-16,0 0 10 15,3 0 12-15,-3 0 1 16,0 0-13-16,0 0-2 0,0 0 4 16,0 0-4-16,0 0-12 15,0 0-5-15,0 0-1 16,0 0-1-16,0 0-2 15,0 0-1-15,0 0 0 16,0 0-10-16,0 0-25 16,0 0-11-16,0 0-16 15,0 0-31-15,0 0-50 16,-16 4-28-16,-8 2-115 16</inkml:trace>
  <inkml:trace contextRef="#ctx0" brushRef="#br0" timeOffset="138720.46">8735 13585 56 0,'0'0'524'15,"0"0"-461"-15,0 0 46 16,0 0-38-16,0 0-71 16,0 0-91-16,-107 22-441 15</inkml:trace>
  <inkml:trace contextRef="#ctx0" brushRef="#br3" timeOffset="146895.19">4790 3835 198 0,'-7'2'74'0,"7"-1"-72"0,0-1 10 15,0 0 47-15,0 0-17 16,0 0-6-16,0 0 19 16,0 0 7-16,0 0 4 15,0 0-7-15,0-3 1 16,-3-8-2-16,3-7-42 16,-3-8-3-16,3-9 14 15,0-10-18-15,0-14-7 16,6-12-2-16,16-8 0 15,8-9 0-15,9-1-3 16,10-5 3-16,12 4-6 16,8-2 4-16,10 3 2 15,8 2 0-15,11-6-3 0,11-6 2 16,15-6-2-16,22-4-5 16,12 4 0-16,2 7-8 15,2 11-7-15,-8 6 14 16,-12 9-2-16,-5 10 3 15,-12 9-4-15,-17 14 5 16,-20 7 7-16,-21 10-1 16,-24 9 1-16,-17 6-5 15,-13 3 4-15,-7 4-1 16,-3 0-2-16,-3 0 4 16,0 0 9-16,3-2-4 15,-3 2-3-15,0 0 3 16,0 0-3-16,0 0-2 0,0 0-3 15,3 0-48 1,-3-1-219-16</inkml:trace>
  <inkml:trace contextRef="#ctx0" brushRef="#br3" timeOffset="147839.4">7752 1048 544 0,'0'0'218'16,"0"0"-218"-16,0 0-99 16,0 0 16-16,0 0 71 15,0 0 12-15,76 109 70 0,-27-47-38 16,2 10-24-16,1 14-2 16,-1 7-3-16,-6 4 9 15,-11-2-11-15,-4-8 5 16,-14-13-5-16,-7-13 0 15,-9-15 1-15,0-16 2 16,0-13-1-16,-6-10 27 16,-6-7 14-16,-13 0 34 15,-8-7-21-15,-7-14-43 16,1-8-9-16,9-7-5 16,12-6-16-16,8-1-4 15,10 0-10-15,0 1-6 16,3 1 28-16,19 2 0 0,8-4-3 15,9-3 7 1,1-2 3-16,-1-1 1 0,-8 4 0 16,-7 6 4-16,-12 8 4 15,-6 6 1-15,-6 5 19 16,0 6 4-16,0 6-31 16,0 4 21-16,-3 2-17 15,3 2 0-15,0 0-5 16,0 0-6-16,0 0-6 15,0 0-9-15,13 10-11 16,10 14 12-16,13 10 20 16,4 8 1-16,-3 9-1 0,2 6 0 15,-6 1-1-15,-7 0-1 16,3-4-45-16,-5-11-115 16,-2-8-154-16</inkml:trace>
  <inkml:trace contextRef="#ctx0" brushRef="#br3" timeOffset="148355.54">8617 1448 505 0,'0'0'119'16,"0"0"-112"-16,0 0 34 15,0 0-21-15,0 0-4 0,0 0 19 16,-34 153-10-16,40-108-14 16,19-6-5-16,8-5 2 15,6-14-4-15,3-10-4 16,7-10-17-16,0-5-7 16,-4-25 0-16,-9-5-26 15,-11-7 13-15,-13-2 37 16,-8 2 5-16,-4-1 5 15,-4 9 6-15,-11 11-14 16,-1 10 19-16,5 9-9 16,8 4-1-16,3 5-11 15,0 18-30-15,3 13 20 0,15 5 10 16,3 0 3-16,3 2 14 16,1-1 24-16,-1 2-6 15,-3 2 2-15,-3 4-19 16,-3 6-1-16,-2-1-9 15,-7 0-7-15,-6-3-1 16,0-6-12-16,-19-5-14 16,-17-3 15-16,-12-8 8 15,-10-9 3-15,-3-8 3 16,1-13 3-16,2-2 14 16,9-33-20-16,16-17-36 15,24-24-157-15,9-23-265 16</inkml:trace>
  <inkml:trace contextRef="#ctx0" brushRef="#br3" timeOffset="148625.81">8981 712 436 0,'0'0'227'0,"0"0"-227"16,0 0-33-16,0 0-23 15,0 0 56-15,0 0 61 16,63 221-10-16,-26-124 20 16,2 10 6-16,4 12-32 0,2 13 1 15,0 4-12 1,1 1-11-16,-4-9-17 0,-6-15-5 16,-3-13-1-16,-5-15-18 15,-7-16-51-15,-8-17-68 16,-7-22-93-16,-6-23-98 15</inkml:trace>
  <inkml:trace contextRef="#ctx0" brushRef="#br3" timeOffset="149548.54">9133 1269 261 0,'0'0'0'0,"0"0"0"15,0 0 16-15,0 0 14 16,0 0-5-16,0 0 8 16,114-52-1-16,-89 62 4 15,-1 10-4-15,3 8-10 16,4 9-5-16,-1 10-10 15,0 7-7-15,-9 7 0 16,-5 2-14-16,-8-6-1 16,-8-5 7-16,-5-13 8 15,-26-4 7-15,-8-9 12 0,-1-11 48 16,4-8 29-16,5-7-10 16,7-9 7-16,12-15-68 15,6-5-18-15,6-1-5 16,18 0-4-16,19 5-3 15,8 5 0-15,10 4 3 16,0 7 0-16,-4 2-3 16,1 3-2-16,-6 1 5 15,-4-1-3-15,-6-2-13 16,-6-4-12-16,-11-2-1 16,-9-6-6-16,-3-6 3 15,-7-2 20-15,0-10 1 16,-7 1 13-16,-6-3 0 0,-6 1 8 15,1 6-8 1,3 8 10-16,6 10 18 0,2 9 27 16,7 4-17-16,-3 0-38 15,3 17-7-15,0 12-10 16,0 7 17-16,6 6 6 16,16 1 18-16,8-2-9 15,6-3-5-15,7-8-7 16,-3-12 7-16,-1-9-6 15,1-9-4-15,-7-3-8 16,-9-18-3-16,0-12-9 16,-11-6 10-16,-13-2 10 0,0-3-2 15,-19 4-20-15,-11 2 13 16,-6 9-35-16,2 6 14 16,7 10 2-16,11 8 28 15,10 2 17-15,6 3-13 16,0 0-4-16,0-2-12 15,19-1 8-15,3-2 4 16,14-3 27-16,3-2-15 16,-6 0-3-16,-5 2-7 15,-7 3 2-15,-9 4 15 16,-6 1-4-16,-3 0-6 16,-3 6-9-16,3 13-4 15,2 8 4-15,5 6 2 0,5 5 6 16,9 2-1-1,7 3-1-15,5-1-1 0,10-3-10 16,-4-5-1-16,4-9-33 16,-7-11-69-16,-5-13-161 15</inkml:trace>
  <inkml:trace contextRef="#ctx0" brushRef="#br3" timeOffset="150140.94">10139 597 403 0,'0'0'255'16,"0"0"-255"-16,0 0-17 15,0 0 17-15,0 0 22 16,0 0 11-16,-9 256 11 15,45-160 9-15,10 7-23 16,8 6 0-16,1 3-6 16,-3 7 2-16,-4 2-2 15,-8-4 0-15,-4-5-13 16,-6-17-4-16,-2-16-5 16,-5-16-2-16,-4-19-2 15,-10-18-6-15,0-15 0 16,-9-11-10-16,0-13 18 0,-21-22-5 15,-12-20-15 1,-1-15-4-16,-5-12 1 0,-1-10-30 16,7-4 14-1,2 5 8-15,7 11 6 0,9 15 17 16,6 16 8-16,9 12 0 16,0 6 19-16,6 3-17 15,16 5-2-15,1 4-11 16,8 6 0-16,2 7 11 15,4 6-3-15,2 0-2 16,0 17-4-16,-8 10-4 16,-4 9 1-16,-12 2 8 15,-5 2 3-15,-10 1 0 16,0-2 1-16,-13-4 0 0,-8-8 2 16,-3-4 9-1,5-9 2-15,2-9-11 0,4-5 5 16,1-7 0-16,6-22-7 15,6-6-140-15,0-5-194 16</inkml:trace>
  <inkml:trace contextRef="#ctx0" brushRef="#br3" timeOffset="150496.51">10633 1408 49 0,'0'0'316'15,"0"0"-297"-15,0 0 39 0,0 0 58 16,0 0-12-16,0 0-38 16,121-49-33-16,-90 10-16 15,-4-4-10-15,-8-7 2 16,-12-5 10-16,-7-12 2 16,0-9-18-16,-20-11-3 15,-13 0-18-15,-8 3 9 16,-2 11 0-16,5 14 9 15,-1 17 7-15,12 15 1 16,8 14 6-16,10 13-9 16,1 7-5-16,5 30-25 15,3 20 8-15,0 20 11 0,17 8 4 16,23 5 2-16,11-1 3 16,7-4-3-1,6-9-4-15,6-12-43 0,-6-14-151 16,-1-19-247-16</inkml:trace>
  <inkml:trace contextRef="#ctx0" brushRef="#br3" timeOffset="150905.96">10985 1007 581 0,'0'0'63'16,"0"0"-1"-16,0 0 0 0,0 0-15 15,0 0-25-15,0 0-13 16,-49 92 17-16,49-44-8 16,6 2-6-16,13-3-11 15,5-4 3-15,0-7-4 16,6-10 0-16,2-8-25 16,4-15-25-16,-3-3-4 15,-3-17-4-15,-6-13-4 16,-6-8 19-16,-15-3 43 15,-3-4 5-15,-8-1 10 16,-14 0 2-16,-5 7 18 16,-1 8 10-16,8 10 5 0,7 11 9 15,7 6-9-15,6 4-21 16,0 0-29-16,0 14-12 16,13 16 6-16,10 13 6 15,8 6 12-15,5 5-5 16,1-1-2-16,-1 1-5 15,-2-6-6-15,-1-3-31 16,-6-8-102-16,-2-11-175 16</inkml:trace>
  <inkml:trace contextRef="#ctx0" brushRef="#br3" timeOffset="151498.87">11194 949 388 0,'0'0'249'0,"0"0"-217"16,0 0-30-16,0 0 6 15,0 0-8-15,0 0 69 16,58 115-26-16,-15-66 2 16,-1 5-35-16,-6-5-6 15,-3-3-2-15,-11-9-2 16,-12-7-18-16,-2-10-8 15,-8-9-3-15,0-6 5 16,-4-5 16-16,-10-12 4 16,-1-15 4-16,-1-6 0 15,5-7 4-15,4-6-4 0,4-2-1 16,3-1-13-16,0 7 6 16,0 11 7-16,7 10 1 15,10 14 6-15,5 7-4 16,8 8 0-16,1 21 13 15,11 13 12-15,-2 7-10 16,-1 1-8-16,6-1 17 16,4-8-9-16,-1-8-11 15,1-11-1-15,-7-12-5 16,-5-10 0-16,-4-2-23 16,-9-23-2-16,-8-12 6 15,-8-11 8-15,-8-10 5 16,0-13 6-16,-11-11 24 0,-14-7 2 15,-14 4-14 1,-7 18-4-16,7 23 41 0,7 23 13 16,12 21 16-16,2 21-76 15,0 32-2-15,6 29-12 16,9 24 9-16,3 13 0 16,18 13 0-16,9 8-17 15,-1-4-37-15,3-1-60 16,-5-9-91-16,-6-5-315 15</inkml:trace>
  <inkml:trace contextRef="#ctx0" brushRef="#br3" timeOffset="152789.12">6412 6578 201 0,'0'0'0'0,"0"0"-9"16,0 0-4-16,0 0 13 15,0 0 50-15,0 0 9 0,-3 0-24 16,3 0-26-16,0 0 18 16,0 6 30-16,0-2-10 15,0 1-18-15,8 4 5 16,17 3-28-16,18 1 16 16,21-2-7-16,20 5-1 15,20-3 4-15,7 6-13 16,10-1-5-16,-5 0 1 15,-6-1-1-15,-2-4 0 16,-1-2 0-16,-4-7 0 16,12-4 1-16,15-4 3 15,25-16 0-15,21-6-4 0,2-2-14 16,-7 6-13-16,-23 1-6 16,-32 9 17-16,-35 5 14 15,-29 4 2-15,-30 3 1 16,-11 0 9-16,-11 0 38 15,0 0 48-15,-11-6-41 16,-14 2-55-16,-11-6-132 16,-7-6-105-16</inkml:trace>
  <inkml:trace contextRef="#ctx0" brushRef="#br3" timeOffset="153059.37">8456 6378 643 0,'0'0'0'0,"0"0"-104"15,0 0 60-15,0 0 44 16,0 0 18-16,0 0 11 16,227-54-7-16,-188 54-13 15,-8 0-2-15,-7 13 13 16,-5 7 14-16,-7 9 12 15,-7 5-16-15,-5 7-1 16,0 9-16-16,-8 6-13 16,-17 8 0-16,-11 5-14 0,-6 1-74 15,-13-3-154 1</inkml:trace>
  <inkml:trace contextRef="#ctx0" brushRef="#br3" timeOffset="154221.84">9520 6022 526 0,'0'0'112'0,"0"0"-74"15,0 0 49 1,0 0 17-16,0 0-23 0,0 0-33 15,-6-1-27-15,6 1-6 16,0 0-9-16,0 0-6 16,0 0-1-16,0 13-10 15,0 16 0-15,12 10 10 16,7 15 0-16,2 12 1 16,3 8 1-16,3 5 1 15,0-3 0-15,-2-6 0 16,-1-3-1-16,1-8 7 15,1-4-5-15,-7-5 2 16,2-6 2-16,-9-9-1 16,0-7-6-16,-5-8 2 15,-4-10-1-15,0-3-2 0,0-6 0 16,-3-1-23 0,0 0-46-16,0-14-33 0,0-12-279 15</inkml:trace>
  <inkml:trace contextRef="#ctx0" brushRef="#br3" timeOffset="154435.28">9678 6559 206 0,'0'0'127'0,"0"0"-111"0,0 0 38 15,0 0 82 1,0 0-47-16,0 0-36 0,160-123-31 16,-108 93-22-16,-3-6-47 15,-7-3-213-15</inkml:trace>
  <inkml:trace contextRef="#ctx0" brushRef="#br3" timeOffset="154650.72">9842 6075 544 0,'0'0'148'16,"0"0"-147"-16,0 0-1 0,0 0 29 15,0 0-27 1,0 0 60-16,51 114 35 0,-5-61-38 16,2 2-11-16,1 8-20 15,-4-5-17-15,1-1-11 16,-7-4-1-16,-3-4-26 15,-2-8-75-15,-4-8-125 16,-3-11-269-16</inkml:trace>
  <inkml:trace contextRef="#ctx0" brushRef="#br3" timeOffset="155151.44">10315 6386 782 0,'0'0'20'16,"0"0"-18"-16,0 0 71 16,0 0-25-16,0 0-48 15,0 0 0-15,-9 96 14 16,39-57 8-16,4-1-7 16,11-15-15-16,7-10-2 15,5-13-14-15,1 0-15 16,-13-17-6-16,-6-7-8 15,-17-5 7-15,-16-4 34 16,-6 1 4-16,0-1 1 16,-12 2 2-16,-10 8 14 15,5 6 1-15,1 8 2 0,7 8 11 16,9 1-31-16,0 11-15 16,0 14 7-16,6 9 8 15,16 3 29-15,8 5 8 16,0 5-4-16,4 3-2 15,-1 5-6-15,0 15-13 16,-1 5-2-16,3 5 1 16,-5 9 2-16,-5-3-7 15,-8-4-6-15,-10-8-2 16,-7-12-5-16,-7-6-10 0,-26-10 10 16,-15-13 7-1,-16-14 0-15,-12-19 4 0,-9-5-4 16,4-35-1-1,17-19-53-15,24-31-33 16,31-28-95-16,9-22-314 0</inkml:trace>
  <inkml:trace contextRef="#ctx0" brushRef="#br3" timeOffset="155413.74">10782 5469 628 0,'0'0'124'16,"0"0"-124"-16,0 0-7 16,0 0-5-16,0 0 12 0,0 0 30 15,-12 226 15 1,51-107 21-16,13 14-10 0,2 15-15 16,1 7 15-16,-2-2-3 15,-5 3-7-15,-5-13-29 16,-5-13-16-16,-8-14-1 15,-4-17-41-15,0-23-38 16,-8-25-59-16,-3-32-85 16,-6-19-233-16</inkml:trace>
  <inkml:trace contextRef="#ctx0" brushRef="#br3" timeOffset="156313">11036 6122 314 0,'0'0'174'0,"0"0"-163"16,0 0-11-16,0 0 40 16,0 0 45-16,0 0-49 15,49-42-19-15,-21 42-9 16,2 9-8-16,-3 13 3 15,1 9 1-15,-2 15-2 16,-1 6-2-16,-7 8-1 16,-6 6-14-16,-12-3 3 15,0-6 4-15,-15-8-4 0,-18-10 8 16,-4-8 4-16,-2-9 6 16,5-12 19-16,7-10 8 15,4 0 20-15,10-22 11 16,7-5-19-16,6-2-34 15,9-1-11-15,24 3-2 16,10 7-3-16,5 4 3 16,1 6-1-16,2 3-1 15,-2 1 2-15,-4 5-3 16,-5-3-12-16,-4-2 2 16,-7-3-9-16,-6-4-8 15,-8-2-8-15,-9-6 10 16,-6-9 25-16,0-9 5 0,-9-9 1 15,-6-9-1-15,-8 2-5 16,6 9 5-16,2 14 20 16,0 11 28-16,9 16 10 15,3 5-1-15,0 1-50 16,3 24-7-16,0 10 0 16,0 9 4-16,0 10 14 15,15 1 12-15,12-3-5 16,6-2-12-16,2-14-5 15,7-11-5-15,-3-14-3 16,3-11-6-16,1 0 1 16,2-26-12-16,-2-7 7 0,-10-6-44 15,-18-5-19-15,-15 8 51 16,0-1 18-16,-21 5-2 16,-6 7-3-1,-3 5 5-15,5 5 4 0,1 6 22 16,9 5 11-16,5 1-5 15,7 3-7-15,3-1-12 16,0-4 0-16,10-3 6 16,12-4-11-16,13-3-3 15,8 0-1-15,-7 6 2 16,-3 5-2-16,-5 4-5 16,-7 13-5-16,-3 19 7 15,-5 8 3-15,-3 8 6 0,6 7 4 16,-3 2 8-16,3 1-10 15,7-3-8-15,0-7 1 16,9-10-2-16,4-10-3 16,0-16-35-16,4-8-73 15,-9-4-85-15,-1-26-170 16</inkml:trace>
  <inkml:trace contextRef="#ctx0" brushRef="#br3" timeOffset="156883.37">11919 5199 698 0,'0'0'31'16,"0"0"-16"-16,0 0-14 16,0 0 1-16,0 0 39 15,0 0 34-15,-71 267 2 16,115-152-10-16,9 23-7 15,9 10-10-15,-1 12-5 16,-6 2-13-16,-4-4-5 16,-7-13-19-16,-9-9-1 15,-5-22-7-15,-12-21-3 16,-1-19-15-16,-4-26-9 16,-3-20-17-16,-7-23 3 15,-3-10-5-15,0-33 35 16,-16-16-38-16,-3-17 20 15,-1-14 22-15,-4-11-35 16,3-7 8-16,-3 1 11 0,5 3 2 16,7 6-3-16,6 8 10 15,6 12-9-15,0 8 8 16,9 11 7-16,9 16 6 16,3 13 4-16,1 9 1 15,2 10 6-15,4 6-2 16,-2 0-6-16,0 26-2 15,3 16-3-15,-2 14 4 16,-2 8 5-16,-4 5 1 16,-9 1 5-16,-6-5 3 0,-6-12-4 15,0-10 6 1,-3-13 15-16,-12-10 3 0,-9-11 13 16,-2-9-12-16,0-2-21 15,3-22-14-15,7-12-11 16,10-11-75-16,6-9-108 15,0-8-242-15</inkml:trace>
  <inkml:trace contextRef="#ctx0" brushRef="#br3" timeOffset="157248.41">12441 6185 409 0,'0'0'60'16,"0"0"53"-16,0 0-23 0,0 0 3 15,0 0 6-15,0 0-51 16,206 0-26-16,-164-35-15 16,-8-6-6-16,-7-12 6 15,-11-8 1-15,-9-19-4 16,-7-14-2-16,0-17-2 16,-17-8-10-16,-13-2-4 15,-1 3 6-15,-11 11-5 16,-1 13 13-16,-2 22 4 15,6 20 39-15,3 18-42 16,11 20 0-16,4 14-1 16,6 6-5-16,2 37-12 15,5 24 3-15,8 26 14 0,14 18 3 16,18 8 1-16,13 8-2 16,3 3-1-16,6 0-1 15,4-10-25-15,0-18-100 16,-5-23-216-16</inkml:trace>
  <inkml:trace contextRef="#ctx0" brushRef="#br3" timeOffset="157655.31">12954 5782 511 0,'0'0'99'16,"0"0"-81"-16,0 0 46 15,0 0 11-15,0 0-17 16,0 0-53-16,-49 49 4 16,49 15 38-16,0 2-11 15,0 2-10-15,15-8-8 16,6-10-11-16,2-10-7 16,12-14-1-16,1-16-19 15,0-10-15-15,4-10-3 16,-8-23 10-16,-3-14-12 15,-17-6 18-15,-11-8 22 16,-1-5 2-16,-13 3 16 16,-13 6 36-16,0 18 1 0,2 12-15 15,9 13-4 1,9 9 8-16,6 5-14 0,0 16-30 16,12 23-16-16,15 17 16 15,9 10 6-15,2-1-3 16,5-5-3-16,1-7-11 15,-5-9-60-15,-3-11-54 16,-7-13-116-16,-6-17-352 16</inkml:trace>
  <inkml:trace contextRef="#ctx0" brushRef="#br3" timeOffset="158241.75">13272 5656 437 0,'0'0'21'0,"0"0"88"15,0 0 25-15,0 0-12 16,0 0-107-16,0 0 11 16,-32 30-25-16,76 37 64 15,10 11-27-15,1 2-22 16,0-4 1-16,-7-11-14 16,-5-17-3-16,-10-16-4 15,-18-12-22-15,-6-11-20 16,-9-9 3-16,0-9 25 15,-12-22 13-15,-7-10-32 16,-4-5 30-16,-6-4 7 16,6 0 3-16,-1-2 19 15,9 8-18-15,5 7-4 0,7 13 0 16,3 10 1-16,3 12-6 16,20 2 5-16,12 16-6 15,5 22 6-15,2 13 0 16,0 10 10-16,-2-1 6 15,2-1-10-15,-1-8 3 16,9-7-9-16,2-13 3 16,-4-4-3-16,1-16-29 15,-7-11-53-15,-7-4 64 16,-6-30-64-16,-13-9 42 16,-8-13 34-16,-8-11 6 15,-7-14 17-15,-19-6 23 0,-10 3 20 16,-7 7-8-16,-5 18-3 15,2 11 8 1,4 19-4-16,11 12-11 16,13 11-8-16,6 6-14 0,9 13-18 15,3 30 7-15,0 24-8 16,18 26 29-16,16 15-3 16,5 7-23-16,6 3-4 15,-2-11-13-15,-8-3-101 16,-3-4-189-16</inkml:trace>
  <inkml:trace contextRef="#ctx0" brushRef="#br3" timeOffset="159330.1">8792 13659 243 0,'0'0'17'0,"0"0"-7"16,0 0 88-16,0 0 2 15,0 0-3-15,0 0-14 16,255-79-47-16,-146 40-5 16,15-4-30-16,6 0-1 0,2 0 0 15,1 4-1 1,-3 2-10-16,-2 0 0 0,-1 1 10 15,-18 3 0-15,-18 4-10 16,-21 3 10-16,-24 5 1 16,-22 8-7-16,-15 6-5 15,-9 2 7-15,0 3-79 16,-22 0-48-16,-8-1-169 16</inkml:trace>
  <inkml:trace contextRef="#ctx0" brushRef="#br3" timeOffset="159599.37">9993 12996 382 0,'0'0'147'0,"0"0"-147"16,0 0-18-16,0 0 18 16,0 0 3-16,0 0 20 15,76-13-4-15,-24 13 11 16,6 0-20-16,-7 3-10 15,-2 10-1-15,-10 4 0 16,-6 6-5-16,-7 6 3 16,-6 4-4-16,-11 13-11 15,-9 5 16-15,-6 8 2 16,-30 7 2-16,-19 6-2 0,-17-5-68 16,-2-5-122-1</inkml:trace>
  <inkml:trace contextRef="#ctx0" brushRef="#br3" timeOffset="160355.97">10600 12243 562 0,'0'0'54'15,"0"0"-54"-15,0 0-18 16,0 0 18-16,0 0 8 15,0 0 44-15,66 284 38 16,-17-181-26-16,3 4-42 16,-4 4-3-16,-5-5-4 15,-7-7-14-15,-5-11 0 16,-4-8-1-16,-9-19-2 0,0-7-7 16,-6-17-63-1,-3-17-95-15,-5-15-135 0</inkml:trace>
  <inkml:trace contextRef="#ctx0" brushRef="#br3" timeOffset="160531.51">10851 12775 588 0,'0'0'0'0,"0"0"-66"16,0 0 59-16,0 0 7 15,0 0-11-15,0 0-28 16,286-156-64-16,-256 130-121 16</inkml:trace>
  <inkml:trace contextRef="#ctx0" brushRef="#br3" timeOffset="160723.51">11085 12365 323 0,'0'0'86'15,"0"0"43"-15,0 0-19 16,0 0-47-16,0 0-29 15,0 0-30-15,25 6 3 16,5 37 54-16,9 18-1 16,3 7-25-16,1 8-21 15,2 6 5-15,1-1-19 16,-4-6-3-16,-2-5-51 16,0-8-64-16,-7-12-187 15</inkml:trace>
  <inkml:trace contextRef="#ctx0" brushRef="#br3" timeOffset="161203.24">11565 12580 440 0,'0'0'78'15,"0"0"-71"-15,0 0 6 16,0 0 34-16,0 0 27 15,0 0-22-15,-19 227-19 16,50-186-13-16,8-11-9 16,10-14-10-16,2-14-2 15,9-2 1-15,1-25-24 0,-6-9-20 16,-12-5 8-16,-14-4 36 16,-10-4 0-16,-9 4 10 15,-2 8 3-15,-8 12 1 16,0 13 1-16,0 10 24 15,0 18-39-15,0 23-1 16,0 18 1-16,0 13 0 16,15 7 9-16,1 5 40 15,1 5 4-15,-1 1-4 16,-3-1-8-16,7 0-19 16,-5-7-22-16,-1-3 1 15,-4-10-3-15,-10 1-21 0,0-1-7 16,-27 1 2-16,-15-7-3 15,-22-4 11-15,-12-13 16 16,-8-17 4-16,0-18 3 16,6-11 1-16,12-33-4 15,18-26-6-15,23-24-37 16,25-23-135-16,15-19-313 16</inkml:trace>
  <inkml:trace contextRef="#ctx0" brushRef="#br3" timeOffset="161469.53">12083 11642 442 0,'0'0'0'0,"0"0"-1"15,0 0 1-15,0 0 108 16,0 0-5-16,0 0-27 15,66 581-19-15,-11-423-4 16,-3 14-13-16,-3 3 10 16,-4 0-16-16,-6-20-28 15,-6-29-6-15,-7-17 0 16,-3-29-29-16,-4-18-62 16,-9-28-42-16,-3-24-145 15</inkml:trace>
  <inkml:trace contextRef="#ctx0" brushRef="#br3" timeOffset="162387.07">12392 12447 569 0,'0'0'0'16,"0"0"-56"-16,0 0 56 15,0 0 2-15,0 0 11 16,0 0-1-16,82-98-3 16,-59 117 1-16,6 11-7 15,-2 7 25-15,-3 12-19 0,-3 4-3 16,-9 10-2-16,-2 2-3 16,-10-2-2-16,0-4 0 15,-16-15-18-15,-17-7 6 16,-12-15 13-16,-4-9 11 15,1-13 21-15,5 0 31 16,11-22 55-16,16-11-28 16,9-11-46-16,7 1-20 15,16 0-20-15,17 7-4 16,9 13-2-16,4 10-1 16,6 10-8-16,-1 3 0 15,1 3-12-15,0 7-15 0,-4-3-6 16,-5-5-10-1,-4-2 0-15,-9 0 9 0,-5-16 33 16,-11-11-4-16,-2-5-3 16,-8-8 16-16,-4-3-2 15,0-7 5-15,-13-2 14 16,-8-2-4-16,-3 10-8 16,3 9 24-16,2 16-16 15,10 9 62-15,4 10-35 16,-1 0-37-16,3 23-16 15,0 12 16-15,3 15 5 16,3 0 6-16,23 6 1 16,11 1 1-16,5-2-3 0,4-5-3 15,-2-7-6 1,6-14 0-16,-2-17 0 0,1-12-1 16,-7 0-14-1,-10-27-6-15,-3-10-2 16,-17-5 3-16,-8-8 19 0,-4 3 6 15,-22-6-6-15,-14-2 6 16,-13 7-6-16,-3 3-6 16,4 12 0-16,9 13 6 15,7 10 20-15,12 7-2 16,8 3-15-16,4 0-3 16,8 0-1-16,2 0-11 0,25 0 12 15,16 0 11-15,8 0-5 16,8 0-6-16,0-10-16 15,-10 4 9-15,-17 2 7 16,-13 2 0-16,-9 2 1 16,-4 0-2-16,-6 6 3 15,3 14 7-15,0 9 4 16,0 12 2-16,1 3-1 16,7 6 1-16,4 3-15 15,5 4 0-15,9-3 0 16,1 0-5-16,7-11-32 15,3-10-31-15,3-17-140 16</inkml:trace>
  <inkml:trace contextRef="#ctx0" brushRef="#br3" timeOffset="163282.79">13506 11645 643 0,'0'0'59'0,"0"0"-52"0,0 0 23 16,0 0 47-16,0 0-21 15,0 0-56-15,-46 19-18 16,55 71 18-16,18 25 14 16,6 17-2-16,7 11-1 15,-2 5 6-15,1 10-1 16,-1-5 7-16,-5-6-4 16,-8-11-7-16,-4-19-12 15,-9-19 0-15,-4-15-8 16,-5-27 1-16,-1-21-35 15,-2-20 1-15,0-15 5 16,0-13 17-16,0-24-6 16,0-12-3-16,0-11 28 0,0-9 12 15,0-11 9 1,-3-8-5-16,-7-8-1 0,1-4-15 16,0-1-9-16,-2 1-10 15,5 11 6-15,5 13-15 16,1 16-8-16,0 15 25 15,11 18-10-15,2 10-16 16,2 13 13-16,3 4 15 16,1 0 6-16,0 7-7 15,7 18 3-15,-1 10 1 16,5 11 3-16,3 8 6 16,-4 5-6-16,-3 7-1 15,-10-1 4-15,-10-4 0 0,-6-12-9 16,0-13 7-16,-13-15 2 15,-12-11 3-15,-8-10 46 16,-3-2 5-16,4-27 17 16,9-10 79-16,8-18-71 15,7-12-34-15,8-7-13 16,11-3-26-16,20-4-6 16,11 0-16-16,10-2-11 15,2 2-22-15,-3-2-26 16,-12-2 6-16,-17 0 11 15,-19-1 26-15,-3-4 12 16,-21 6 20-16,-16 7 2 16,1 20 64-16,0 22-53 15,8 20-6-15,4 14-3 0,6 3-4 16,4 29-2-16,14 17-11 16,4 25 13-16,27 21 10 15,16 16 18 1,11 11 17-16,4-2-27 0,-4-6-10 15,-6-8-8-15,0-11-16 16,-6-19-71-16,-1-16-169 16</inkml:trace>
  <inkml:trace contextRef="#ctx0" brushRef="#br3" timeOffset="163671.26">14392 11995 429 0,'0'0'85'16,"0"0"-68"-16,0 0 52 16,0 0-17-16,0 0-28 15,0 0 38-15,-77 122-13 16,77-56 23-16,0 6-34 16,18-5-19-16,6-7-4 15,7-11-15-15,5-13 0 16,-6-12-7-16,-1-18-30 15,0-6 9-15,-5-20-3 16,-2-16-6-16,-10-7-17 16,-8-9 54-16,-4-8 9 0,0 0 9 15,-3-3-2-15,-7 7-3 16,0 14-4-16,4 16 45 16,3 13-20-1,3 13 26-15,0 2-60 0,0 28-29 16,9 13 17-16,14 13 12 15,9 7 1-15,1 2-1 16,7-4-3-16,-6-6-41 16,2-9-64-16,-6-16-185 15</inkml:trace>
  <inkml:trace contextRef="#ctx0" brushRef="#br3" timeOffset="164247.72">14694 11932 219 0,'0'0'185'0,"0"0"-173"16,0 0 106-16,0 0 8 15,0 0-110-15,0 0-7 16,-33 43 44-16,69 17 1 16,10 6 6-16,2 4-24 15,2-5-25-15,-6-9-11 16,-4-9 1-16,-14-14-4 15,-7-14 3-15,-13-12-7 16,-6-7-13-16,0-7 20 16,-6-26-5-16,-9-9 11 15,-2-12-6-15,7-1 0 16,0-2 2-16,7 7-2 16,3-2 0-16,0 9-3 0,0 10-5 15,3 13 7-15,13 14-19 16,8 6 20-16,5 30 0 15,12 9 17-15,4 14 16 16,2-4-26-16,4 0 5 16,-2-6 9-16,4-12-10 15,-13-9-6-15,-4-15-5 16,-9-7-2-16,-11-4-7 16,-3-21 5-16,-6-6-6 15,-7-9 2-15,0-5 8 0,-4-8 26 16,-12-10 19-16,-9 1 0 15,-8-2 10-15,0 15-19 16,0 17-14-16,8 18-13 16,1 14 7-16,6 23-16 15,5 26-19-15,13 18 2 16,0 15 4-16,28 4 9 16,11 1-16-16,4-9-20 15,2-8-27-15,1-11-51 16,-4-12-122-16</inkml:trace>
  <inkml:trace contextRef="#ctx0" brushRef="#br3" timeOffset="164406.31">15541 12307 296 0,'0'0'728'16,"0"0"-728"-16,0 0-16 15,0 0-26-15,0 0-31 16,0 0-131-16,-55-35-465 16</inkml:trace>
  <inkml:trace contextRef="#ctx0" brushRef="#br3" timeOffset="175258.12">7877 3850 540 0,'0'0'31'0,"0"0"-26"15,0 0 2-15,0 0 10 16,0 0 23-16,0 0-6 16,0 0-28-16,-19 20-6 15,19-1 0-15,0 6 18 16,0 4 29-16,0 6-13 0,0 2 5 15,0 9-9 1,3 0-6-16,10 4-13 0,2-5-6 16,6-3-1-16,12-7 0 15,9-6-2-15,7-10-2 16,9-10 16-16,3-9-5 16,5 0-5-16,-5-19 2 15,0-6-8-15,2-4-25 16,-8 2-61-16,-13 3-98 15,-20 7-147-15</inkml:trace>
  <inkml:trace contextRef="#ctx0" brushRef="#br3" timeOffset="175639.61">8722 4020 395 0,'0'0'200'0,"0"0"-200"16,0 0 0-16,0 0 82 15,0 0 5-15,0 0-36 0,0 20-30 16,0 3 5-16,0 7 58 16,3 10-28-16,0 4-15 15,7 6-7-15,-1-2-12 16,3 0-13-16,0 0-7 16,0-5 0-16,-3-8-2 15,-2-6 0-15,-1-5-6 16,2-5-41-16,-5-6-62 15,-3-9-118-15,0-4-445 16</inkml:trace>
  <inkml:trace contextRef="#ctx0" brushRef="#br3" timeOffset="176119.33">9098 4006 674 0,'0'0'80'0,"0"0"-75"16,0 0 27-16,0 0-7 16,0 0-13-16,0 0 45 15,0 127-11-15,0-78-14 16,7 3 1-16,-4-3-21 0,0 0-7 16,0-8-5-16,3-2-16 15,0-5-81-15,6-11-94 16,6-16-327-16</inkml:trace>
  <inkml:trace contextRef="#ctx0" brushRef="#br3" timeOffset="176463.2">9120 4006 463 0,'0'0'32'0,"0"0"-25"0,0 0-7 16,0 0 54-16,0 0 7 16,0 0 16-16,163 28-48 15,-117-1-7-15,-4 7-6 16,-8 5 8-16,-7 5-14 16,-8 1 7-16,-2 5-11 15,-7-4-4-15,-7 0 1 16,-3-4-3-16,0-6-5 15,-3-1 4-15,-21-3-3 16,-10-8 4-16,-9-2 0 16,-5-11 6-16,-1-8-1 15,4-3 7-15,6-7-4 0,6-15-8 16,17-11-12-16,16-8-99 16,0-9-169-16</inkml:trace>
  <inkml:trace contextRef="#ctx0" brushRef="#br3" timeOffset="176775.37">10017 4170 475 0,'0'0'52'0,"0"0"-50"0,0 0 105 16,0 0 4-1,0 0-63-15,0 0 12 0,140-9 53 16,-60-6-55-16,7-4-40 16,-2-2-11-16,-6 3-7 15,-9 0-4-15,-7-1-18 16,-8 1-82-16,-13-1-129 15,-23 0-443-15</inkml:trace>
  <inkml:trace contextRef="#ctx0" brushRef="#br3" timeOffset="177033.72">10488 3867 384 0,'0'0'364'16,"0"0"-364"-16,0 0 3 15,0 0 18-15,0 0 0 16,0 0-15-16,70 12 2 16,-21-6 5-16,7 1-5 15,-7-1-6-15,-7 6-2 16,-14 3-2-16,-4 6-2 16,-15 5 4-16,-9 8 0 15,0 6 14-15,-19 7 21 16,-17 6 8-16,-6-1-11 15,-7-1-23-15,-2-5-9 0,8-3-8 16,7-10-93-16,9-9-171 16</inkml:trace>
  <inkml:trace contextRef="#ctx0" brushRef="#br3" timeOffset="178435.41">10882 2363 213 0,'0'0'0'0,"0"0"-165"16</inkml:trace>
  <inkml:trace contextRef="#ctx0" brushRef="#br3" timeOffset="179291.72">10949 2293 280 0,'0'0'152'15,"0"0"-80"-15,0 0 47 16,0 0-6-16,0 0-47 16,0 0-43-16,0 10-16 15,0 17-3-15,0 13-2 16,9 19 47-16,7 8-14 16,7 8-2-16,2 0-15 15,2-4-8-15,-6-1-3 16,3-4-7-16,-5-4 2 15,-5-8-2-15,-1-10-7 0,-4-12-8 16,-3-11-62 0,-3-11-70-16,-2-10-209 0</inkml:trace>
  <inkml:trace contextRef="#ctx0" brushRef="#br3" timeOffset="179630.33">11110 2577 420 0,'0'0'0'0,"0"0"-13"0,0 0 13 16,0 0 48-16,0 0-31 16,0 0 3-16,66-71 7 15,-48 71-6-15,0 0 10 16,-2 14-3-16,-4 12 3 15,1 7-3-15,4 8-14 16,-8 7-12-16,-3 1 6 16,-2 0-8-16,-4-5 0 15,-7-5-4-15,-11-4 4 16,-9-8 1-16,-6-9 2 16,2-8 13-16,-2-8 25 15,3-2-3-15,8-11 0 16,16-18-38-16,6-12-82 15,25-9-261-15</inkml:trace>
  <inkml:trace contextRef="#ctx0" brushRef="#br3" timeOffset="180243.89">11494 2559 321 0,'0'0'303'0,"0"0"-297"15,0 0 37-15,0 0 22 16,0 0-27-16,0 0-23 16,-118 105-3-16,103-66 6 0,9 1-6 15,6-4 16 1,0-1 4-16,12-7-10 0,10-8-13 16,11-7 1-16,9-10-10 15,7-3-3-15,6-16-16 16,-6-8-39-16,-4-4-34 15,-18-4 16-15,-12 1 40 16,-15-2 34-16,-3-2 2 16,-19 0 0-16,-11 2 25 15,-6 9 24-15,3 8-19 16,-3 10-19-16,14 6-9 16,2 0 3-16,16 7-3 15,4 10-2-15,3 4 0 0,3 6 10 16,20 0 17-1,3 0 0-15,9-6-4 0,5-4-5 16,-1-6-18-16,3-5 6 16,1-6-6-16,2 0-4 15,-7-12-29-15,-2-6-10 16,-16-3 10-16,-7-3 33 16,-13-4 14-16,0-4-14 15,-7-1 26-15,-15-3 2 16,2 4-2-16,-6 5-4 15,10 10 2-15,6 10 2 16,7 7 9-16,3 0-23 16,0 0-12-16,0 19-24 15,10 13 24-15,8 9 10 0,9 2 6 16,9-4-4-16,-1-6-12 16,7-2-5-16,-3-9-38 15,-3-7-76-15,-6-7-113 16,-11-8-194-16</inkml:trace>
  <inkml:trace contextRef="#ctx0" brushRef="#br3" timeOffset="180400.47">11783 2221 387 0,'0'0'232'0,"0"0"-215"16,0 0 11-16,0 0-28 0,0 0-5 15,0 0-94-15,-16 49-115 16</inkml:trace>
  <inkml:trace contextRef="#ctx0" brushRef="#br3" timeOffset="180776.29">12038 2456 635 0,'0'0'0'16,"0"0"-26"-16,0 0 26 16,0 0 72-16,0 0-25 0,0 0-39 15,133 193 0 1,-112-161-8-16,-3-6 0 0,-8-4-1 16,-6-11 1-16,-4-5 0 15,0-6-5-15,0 0 5 16,0-14 36-16,-7-12-6 15,0-9-29-15,4-12 21 16,3-9 5-16,0-9-23 16,11-4 6-16,5 7-10 15,-3 16 0-15,-4 17 17 16,-3 17 6-16,1 12 17 16,7 6-40-16,11 20 18 15,8 16-18-15,3 12 20 0,6 8-12 16,1-2-8-1,2-1-3-15,-4-13-70 0,1-9-94 16,-9-12-138-16</inkml:trace>
  <inkml:trace contextRef="#ctx0" brushRef="#br3" timeOffset="181001.18">12499 1626 672 0,'0'0'112'0,"0"0"-109"15,0 0 11-15,0 0-7 0,0 0 18 16,0 0 33-16,63 268-19 16,-15-174-31-16,4 2-8 15,0-5-9 1,-4-4-77-16,-8-12-127 0,-13-15-417 15</inkml:trace>
  <inkml:trace contextRef="#ctx0" brushRef="#br3" timeOffset="181174.86">12490 2212 693 0,'0'0'233'16,"0"0"-191"-16,0 0 41 0,0 0-36 15,0 0-29-15,0 0 1 16,357-67-19 0,-217 45-102-16,-7 1-170 0,-23 3-177 15</inkml:trace>
  <inkml:trace contextRef="#ctx0" brushRef="#br3" timeOffset="183256.76">8404 10181 844 0,'0'0'14'16,"0"0"-10"-16,0 0 33 0,0 0-21 15,0 0-14-15,0 0-2 16,83-95 1-1,-27 74-2-15,5 2-2 0,-6 10-4 16,-9 8 7-16,-13 1-1 16,-3 1 0-16,-12 24-13 15,-2 9 12-15,-7 12 1 16,-9 7 1-16,0 3 2 16,-22 7 3-16,-14 0-4 15,-9-4 3-15,-7-6 1 16,-6-11-2-16,3-15 6 15,10-13 24-15,15-11 11 16,11-3 8-16,11-3 24 16,8-17-31-16,0 0-11 15,11 3-34-15,24 3-3 0,13 9-11 16,9 5 10-16,4 7-2 16,3 19 6-16,-1 4-5 15,-8 2-16-15,0-2-47 16,-4-3-17-16,-5-7-92 15,-4-11-116-15</inkml:trace>
  <inkml:trace contextRef="#ctx0" brushRef="#br3" timeOffset="183509.09">9114 10126 684 0,'0'0'37'16,"0"0"-21"-16,0 0-4 16,0 0 30-16,0 0-39 15,0 0 53-15,30 109 20 16,-11-56-43-16,-3 2-18 16,7 6-9-16,-2-3-6 15,3-5-2-15,3-7-27 16,-2-13-70-16,5-10-98 15,-2-12-341-15</inkml:trace>
  <inkml:trace contextRef="#ctx0" brushRef="#br3" timeOffset="183979.83">9095 10069 346 0,'0'0'78'0,"0"0"-70"15,0 0 88-15,0 0-12 16,0 0-40-16,0 0-8 15,34-29 18-15,0 29-12 16,-1 0-25-16,9 0-6 16,7 17 8-16,2 9-15 15,-2 7 1-15,-1 5-5 16,-8 5 0-16,-7 7-2 16,-5 4 4-16,-11 3 2 15,-8 4 1-15,-5 3 0 16,-4-5-2-16,0-1-1 15,-13-10-2-15,-11-2 0 16,-2-7 0-16,-5-5-2 16,-3-7 2-16,-5-9 15 15,0-11 12-15,-3-7 2 16,4 0-2-16,2-20-7 16,12-15-20-16,12-12-33 0,12-6-124 15,3-10-257-15</inkml:trace>
  <inkml:trace contextRef="#ctx0" brushRef="#br3" timeOffset="184667.42">9602 10318 101 0,'0'0'263'15,"0"0"-252"-15,0 0 9 0,0 0 57 16,0 0 22-16,0 0-12 15,188 40-19-15,-112-40-31 16,9-18-21-16,3-5-11 16,6-6-1-16,3-5-3 15,-3-2 3-15,0-7-2 16,-3-9-2-16,-3-12 0 16,6-12 6-16,-3-10-6 0,6-12 0 15,-6-8-12 1,-9-3-18-16,-18 0 14 0,-13 6 16 15,-14 5 1-15,-20 6 23 16,-10 7-14-16,-7 10 49 16,-21 5 42-16,-13 8-51 15,-9 8 3-15,-5 11-35 16,2 14-17-16,7 12-1 16,9 12-5-16,8 5-5 15,5 4-4-15,8 11 2 16,2 5 5-16,7-4-1 15,0 4-15-15,0-6 1 16,0 0-27-16,10-1-15 16,-1-10-108-16,-1-3-261 15</inkml:trace>
  <inkml:trace contextRef="#ctx0" brushRef="#br3" timeOffset="185274.8">11158 8100 663 0,'0'0'180'0,"0"0"-180"16,0 0 2-16,0 0-2 15,0 0 5-15,0 0-5 16,9 39-5-16,-3 6 5 16,3 7 25-16,3 5-6 15,-1 1 1-15,5 8 2 16,-3 4 10-16,2 8 0 16,3-4-3-16,4-8 7 15,11-13-17-15,9-7-18 16,13-15 6-16,12-16-7 0,15-15-23 15,12-3-34-15,0-26-57 16,-3-8-141-16</inkml:trace>
  <inkml:trace contextRef="#ctx0" brushRef="#br3" timeOffset="185487.23">11685 8514 601 0,'0'0'45'0,"0"0"-41"16,0 0 97-16,0 0-9 15,0 0-4-15,0 0-51 0,128 208-12 16,-94-172-13-16,2-3-12 16,3-6-28-16,0-3-69 15,-8-12-104-15,-1-12-366 16</inkml:trace>
  <inkml:trace contextRef="#ctx0" brushRef="#br3" timeOffset="185658.78">11786 8236 16 0,'0'0'838'0,"0"0"-838"16,0 0-6-16,0 0-4 15,0 0-23 1,0 0-101-16,3-5-15 0,21 17-214 16</inkml:trace>
  <inkml:trace contextRef="#ctx0" brushRef="#br3" timeOffset="186071.14">12025 8365 610 0,'0'0'86'0,"0"0"-83"15,0 0-3-15,0 0 72 16,0 0-25-16,0 0-22 0,134 260-16 16,-104-210-5-16,-9-4-8 15,-3-13-11-15,-12-9-29 16,-3-11-23-16,-3-9-7 15,0-4 9-15,0-10 65 16,-9-17 0-16,-1-2 0 16,2-8 7-16,2 0 11 15,6 1 4-15,0-6-14 16,0 2-8-16,6 3 0 16,12 11-5-16,4 7-9 0,5 12 1 15,8 7 9-15,9 0 4 16,8 16 13-16,5 7-13 15,1 10 14-15,3 4-7 16,11-2-6-16,4-4 0 16,3-5-1-16,-10-14-27 15,-14-12-125-15,-10 0 57 16,-16-19-118-16</inkml:trace>
  <inkml:trace contextRef="#ctx0" brushRef="#br3" timeOffset="186265.62">13045 8481 66 0,'0'0'241'16,"0"0"-70"-16,0 0-36 15,0 0-55-15,0 0-26 16,0 0-26-16,-137-371 5 16,131 362 42-16,3 9-28 15,-3 24-47-15,3 18-15 0,3 14 15 16,0 7 22-16,15 2 0 16,9-1-12-16,5-2 0 15,3-4-10-15,-2-10-1 16,1-8-12-16,2-10-59 15,-3-18-62-15,-7-9-186 16</inkml:trace>
  <inkml:trace contextRef="#ctx0" brushRef="#br3" timeOffset="188616.37">14162 7710 809 0,'-20'8'0'0,"-6"15"-48"15,-6 15 25-15,-13 12 22 16,-7 17 1-16,4 12 12 16,15 17 18-16,13 4 11 15,20 0 3-15,13-10-7 16,30-13-10-16,11-15-24 16,12-15-3-16,14-15-12 15,11-18-80-15,6-14-121 0,-3-7-379 16</inkml:trace>
  <inkml:trace contextRef="#ctx0" brushRef="#br3" timeOffset="189259.33">14594 7764 551 0,'0'0'108'16,"0"0"-90"-16,0 0 51 16,0 0-22-16,0 0-24 15,0 0-6-15,-3 71 41 0,18-20-4 16,6 14-23-16,-2 6-7 16,2 2-6-16,-3-1-15 15,-3-6-1-15,-4-9-4 16,2-12-42-16,0-8-86 15,-3-14-157-15</inkml:trace>
  <inkml:trace contextRef="#ctx0" brushRef="#br3" timeOffset="189497.73">15009 7714 726 0,'0'0'0'0,"0"0"-44"15,0 0 44-15,0 0 65 16,0 0-3-16,0 0-9 16,75 254-24-16,-59-191-24 15,0-3-5-15,-7-4-41 16,-3-10-111-16,-1-13-263 15</inkml:trace>
  <inkml:trace contextRef="#ctx0" brushRef="#br3" timeOffset="189843.81">15113 7639 606 0,'0'0'25'16,"0"0"6"-16,0 0 38 16,0 0-20-16,0 0-28 15,0 0 38-15,56 35 2 16,-18-4-37-16,1 5-16 16,0 13 1-16,1 1 0 0,-5 3-3 15,-3 5 2-15,-5 0 1 16,-12-3-6-16,-5 2-3 15,-4-7-2-15,-6-6 0 16,0-3-13-16,-16-4-11 16,-11-5-20-16,-10-5-43 15,-17-14 85-15,-6-6-22 16,-2-7-15-16,4-4-21 16,22-25-74-16,30-14-61 15</inkml:trace>
  <inkml:trace contextRef="#ctx0" brushRef="#br3" timeOffset="190053.24">15668 7414 738 0,'0'0'0'0,"0"0"-1"16,0 0 1-16,0 0 83 15,0 0 13-15,0 0-46 16,118 579-37-16,-103-457-13 16,-15 4-29-16,-39 5-111 15,-51-7-143-15</inkml:trace>
  <inkml:trace contextRef="#ctx0" brushRef="#br3" timeOffset="192409.39">9481 15689 331 0,'0'0'384'0,"0"0"-377"0,0 0 0 15,0 0 5-15,0 0 36 16,0 0 27-16,-46-4-7 16,59 0-41-16,17-2-27 15,18-4 0-15,16 3-1 16,9-3-2-16,2 1 3 16,-1 7 0-16,-8 2-4 15,-11 0-9-15,-13 17-24 16,-17 6-10-16,-15 8 14 15,-10 6-3-15,-13 3 4 16,-27 2-5-16,-11 1 5 16,-4-8 22-16,6 3 10 15,10-9 0-15,14-6 0 0,14-6 0 16,11-7-1-16,3-3-5 16,24 1 4-16,12-1 2 15,13-3 6-15,3 6 8 16,-1 0-11-16,-5 6-3 15,-4 5 1-15,-12 8-1 16,-9 4 4-16,-8 6-4 16,-16 6 3-16,0 3-3 15,-24 5 4-15,-13-3 4 16,-16-4-1-16,-3-13 14 0,-8-5 26 16,-2-7 0-1,-1-11 12-15,6-10 0 0,5 0 0 16,11-20-22-1,12-10-21-15,13-12-16 0,20-12-39 16,7-8-101-16,43-14-165 16</inkml:trace>
  <inkml:trace contextRef="#ctx0" brushRef="#br3" timeOffset="192672.68">10533 15672 560 0,'0'0'92'0,"0"0"-80"16,0 0-6-16,0 0 81 16,0 0-20-16,0 0-1 15,-33 296 7-15,45-223-27 16,0-1-24-16,3-1-21 15,-2-4-2-15,-6-2-2 16,0-2-41-16,-7-4-69 16,0-14-56-16,0-19-260 15</inkml:trace>
  <inkml:trace contextRef="#ctx0" brushRef="#br3" timeOffset="193015.77">10484 15662 333 0,'0'0'38'16,"0"0"-32"-16,0 0 32 15,0 0 34-15,0 0-3 16,0 0 12-16,237 101-49 15,-185-64 1-15,-1 13-13 16,-11 5-14-16,-7 12 6 16,-11 6-11-16,-12 3 25 15,-10-7-18-15,0-3-6 0,-14-6 1 16,-18-5-1-16,-11-5 1 16,-9-9 1-16,-12-6 1 15,-8-12-2-15,2-9-1 16,0-11-2-16,9-3-4 15,13-26-112-15,12-18-331 16</inkml:trace>
  <inkml:trace contextRef="#ctx0" brushRef="#br3" timeOffset="194268.22">11319 16026 684 0,'0'0'0'16,"0"0"-42"-16,0 0 26 15,0 0 9-15,0 0 7 16,0 0-5-16,6 0 5 16,9 0 3-16,0 0 13 15,0 0 8-15,-2 0 14 16,-4 0 10-16,2 0 0 16,-1 0-27-16,2 0-13 15,-2 0-8-15,10 1 4 16,5 3-1-16,5-1 12 0,9-3-6 15,6 0-5 1,7 0 1-16,0 0 2 0,3 0-5 16,0-3-2-16,1-2 5 15,2-5 2-15,-6 1 0 16,-4 1-7-16,4-2 0 16,-3 0 0-16,5-1 1 15,13-2 2-15,0-4-3 16,5 5-1-16,-4-5 0 15,1 4 1-15,-9-3-2 16,-4 6 2-16,-3-3-3 0,-10-1 3 16,0 1 4-16,-4-4 2 15,-3-2-4-15,0-2 2 16,-2-4-2-16,-7 2 4 16,3 2-4-16,-5 2-2 15,-1-1-3-15,-1 3 3 16,-1 1 4-16,-3-4-2 15,-1 1 3-15,-6-4 4 16,0-6 11-16,-5 0 3 16,-7-6-1-16,0 1-3 15,-3-2-12-15,-13 2-3 16,4 8 1-16,-3 4-3 16,9 6 0-16,3 9-2 15,0 3 0-15,0 1-2 0,3 3-1 16,0 0-6-16,-7 0-28 15,-2 0-71-15,-5 0-171 16</inkml:trace>
  <inkml:trace contextRef="#ctx0" brushRef="#br3" timeOffset="195245.37">12432 14499 486 0,'0'0'8'16,"0"0"-5"-16,0 0 22 16,0 0 17-16,0 0-4 0,0 0 0 15,84-62-15-15,-26 45 8 16,1 2-7-16,3 3-21 15,-7 5 7-15,-10 7 3 16,-8 0 2-16,-9 7-10 16,-11 16-5-16,-8 11 0 15,-5 8 0-15,-4 11 5 16,-7 10 0-16,-16-2-3 16,-14 4 0-16,-7-6 0 15,-5-3-2-15,-2-10 6 16,5-9-5-16,11-15 4 15,11-11 8-15,15-11 23 16,6 0 16-16,3-15 27 16,0-14-27-16,26-10-52 0,16 0-16 15,20 11 15-15,5 12-1 16,3 12-9-16,-3 4 2 16,-3 12-6-16,-1 13-20 15,1 5-24-15,2-6-56 16,-5-5-168-16</inkml:trace>
  <inkml:trace contextRef="#ctx0" brushRef="#br3" timeOffset="195481.73">13418 14290 640 0,'0'0'0'16,"0"0"10"-16,0 0 62 16,0 0 21-16,0 0-7 15,0 0-32-15,121 371-43 16,-82-302-11-16,-8-2-4 16,-4-5-77-16,-11-10-105 15,-8-15-286-15</inkml:trace>
  <inkml:trace contextRef="#ctx0" brushRef="#br3" timeOffset="195835.78">13441 14235 513 0,'0'0'16'16,"0"0"-3"-16,0 0 10 16,0 0 25-16,0 0-18 15,0 0-7-15,273 59-9 16,-224-29-10-16,-10 5-3 16,-10 6-1-16,-6 6-1 0,-14 5-1 15,-9 0 2-15,0 2 11 16,-18-5-11-16,-12-2 5 15,-4-1-1-15,-7-7 0 16,-4-8-4-16,-4-5-7 16,3-10 6-16,4-13-3 15,10-3 4-15,13-15 4 16,14-23-4-16,5-11-57 16,27-17-265-16</inkml:trace>
  <inkml:trace contextRef="#ctx0" brushRef="#br3" timeOffset="196182.37">14445 13518 253 0,'0'0'349'16,"0"0"-336"-16,0 0-12 15,0 0 19-15,0 0 115 16,0 0-70-16,9 287 4 0,17-178-3 16,9 7-28-1,8 1-6-15,-1 3-9 0,0-1-8 16,-5-6 3-1,-5-14-10-15,-6-11 0 16,-10-8-8-16,-3-14-26 0,-9-9-53 16,-4-18-50-16,0-17-64 15,-4-22-180-15</inkml:trace>
  <inkml:trace contextRef="#ctx0" brushRef="#br3" timeOffset="196504.62">14571 14095 484 0,'0'0'0'16,"0"0"10"-16,0 0 8 16,0 0 17-16,0 0 14 15,0 0-18-15,208-96-22 16,-166 96-9-16,-11 8-2 15,-4 15-4-15,-13 16 11 16,-5 7-5-16,-5 14 23 16,-4 2-7-16,0 8-4 15,-8-4-8-15,-4-9-4 16,-1-8-4-16,-7-16 2 16,4-9-3-16,-6-12 5 0,2-12 4 15,1 0 1-15,-7-19-5 16,6-15-158-16,7-14-347 15</inkml:trace>
  <inkml:trace contextRef="#ctx0" brushRef="#br3" timeOffset="196863.34">14879 14379 311 0,'0'0'168'0,"0"0"-163"15,0 0 50-15,0 0 16 16,0 0-3-16,0 0-20 16,156 38-36-16,-100-65 2 0,-4-9-13 15,-7-7 0-15,-6-18-1 16,-11-14-5-16,-7-21-13 16,-9-23-62-16,-12-12-20 15,-3-5 55-15,-29 8 45 16,-10 22 23-16,-8 26-15 15,-4 34-8-15,5 25 21 16,0 21 11-16,10 10 7 16,4 31-23-16,15 21 18 15,17 21 30-15,3 23 16 16,22 10-24-16,14 5-25 0,3-3-19 16,4-11-12-1,-1-14-11-15,4-12-67 0,-4-20-166 16</inkml:trace>
  <inkml:trace contextRef="#ctx0" brushRef="#br3" timeOffset="197283.43">15437 13930 626 0,'0'0'5'16,"0"0"29"-16,0 0 18 15,0 0 18-15,0 0-37 16,0 0-28-16,-45 27 7 0,29 25 48 16,7 8-25-16,4 3-10 15,5-4-6-15,5-5-18 16,14-12 0-16,2-9-1 16,3-13-19-16,3-13-12 15,4-7 0-15,5-7-13 16,0-22-50-16,-10-12-22 15,0-8 45-15,-13-6 47 16,-4-2 4-16,-9 1 18 16,0 7 2-16,-10 5 60 15,-5 11 7-15,-3 11 34 16,7 11-40-16,7 11-2 16,2 0-33-16,2 24-19 0,0 18 10 15,15 12 18-15,11 8-13 16,7 1-17-16,-4-1-5 15,3-9-19-15,-5-3-70 16,-5-17-79-16,-7-11-209 16</inkml:trace>
  <inkml:trace contextRef="#ctx0" brushRef="#br3" timeOffset="197852.91">15720 13736 659 0,'0'0'21'16,"0"0"39"-16,0 0-3 0,0 0-51 15,0 0 55-15,0 0-3 16,78 224-18-16,-36-137-22 16,1-4-14-16,-12-8-4 15,-4-10-5-15,-9-18-7 16,-6-14-19-16,-9-14 2 15,0-12 3-15,-3-7-27 16,0-13 53-16,0-20 4 16,0-12-4-16,0-9 0 15,-3-5 4-15,0-1-4 16,-6-3-1-16,4 5 1 16,2 11 1-16,2 17 0 15,1 11 8-15,0 18 27 0,14 1-36 16,15 14 5-1,16 18-5-15,8 12 28 0,5 8-25 16,-6 2 4-16,0-5 0 16,-7-6 7-16,-5-17-14 15,-13-9-1-15,-3-14-7 16,-5-3-4-16,2-13-11 16,-6-17 23-16,-2-12-44 15,1-8 44-15,-8-9 4 16,-3-6 8-16,-3-9 19 0,0-3-1 15,0 8 0 1,-16 16 3-16,2 20 3 0,-1 29-4 16,-6 11-19-16,2 38-13 15,4 23-5-15,7 15 4 16,8 8-30-16,14-1-26 16,12-1-55-16,6-16-65 15,1-11-244-15</inkml:trace>
  <inkml:trace contextRef="#ctx0" brushRef="#br3" timeOffset="198013.48">16820 14021 678 0,'0'0'244'15,"0"0"-244"1,0 0-3-16,0 0-45 0,0 0-70 15,0 0-240-15</inkml:trace>
  <inkml:trace contextRef="#ctx0" brushRef="#br3" timeOffset="201064.9">14901 17012 656 0,'-15'0'154'16,"5"0"-149"-16,7 0-1 15,3 0 12-15,0 0 25 16,0 20 1-16,0 17 14 15,0 25 20-15,9 11-23 16,8 13-32-16,6 0-9 16,-7 0 1-16,1-4-7 15,-8-10-6-15,-6-8 8 0,-3-15-8 16,0-12 0 0,0-14 0-16,-6-14 0 0,3-5 0 15,0-4 0-15,-9-3 13 16,0-20 12-16,-7-10-25 15,2-8 1-15,8-7-2 16,9-1-4-16,0-5-8 16,26 1-7-16,3 0 2 15,10 4 8-15,4 7 3 16,4 8 3-16,-1 10 1 16,-1 7 1-16,-5 11-5 15,-7 6 5-15,-8 4 0 16,1 23-5-16,-1 13 7 15,2 12 2-15,-7 10 7 16,2 2-3-16,-9 1-5 0,0-7-1 16,4-4-16-16,-2-8-63 15,6-8-89-15,5-12-109 16</inkml:trace>
  <inkml:trace contextRef="#ctx0" brushRef="#br3" timeOffset="201337.18">15986 17170 833 0,'0'0'0'0,"0"0"-3"15,0 0-8-15,0 0 11 16,0 0 113-16,0 0-7 15,-42 259 2-15,42-188-61 16,0 0-22-16,6-8-13 16,0-7-10-16,-2-7-2 15,3-9-26-15,0-10-51 16,2-4-85-16,3-20-97 16,6-6-320-16</inkml:trace>
  <inkml:trace contextRef="#ctx0" brushRef="#br3" timeOffset="201680.08">15974 17079 667 0,'0'0'36'0,"0"0"-35"15,0 0-1-15,0 0 12 16,0 0 32-16,0 0 9 15,230 49-2-15,-166-8-30 16,-5 7-16-16,-11 2-5 16,-14 5 8-16,-15 6-6 15,-15-3 13-15,-4 3 10 16,-12-2-7-16,-13 0-15 16,-8-6-1-16,-3-4 0 0,-1-10-4 15,-2-7-3-15,-7-10-1 16,-2-9 6-16,-4-12 4 15,-8-1 0-15,5-9 4 16,3-13-2-16,13-7-6 16,14-7 0-16,15-3-88 15,10-8-178-15</inkml:trace>
  <inkml:trace contextRef="#ctx0" brushRef="#br3" timeOffset="202070.03">16826 17588 594 0,'0'0'126'0,"0"0"-115"15,0 0 69-15,0 0 20 16,0 0-30-16,0 0-5 0,294 17-39 16,-200-11-24-1,9-4-2-15,4 5-2 0,-3-1-18 16,-3 2 1-16,-7 2 12 15,-10 0 6-15,-8-1 2 16,-18-2-2-16,-20-2 2 16,-18 0-3-16,-10-5 2 15,-10 0-69-15,0 0-117 16,-27-10-260-16</inkml:trace>
  <inkml:trace contextRef="#ctx0" brushRef="#br3" timeOffset="202325.34">17707 17383 519 0,'0'0'278'15,"0"0"-278"-15,0 0-2 16,0 0 2-16,0 0 9 16,0 0 4-16,71-36-3 15,-19 52 10-15,4 13 1 16,-1 5-20-16,-5 8 4 15,-6 2 14-15,-8 5-6 16,-13 7-9-16,-23 10-4 16,-20 0 0-16,-42 7 0 15,-45 2-4-15,-46-5-11 0,-48-6-89 16,-60-8-311-16</inkml:trace>
  <inkml:trace contextRef="#ctx0" brushRef="#br3" timeOffset="206505.91">15503 17489 306 0,'0'0'0'0,"10"-4"0"15,12-6 0-15,10 0 17 16,-2 0 40-16,1 3-18 15,3 0 9-15,-4 4-21 16,-6-1-14-16,-3 3-7 16,-6-1-4-16,-5 2-2 15,-6 0-2-15,-4 0-4 0,0 0-14 16,0 0 13-16,0 0 7 16,-4 0 9-16,-12 2 2 15,-10 3 0-15,-2 2-5 16,-2-4-3-16,1 1 5 15,9-1-1 1,4 0-5-16,5-2-1 0,5 1 0 16,4-2 0-16,2 1-1 15,0-1-2-15,0 0-2 16,0 0 1-16,0 0 3 16,0 0 3-16,0 3 8 15,0-3-3-15,0 3-8 16,3-1 0-16,-3 5-32 15,0-7-209-15</inkml:trace>
  <inkml:trace contextRef="#ctx0" brushRef="#br3" timeOffset="207714.34">18688 17339 646 0,'0'0'2'16,"0"0"-2"-16,0 0 0 15,0 0 1-15,0 0 3 16,0 0 49-16,-4 90 11 15,4-44-22-15,0 9-21 16,7 2-4-16,-4-4 4 16,0 0-3-16,-3-10-5 15,0 0 6-15,0-13-12 16,-9-4 1-16,2-12-2 0,2-5 1 16,2-9-1-16,3 0 2 15,-3-3 25-15,0-17 38 16,1-9-71-16,2-6-12 15,0 0-10-15,0 1-4 16,11 2 3-16,1 2 17 16,0 6-3-16,-1 4 3 15,0 5 3-15,0 5 0 16,-1 3 3-16,-4 4 0 16,0 0 0-16,0 3-2 15,1 0 2-15,3 1-8 16,6 17 8-16,-3 8 8 15,0 6 0-15,-3 3 3 16,-6 1-4-16,-1 3 1 0,-3-1-3 16,0-2-3-16,0-6-2 15,-10-2-8-15,-1-1-28 16,0-7-56-16,3-6-52 16,2-8-151-1</inkml:trace>
  <inkml:trace contextRef="#ctx0" brushRef="#br3" timeOffset="208072.11">19050 17699 174 0,'0'0'637'0,"0"0"-631"16,0 0-4-16,0 0 87 16,0 0-13-16,0 0-24 15,-6 0-8-15,6 0-22 16,23 0-18-16,9 0 7 16,14 0 5-16,3-4-4 15,-7 2-4-15,-7-1-4 16,-11 3 3-16,-14 0-3 15,-4 0-1-15,-6-3 6 16,0 3 15-16,0 0-12 0,0 0-12 16,0 0-11-16,0 0-36 15,0-2-45-15,0 0-69 16,2-8-134-16</inkml:trace>
  <inkml:trace contextRef="#ctx0" brushRef="#br3" timeOffset="208365.33">19531 17544 493 0,'0'0'337'15,"0"0"-337"-15,0 0 0 16,0 0 23-16,0 0 41 16,0 0-14-16,-55 165 11 15,55-123-20-15,0 2-29 16,4-4-7-16,-1-1-4 16,-3-2-1-16,0-3-34 15,-14-5-70-15,-12-6-128 16,-10-11-227-16</inkml:trace>
  <inkml:trace contextRef="#ctx0" brushRef="#br3" timeOffset="208723.37">18662 17091 432 0,'0'0'220'0,"0"0"-220"16,0 0 0-16,0 0 0 0,0 0 15 15,0 0 19-15,-195 192 25 16,168-140-10-16,2 9-8 15,1 8-6 1,2 5 1-16,-1 3 2 0,4 0-21 16,6-4-7-16,12-1 11 15,1-4-20-15,28 0-2 16,20-7-2-16,30-5-27 16,23-12-63-16,28-17-101 15,11-17-168-15</inkml:trace>
  <inkml:trace contextRef="#ctx0" brushRef="#br3" timeOffset="209023.57">20138 17402 619 0,'0'0'0'0,"0"0"7"16,0 0-7-16,0 0 37 15,0 0 18-15,0 0 5 16,30 261-3-16,-27-202-13 0,-3 0-36 16,0-1-8-16,-3-3 0 15,-21-4-2 1,-5-9-14-16,-6-7-21 0,-7-8-15 15,-4-6-40-15,-6-12-71 16,7-9-134-16</inkml:trace>
  <inkml:trace contextRef="#ctx0" brushRef="#br3" timeOffset="209320.77">20685 17502 592 0,'0'0'109'0,"0"0"-109"16,0 0 0-16,0 0 62 15,0 0 29-15,0 0-3 16,-105 254-29-16,97-195 0 15,5 3-21-15,3-3-26 16,0-2-9-16,0-6-3 16,7-2-10-16,3-3-33 15,-3-6-58-15,-1-12-50 16,1-13-118-16</inkml:trace>
  <inkml:trace contextRef="#ctx0" brushRef="#br3" timeOffset="209663.64">20733 17433 628 0,'0'0'150'0,"0"0"-150"0,0 0-44 16,0 0 44-1,0 0 19-15,0 0 35 0,91 101 4 16,-46-64 6-16,0 0-42 16,1 2-15-16,-10-1-6 15,-11 3-1-15,-9 2 0 16,-9 3 9-16,-7-1 6 16,-7 3 13-16,-18 0-1 15,-11-1-15-15,-6-1 1 16,-13-5-11-16,-10 0 2 15,-20-4-4-15,-12-9-9 16,-18-9-35-16,-11-18-75 16,-6-2-239-16</inkml:trace>
  <inkml:trace contextRef="#ctx0" brushRef="#br3" timeOffset="-175396.49">22057 4437 13 0,'0'-3'62'16,"0"3"12"-16,0 0-9 16,0 0-19-16,0 0-14 15,0 0 6-15,0 0 7 16,0 0-7-16,0 0-17 16,0 0-2-16,0 0 15 15,0 0 7-15,0 0-9 16,0 0-11-16,0 0-4 0,13 0 26 15,3 0-2 1,4 0-6-16,-1 0-27 0,4 3-5 16,-6 2-2-16,1 0 1 15,3 1 0-15,3 0-1 16,3-4 2-16,1 0 1 16,1-2-4-16,5 0 12 15,-1 0-12-15,-2 0 1 16,-1 0 7-16,-8-3-5 15,-4 2 0-15,-6-1 5 16,0 2-7-16,-5 0-1 16,3 0 0-16,3 0-2 15,3 0 2-15,5 0 3 16,3 0-2-16,0-1 2 16,1 0-1-16,-4 1-1 0,-7-2-1 15,-3 2 0-15,-2 0 1 16,-2 0-1-16,3 0 1 15,-3 0-1-15,1 0 0 16,1 0 0-16,3 0 1 16,-3 0 0-16,7 0 1 15,1 0 1-15,-1 0 3 16,0 0 2-16,1 0-3 16,-1 0 0-16,0-1 1 15,0 1-5-15,1 0-1 16,-2 0-1-16,2 0 1 15,-1 0-1-15,3 0-1 16,2 0 2-16,-1 0 3 16,1 0-3-16,-4 0 0 0,2 0 2 15,-5-2-1-15,0-1 2 16,-1 1 2-16,-2 0-2 16,-2 1-3-16,0 1 0 15,1 0-1-15,4 0-1 16,3 0 1-16,3 0 0 15,4 0 1-15,-2 0 0 16,0 0 1-16,-2 0-1 16,1 0 2-16,-4-3 3 15,2 1 2-15,-2-3 0 16,0 2-4-16,1 1-2 16,0 0-1-16,3 1-4 15,4-2 4-15,3 3 0 0,2-3 0 16,4 2 0-16,-1-1 0 15,2-1 4-15,-7 0-4 16,0 1 1-16,-3-1 7 16,-1 0-6-16,-6 1-2 15,-1 1 2-15,-5 1-2 16,4 0 0-16,1 0 0 16,5 0 0-16,5 0-1 15,2 0 1-15,7 0-1 16,2 0 1-16,1 0 0 0,1 0 2 15,-3 0-2 1,-4 1-1-16,-5 1 1 0,-6-1 0 16,-3 1 0-16,-3-1 0 15,0 1 1-15,5-1-1 16,4 0-1-16,4 1 1 16,2-2 0-16,5 1 1 15,0 1-1-15,1-1 0 16,5 1 0-16,-6-2 0 15,-2 0 0-15,-4 1 2 16,-3-1 2-16,-3 0-4 16,-2 0 0-16,0 0 1 15,2 0-1-15,2 0 0 16,4 0-1-16,5 0 1 16,4 0 0-16,-2 0 3 0,-1 0-3 15,0 0 0-15,0-1 4 16,-9-1 0-16,1 1-2 15,0-1-1-15,-2 1 2 16,-1-1-2-16,-1 0-1 16,-2 0 0-16,4 2 1 15,1-1 0-15,2 1 1 16,4 0 3-16,2 0-4 16,0 0 0-16,-2 0 2 15,0 0-3-15,-9 0 2 16,-2 0-2-16,-3 0 3 15,-3 0-2-15,3 0 3 0,0 0-4 16,8 0 1 0,3 0-1-16,9 0 0 0,1 0-1 15,0 0 1-15,1 0 0 16,-3 0 1-16,-6 0 0 16,-3 0-1-16,0 0 8 15,-5 0 0-15,3 0 4 16,3 0-7-16,4-3-5 15,4 0 0-15,3 0 2 16,-2 0-2-16,-2 0 1 16,-4 1 0-16,-3-1 3 15,-5 1 0-15,0-1-2 16,-2 2 3-16,-1 0-1 16,-1-2 3-16,3 0 0 15,1 1-4-15,3-2 0 0,4 0-3 16,-1 3 0-16,0 0-3 15,2 1 3 1,0 0 1-16,0 0-1 0,0 0 0 16,-2 0 0-16,-2 0 2 15,-4 0 0-15,2 0 3 16,-1 0-2-16,2-2-3 16,3 1 0-16,-3 0 0 15,1-1 0-15,-3 2 0 16,0 0-1-16,4 0 0 15,-2 0 1-15,3 0-3 16,0 0 3-16,-2 0 1 0,-1 0 0 16,-3 0-1-16,-2 0 0 15,1 0 2-15,-3 0-2 16,0 0 0-16,3 0 0 16,2 0 0-16,4 0-2 15,3-3 1-15,0 2-5 16,1 1 4-16,1-2 2 15,-2 2-1-15,-2 0-1 16,-3 0 2-16,-3 0 1 16,1 0 0-16,2 0-1 15,2-1 1-15,3-3-1 16,3 1 0-16,3-2 1 16,0 3-1-16,2 1-2 0,-5-1 1 15,-5 2 2 1,-3 0-2-16,-5 0 1 0,-1 0-1 15,-2 0 1-15,0 0 0 16,4 0 0-16,0 0 1 16,5 0 0-16,2 0-1 15,6 0 3-15,0 0-3 16,1 0-1-16,-1 0 1 16,-4 0 0-16,-3 0 0 15,-5 0-2-15,-3 0 2 16,1 0 0-16,-1 0-1 15,2 0 1-15,1 0 0 16,2 0 0-16,0 0 2 16,0 0-2-16,2 0 1 0,-1 0-1 15,2 0 1-15,-1-1-1 16,4 1 0-16,4 0 0 16,2-1-2-16,-1-1 2 15,-3 2 0-15,-8-2 0 16,-8 2 1-16,-9 0 0 15,-7 0 6-15,-2-2 15 16,-1 2 8-16,0 0-4 16,0-2-12-16,2 2-7 15,-2 0-5-15,1-2-2 16,1 2 0-16,-1 0-26 16,6-3-65-16,-2-5-91 15,-5-9-332-15</inkml:trace>
  <inkml:trace contextRef="#ctx0" brushRef="#br3" timeOffset="-172211.62">22030 2884 74 0,'0'0'88'15,"0"0"-22"-15,0 0-19 0,0 0-28 16,0 0-14-16,0 0 2 16,0 0 16-16,7 0 10 15,0 0 3-15,9 0 44 16,1 0-32-16,9 1-3 16,-2 3-16-16,6 2-20 15,1 0 5-15,3 0-2 16,0-1-10-16,1 0 4 15,2-1 9-15,2-1 1 16,1-3 12-16,-1 0-10 0,-2 0-6 16,1 0 10-16,-1 0 0 15,0 0-7-15,-3 0-11 16,1 0-2-16,-4 0-2 16,3 0 2-16,4 0-4 15,2 0 4-15,3 0-1 16,1 0 1-16,0 0-2 15,0 0 1-15,-1 0-1 16,-3 0 0-16,-4 0 1 16,-5 0-1-16,-4 0-3 15,-3 0 3-15,-3 0 0 16,4 0 1-16,5 0-1 16,0 0 0-16,1 0 0 0,2 0 1 15,-3 0-1 1,3 0 0-16,1 0 0 0,5 0 0 15,-7 0 1-15,1 0-1 16,-3-1 0-16,-2-1-1 16,-1 0 1-16,-1-1 0 15,1 2 1-15,1 0-2 16,2-1 2-16,3 2-1 16,3 0 1-16,1 0-1 15,0 0 0-15,-1 0 0 16,1 0 2-16,-1 0 3 15,4 0 1-15,0 0-1 16,4 0 2-16,2 0 0 16,-1 0-3-16,2 0 2 0,-2 0-6 15,3 0-1-15,0 0 0 16,-1 4 0-16,3 1 1 16,-12-1 0-16,1 0 2 15,-4-1-4-15,-5-1 2 16,2-2 0-16,3 0 2 15,5 0-2-15,3 0 0 16,3 0 2-16,1 0-2 16,2 0 0-16,-1 0 0 15,1 0 2-15,-3 0-2 16,0 2 0-16,-2 0 0 0,-4-1 1 16,-3-1 0-16,0 0 1 15,1 0-1 1,-1 0 5-16,5 0-6 15,-3 0 1-15,1 0-1 0,0 0-1 16,-1 0 1-16,0 0 0 16,4 0 1-16,0 0-1 15,2 0 0-15,0 0 0 16,-5 0 0-16,-1 0 0 16,-2 0 0-16,0 0 0 15,-2 0-1-15,1 0 0 16,-2 0 1-16,2 0 0 15,2 0 2-15,-2 0-2 16,2-1 2-16,-4-1-1 0,2 0-1 16,-2 2 0-1,3 0 0-15,-1 0-1 0,2 0 1 16,-3 0 0-16,3 0 1 16,0 0-1-16,0 0 0 15,-1 0 0-15,-3 0 0 16,2 0 2-16,-3 0-2 15,3 2 0-15,-2 0-2 16,0-1 2-16,2 2 0 16,0-2 0-16,3 3 0 15,1-1 0-15,3-1 0 16,-1-1 0-16,3-1 0 16,-2 0-1-16,-1 0 1 0,-5 0-1 15,-1 0-2 1,-3 0 3-16,0-3 1 0,1 2-1 15,1-2 0-15,3 2 0 16,1-2 0-16,0 2-2 16,2-2 2-16,-2-1-3 15,-3-1 3-15,0 1-1 16,-3 0 2-16,-2-1-1 16,0 1 3-16,1 2-2 15,-1 0-1-15,4 1-1 16,1-1 1-16,2 1 0 15,-1 1-3-15,-1-2 3 16,-2 1 2-16,-1-1-2 16,-1-2 1-16,-3 1 2 0,0-1 0 15,1 1 2-15,-1 0-5 16,1 0 0-16,2-1-2 16,-3 0 2-16,3 0 0 15,1-1-1-15,-2 0-1 16,-1 1-1-16,-5 0 3 15,-1 2-1-15,-6 1 1 16,1 0 3-16,3-1 3 16,0 1-6-16,6-2 0 15,0 3 1-15,1-1-2 16,-4-1 2-16,-4 0 0 16,-6 0-1-16,1 0 4 15,-2 1-3-15,0 0-1 0,1 1 2 16,2 0-1-1,-1 0-1-15,7 0-1 0,0 0 1 16,0 0 0-16,-1 0-1 16,-3 0 1-16,-6 0 0 15,-6 0 0-15,-3 0-1 16,-4 0-4-16,0 0 5 16,0 0 0-16,0 0 0 15,0 0 16-15,0 0 3 16,0 0-5-16,0 0-3 15,0 0-3-15,0 0-1 16,0 0-7-16,0 0-54 0,-7-20-163 16</inkml:trace>
  <inkml:trace contextRef="#ctx0" brushRef="#br3" timeOffset="-164448.33">21983 5934 80 0,'0'0'102'0,"-1"0"-16"16,1 0-21-16,0 0-11 16,-2 0-18-16,2 0-12 15,0 0-4-15,0 0 7 16,0 0 0-16,0 0 4 16,0 0 2-16,0 0 6 15,0 0 8-15,0 0-8 16,0 0-8-16,0 0-10 15,0 0-6-15,0 0-7 16,0 0-8-16,0 0-5 16,0 0-5-16,8 0-7 15,7 0 17-15,7 0 6 0,5 0 4 16,3 0-9-16,-3 0 9 16,2 0-7-16,-2 0 3 15,2 0-6-15,0 4 3 16,3-3 2-16,1-1-5 15,-2 0 2-15,3 0-1 16,5 0-2-16,2 0 2 16,3-5-5-16,0 2 7 15,2-3-6-15,-4 2 6 16,-2 1-2-16,-5-1 2 16,-7 4-1-16,-8 0-2 15,-3 0-9-15,-2 0 9 16,2 0-1-16,3 4-1 15,7-1 2-15,4-3-2 0,5 0 2 16,6 0 0-16,-4 0-3 16,3 0 3-16,0 0-1 15,-3 0 3-15,-4 0-2 16,1 0 0-16,-6 3-1 16,0 0-1-16,0-2 2 15,4-1 2-15,3 0-2 16,6 0 0-16,0 0-3 15,0 0 6-15,1 0-5 16,-5 0 2-16,-2-1-1 16,-3-2-4-16,-1-2 9 15,-1 3-4-15,2-1 0 0,1-1 0 16,5-1 0-16,2 1 1 16,9 3 0-16,-1 0 5 15,2-1-6-15,-5 2-4 16,-1-2 4-16,-3 2 7 15,-5-4-7-15,3 4 0 16,0-3 0-16,2 1 6 16,4 2-3-16,1 0 1 15,6 0-8-15,4 0 0 16,3 0 4-16,1 0 0 16,-2 3-4-16,-3-1 4 0,-4 2 3 15,0-2-3 1,-1-2 2-16,0 0-14 0,4 0 25 15,1 0-14-15,4-2 1 16,1-4 0-16,3 4 2 16,-1 1 0-16,0-1-4 15,-7 2 4-15,-3 0 4 16,-9 0-6-16,-2 0-1 16,-2 0-4-16,-1 0 4 15,5 0 2-15,5 0 10 16,4 0-11-16,1 0-1 15,2 0 1-15,-3 0 3 16,-2 0-2-16,-2 0-2 16,2 0-4-16,-2 0 1 15,0 0 8-15,0 0 3 0,-2 0-7 16,2 0 4-16,-1 0-1 16,2 0-3-16,0 0 0 15,-2 0-2-15,-1 0 3 16,1 0-1-16,1 0 1 15,-2-2 4-15,0 0-2 16,-3-1-3-16,0 1-3 16,0 1 3-16,0-2-4 15,0 3 3-15,-3 0 0 16,2 0-4-16,-4 0 2 16,0 0 0-16,-3 0 3 15,3 0-4-15,-1 0 4 0,7 0-2 16,5 3 5-1,5-2-5-15,0 1 2 0,-1-1-13 16,-4 3 11-16,-5-4 1 16,0 0 1-16,-5 0-6 15,3 0 11-15,-2 0-5 16,1 0 0-16,4-2 0 16,-3-4-2-16,-1-1 2 15,-2 1-3-15,-6 4 8 16,-2-3-9-16,-4 2 8 15,-1 2-3-15,0 0 1 16,-2 1-2-16,5 0 0 16,3 0 0-16,4 0 0 0,-1 0-1 15,-2 0 0-15,-1 0 1 16,-3 0 8-16,-2 0-7 16,-4-4 8-16,-1 0 2 15,-1-3-4-15,2 4 5 16,-1-3-12-16,3 2 0 15,8-1 0-15,2 1 1 16,1 3-5-16,-1-2 0 16,-7 1 4-16,-9 0 0 15,-9-1 3-15,-4 3 7 16,-2-2 23-16,1-1 1 16,0 2-17-16,-2 1-17 15,-1 0 0-15,0-3 6 0,-3 3-4 16,0 0 0-16,0 0 4 15,0 0 1-15,0 0 4 16,0 0-6-16,0 0-5 16,0-3-34-16,-4-8-117 15</inkml:trace>
  <inkml:trace contextRef="#ctx0" brushRef="#br3" timeOffset="-161017.28">23011 2965 69 0,'0'0'62'16,"0"0"-58"-16,0 0 12 0,0 0 74 15,0 0-5 1,0 0-28-16,0 0-4 0,0 0 10 15,0 0 18-15,0 0 9 16,0 0-17-16,0 0-19 16,0 0-13-16,0 0-16 15,0 0-14-15,0 0-6 16,0 0-5-16,0 0 0 16,0 0 0-16,0 0 0 15,0 0 2 1,0 0-2-16,-4 4-5 0,-10 5-4 15,-5 4 0-15,-3 4 9 16,0 2-2-16,2-1 2 16,1 0-1-16,-1-1 0 15,2-1 1-15,5-1-4 0,-2-2 2 16,6-2-9-16,1-3-26 16,3-2-43-16,2 0-59 15,0-2-98-15</inkml:trace>
  <inkml:trace contextRef="#ctx0" brushRef="#br3" timeOffset="-160710.1">23070 3028 54 0,'0'0'77'0,"0"0"-63"15,0 0 69-15,0 0-10 16,0 0-38-16,0 0-27 16,3 25 26-16,0-12-21 15,8 1-3-15,1 1-7 16,8-1 5-16,-5 0-8 15,2 0 0-15,-1-1-9 16,-3-1-25-16,-6-2-43 16,-7-4-165-16</inkml:trace>
  <inkml:trace contextRef="#ctx0" brushRef="#br3" timeOffset="-159704.52">23007 3027 235 0,'0'0'65'0,"0"0"-64"16,0 0 29-16,0 0 61 16,0 0-21-16,0 0-43 15,-5 0-15-15,5 0-1 16,0 0 5-16,-1 1 1 16,1 1 0-16,0-2-1 15,0 3 3-15,0-2-3 16,0 7-11-16,-2 2 3 15,-1 4 3-15,2 4 0 16,-1 2 4-16,-2 3-7 16,1 0-3-16,0 2 11 15,-1-2-1-15,-3 0-3 0,3 0-1 16,-2-2 5 0,2 2-10-16,1-2-1 15,0 3 0-15,3 0-4 0,-2-2 0 16,1 1 0-16,-1-5-1 15,1 1 1-15,-1-2-1 16,-1-2 3-16,0 3 1 16,-1-1 3-16,-2 4 3 15,3 1-3-15,0 0 3 16,1 2-8-16,-1 0 0 0,3 0 0 16,-1 0-1-1,-1 0-1-15,2-4 2 0,-1-1-3 16,-1-2 2-1,1 2 0-15,-2-1 3 0,0-1 3 16,0 2-1-16,-1-1 4 16,1 0-6-16,1-1-1 15,1-1 2-15,1 2-4 16,0-2-1-16,0-1 0 16,-3 0 0-16,3 3 0 15,0 0 0-15,-5 0 0 16,3 2 4-16,-1-1-4 15,2-1 6-15,-2 0-4 16,1-2-1-16,2 0 2 16,0 1 0-16,0-2-3 0,0 0 0 15,0 1 2-15,0 0-2 16,0 0 0-16,0-2 2 16,0 5 0-16,0-5 1 15,0 1 3-15,0-1-6 16,0 0 3-16,0 1 0 15,0-1-1-15,0 0-1 16,0-1-1-16,0-2 1 16,0 0-1-16,2-3 3 15,-1 2-1-15,-1-4 3 16,0 0-5-16,2-2 4 16,-2-1 0-16,0-2-2 0,0 1 0 15,0-2 5 1,0 0-1-16,0 0 5 0,0 0 0 15,0 0-4-15,0 0-7 16,0-3-27-16,-5-7-113 16,-15-3-300-16</inkml:trace>
  <inkml:trace contextRef="#ctx0" brushRef="#br3" timeOffset="-158993.66">22625 4185 369 0,'0'0'139'16,"0"0"-138"-16,0 0 45 15,0 0 47-15,0 0-49 16,0 0-34-16,-7-2-9 15,7 2-1-15,0 5-2 16,0 6 2-16,1 4 21 16,5 2 6-16,-3-1 2 15,1 3-10-15,-2 0 0 16,1-2-8-16,1-2-4 16,-1 1-5-16,2-3 0 15,0 0-1-15,2-3 1 0,-1 3-1 16,0 0 2-16,1-3-1 15,2 0 1 1,-2-1-1-16,0-5 2 0,-4-1 2 16,0-2 0-16,0 1-1 15,2-2-2-15,-2 0 2 16,0 0-4-16,2 3 5 16,-2-3-4-16,3 0 1 15,2 0 0-15,8 0 1 16,6-3 5-16,5-10 0 15,3 0-1-15,-6-3-2 16,0 1-4-16,-8 3 4 16,-3 0 3-16,-4 4-6 0,-1 2 2 15,-5 1 12-15,0 2 6 16,0-3-6-16,3-2-2 16,0 0-7-16,2 1-8 15,1-2 0-15,1 1-3 16,1 2 0-16,-2 1 0 15,-3 2 3-15,-3 2 2 16,-3 1 1-16,0 0 11 16,0 0 6-16,0 0-5 15,0 0 7-15,0 0 0 16,0-1-9-16,0 1-8 16,0 0-2-16,0-3 1 15,0 3-4-15,0-2-3 16,3-2-16-16,2-4-84 0,-5-5-190 15</inkml:trace>
  <inkml:trace contextRef="#ctx0" brushRef="#br3" timeOffset="-157712.54">27820 4378 182 0,'0'0'13'0,"0"0"-13"16,0 0 0-16,0 0 55 15,0 0-18-15,0 0-26 16,0 0 16-16,0 0 42 15,0 0 6-15,0 0-42 16,0 1-31-16,-2-1 6 16,1 3 8-16,1-3 15 15,0 0-5-15,0 0-8 16,0 0-8-16,-2 2-9 16,-2 3-1-16,-8 8-5 0,-7 6 5 15,-8 2 6 1,-3 3-2-16,2-3-4 0,2-2-12 15,8-4-54-15,7-3-45 16,7-6 8-16,4-4-46 16</inkml:trace>
  <inkml:trace contextRef="#ctx0" brushRef="#br3" timeOffset="-157487.04">27802 4424 324 0,'0'0'0'0,"0"0"0"16,0 0 0-16,0 0 0 16,0 0-5-16,0 0 4 15,51 45 1-15,-35-23 2 16,-2 0-2-16,3-1-18 15,0-5-79-15</inkml:trace>
  <inkml:trace contextRef="#ctx0" brushRef="#br3" timeOffset="-156767.41">27772 4443 95 0,'0'0'60'0,"0"0"-54"15,0 0 7-15,0 0 69 16,0 0-32-16,0 0-16 16,-22 98-5-16,19-67-14 15,1 3 7-15,-1 2-1 16,0 4-2-16,2 5 15 15,-2-2 3-15,0 1 5 16,2 3-19-16,-1-7 7 16,2-1-15-16,0 0-4 0,0 0-9 15,0-1 0-15,0 1-2 16,-2 0 1-16,1-2-1 16,-2-3 0-16,0-1 0 15,0-2 0-15,-3-1 1 16,1-1 1-16,0-2 0 15,2 0-1-15,0 1 1 16,0-3-2-16,0 3 0 16,0-3 2-16,-1 1-2 15,1-3 0-15,0-3 4 16,-1 0 8-16,-2-2 5 16,3 1-1-16,-1 0-4 0,2-2-4 15,2 0-5 1,0-1-2-16,0 0 1 0,0 1-2 15,0 0 0-15,0 0 0 16,0-1 8-16,-1 0 1 16,1 1 9-16,-2 0 2 15,1-1-15-15,1 2 1 16,-2-1-1-16,2-2-4 16,0 0-1-16,0-1 2 15,0 0-2-15,0-1 1 16,0-1-1-16,0-1 1 15,0-2 2-15,0-2 1 16,0-2 6-16,0-4 2 16,0-1-2-16,0 0 0 15,0 0 11-15,0 0 5 0,0 0-1 16,0-6-25-16,0 0-14 16,0-2-34-16,-7-1-62 15,-7-3-171-15</inkml:trace>
  <inkml:trace contextRef="#ctx0" brushRef="#br3" timeOffset="-156379.47">27496 5775 279 0,'0'0'156'15,"0"0"-155"-15,0 0 2 16,0 0 33-16,0 0-13 16,0 0-19-16,-2 17 16 15,7 0 19-15,4 3-8 16,3 0-3-16,-5 0-4 16,1-3-6-16,-2-2-3 15,0-2 8-15,1-3-13 16,-1-3 2-16,2-1 6 15,-1-4-4-15,5-2 6 16,3 0 2-16,6-1 9 16,3-13 1-16,1-5-1 0,-5-2-7 15,-1 4 4 32,-4-1-4-47,-2 1-4 0,-1 1-9 16,0-1-11-16,3 0-1 0,-1 1-32 0,-3-4-84 0,-9-1-227 0</inkml:trace>
  <inkml:trace contextRef="#ctx0" brushRef="#br3" timeOffset="-154459.48">23342 3495 456 0,'0'0'330'0,"0"0"-330"15,0 0 8-15,0 0 34 16,0 0 36-16,0 0-67 16,-4-4-11-16,4 14-25 0,0 14 6 15,0 10 19 1,7 5 0-16,3 4 1 0,-2-2 0 16,0-2-1-16,-4-3 0 15,1-5 0-15,-4-6 2 16,-1-8-4-16,0-8 1 15,0-6 1-15,0-3 0 16,0 0 9-16,0-9 19 16,0-16-1-16,0-7-25 15,-4-6-1-15,-2-2-1 16,0-3 0-16,0-1 0 16,6 4-1-16,0 8 1 0,0 10-11 15,0 10 3-15,4 8-1 16,1 2-2-16,1 2 0 15,3 0-4-15,6 17 1 16,-2 10 4-16,3 7 6 16,0 4 4-16,-6 2 3 15,-1-7-2-15,-3-4 0 16,-2-5-1-16,-1-10-4 16,-3-6-1-16,2-4-5 15,-2-4 7-15,0 0 3 16,0 0 17-16,0-14 9 15,0-5-19-15,0-5-5 16,3-2 4-16,6-2-6 16,3 2 0-16,0 8 0 0,-1 5-7 15,-1 9-4-15,-6 4 5 16,3 0 5-16,1 9-16 16,1 12 15-16,1 6 2 15,5 3 6-15,-3 0-4 16,4 1 5-16,0-1-4 15,0-2-3-15,-1 1-11 16,4-7-49-16,2-4-125 16,0-5-117-16</inkml:trace>
  <inkml:trace contextRef="#ctx0" brushRef="#br3" timeOffset="-153739.22">23824 3619 254 0,'0'0'310'0,"0"0"-309"16,0 0 42-16,0 0 66 15,0 0-63-15,0 0-30 16,-74-5-13-16,56 34-1 16,-2 6 3-16,7 4 3 15,4 0 11-15,5-2-9 16,4-5-1-16,0-4-5 15,0-3 0-15,6-7-4 16,8-4-11-16,3-6-12 0,4-8-1 16,1 0-8-16,-2-5-1 15,-1-13-3-15,-8-4 18 16,-7-5 18 0,-4-4 5-16,0-2 0 0,-4-2-5 15,-10 5 8-15,1 8-3 16,4 9 44-16,4 6-9 15,4 7-13-15,1 0-27 16,0 0-6-16,0 10-17 16,0 10 12-16,10 5 10 15,9 1 1-15,7-2 4 16,1-3-4-16,-2-5 7 16,2-3-7-16,-5-5 0 0,-1-4 2 15,-6-4-2-15,-3 0-2 16,-2 0 2-16,-2-14 0 15,-6-6 17-15,-2-4-15 16,0-3-2-16,-8 0-6 16,-7 5 6-16,3 5 12 15,0 4 9-15,5 6-12 16,5 3-1-16,2 2-8 16,0 0-1-16,0 1-12 15,8 1-6-15,14-2 5 16,14 1 14-16,4 1 3 15,2-3 7-15,-8 3-9 16,-8 0-1-16,-10 0 3 16,-6 10-8-16,-5 6 3 0,-2 7 2 15,-3 6 3-15,0 4 5 16,0 1 4-16,-4-1-4 16,-1 0-8-16,5-2 0 15,0 1-5-15,6-6-29 16,13-6-53-16,8-8-91 15,6-12-87-15</inkml:trace>
  <inkml:trace contextRef="#ctx0" brushRef="#br3" timeOffset="-153190.28">24463 3597 315 0,'0'0'112'0,"0"0"-111"0,0 0 20 16,0 0 38-16,0 0 12 15,0 0-12-15,-127 88-38 16,109-52-3-16,3-2-7 16,9-4 3-16,6-4-5 15,0-7-9-15,5-6-2 16,14-6 2-16,6-7-5 15,8 0 5-15,3-9-12 16,-3-11 4-16,-2-4-4 0,-7-4 12 16,-10-3 0-16,-7 0 4 15,-7 2-1-15,0 7 9 16,0 8 17-16,0 10 11 16,0 4 1-16,-3 0-41 15,0 9-6-15,2 14 6 16,-1 7 15-16,2 2 9 15,0 5 6-15,0 2-8 16,11 3-13-16,-1 3 1 16,1 2-1-16,-2 4-3 15,-1 0-4-15,-6 0-2 16,-2-2 0-16,0-4-20 16,-13-7 10-16,-7-5 7 0,-7-8 1 15,-4-8 2-15,-4-5 11 16,-5-10 29-16,5-2 0 15,-1-1-12-15,7-19-3 16,12-9-25-16,14-10-7 16,3-14-102-16,37-10-84 15,8-2-279-15</inkml:trace>
  <inkml:trace contextRef="#ctx0" brushRef="#br3" timeOffset="-152963.89">24770 3675 333 0,'0'0'211'15,"0"0"-211"-15,0 0 0 16,0 0 7-16,0 0 79 16,0 0-29-16,-19 152-17 15,19-104-12-15,10 0-12 16,1-2-10-16,-1-1-6 15,-1-4-8-15,-4-7-52 16,-5-6-132-16,0-11-177 16</inkml:trace>
  <inkml:trace contextRef="#ctx0" brushRef="#br3" timeOffset="-152807.97">24748 3506 467 0,'0'0'0'0,"0"0"-33"15,0 0-76-15,0 0-103 16</inkml:trace>
  <inkml:trace contextRef="#ctx0" brushRef="#br3" timeOffset="-152387.1">24910 3669 374 0,'0'0'11'0,"0"0"-8"16,0 0 46-16,0 0 11 15,0 0 5-15,0 0-33 16,72 200-28-16,-56-164-2 15,-5-3-2-15,-6-2-1 16,-4-9-10-16,-1-8 3 16,0-8-5-16,0-4 6 15,0-2 7-15,0-2 30 16,0-14 15-16,0-8-40 16,0-5 17-16,0-2 3 0,0-2-8 15,12-3-12 1,-2 2 1-16,1 5-4 0,1 7 1 15,0 8-3-15,1 9 11 16,-1 5-9-16,-1 0 2 16,2 3 2-16,0 16 4 15,4 8 17-15,1 7-13 16,-2 8-9-16,-2 1-1 16,-4 2-4-16,-3 2-15 15,-4-10-57-15,-1-6-185 16</inkml:trace>
  <inkml:trace contextRef="#ctx0" brushRef="#br3" timeOffset="-150766.43">28230 5073 452 0,'0'0'79'0,"0"0"-59"16,0 0 81-16,0 0-46 0,0 0-45 16,0 0-10-16,-7 32-11 15,14 4 11-15,1 3 10 16,-1 1-6-16,2-4-3 16,0-3-1-16,-3-7 0 15,0-6 0-15,-2-7 0 16,-1-6 0-16,-1-5-5 15,-2-2 5-15,0 0 23 16,2-11 21-16,0-8-12 16,1-8-32-16,0-3 0 15,3-1-2-15,0 0-17 16,2 3-3-16,-1 4 14 16,-1 9-3-16,-1 8-1 0,1 4-3 15,0 3-5 1,4 0 20-16,6 14-10 0,7 12 6 15,2 7 0-15,2 4 2 16,-4-2-3-16,-4-4 5 16,-6-7 1-16,-4-9-1 15,-6-6 0-15,-2-8-3 16,-1-1 3-16,0 0 8 16,0-3 39-16,0-12 34 15,-1-5-71-15,1-3-7 16,0-2-3-16,18 2 0 15,9 4-19-15,3 5 7 16,-5 7 7-16,-4 5-1 16,-5 2 6-16,-2 3-14 0,-4 12 1 15,1 0 6-15,-3 3 7 16,2 2 0-16,0 1 0 16,6-1-43-16,4-5-106 15,5-8-153-15</inkml:trace>
  <inkml:trace contextRef="#ctx0" brushRef="#br3" timeOffset="-150332.92">28884 5109 286 0,'0'0'220'0,"0"0"-218"16,0 0 15-16,0 0 40 15,0 0-32-15,0 0-25 16,-53 33 0-16,35 0 3 16,4 5-3-16,4-1 6 15,7-3-6-15,3-3-3 16,0-7 2-16,8-6-16 16,10-6-27-16,3-9 14 15,3-3 9-15,3 0 8 16,-1-16-8-16,-3-5 21 0,-2-5 15 15,-8-4 21 1,-7 1-1-16,-5-3-5 0,-1 3-5 16,0 7-23-16,0 8 38 15,-1 8 11-15,-1 6-11 16,2 0-23-16,0 0-17 16,0 3-6-16,0 17-20 15,0 10 26-15,8 7 16 16,3 2-8-16,2-1-5 15,0 0-3-15,1-4-18 16,-1 1-56-16,-1-11-150 16,3-6-139-16</inkml:trace>
  <inkml:trace contextRef="#ctx0" brushRef="#br3" timeOffset="-149861.85">29092 5119 361 0,'0'0'252'16,"0"0"-252"-16,0 0-65 15,0 0 65-15,0 0 3 16,0 0 45-16,47 144-25 16,-31-96-17-16,-4-3-5 15,-1-5-1-15,-4-8-2 16,-1-8-5-16,-3-8-4 15,-2-8 1-15,1-6-10 0,-2-2 20 16,0-3 3 0,0-15 55-16,0-4-42 15,0-3 6-15,0-5 18 0,0 2-34 16,1 0 1-16,7 6 2 16,5 7-9-1,4 4-6-15,2 4-2 0,3 5 6 16,1 2 2-16,-1 0-8 15,-1 13-1-15,-4 8-3 16,-1 1 9-16,-3-2-2 16,-2 3 5-16,-5 0 0 15,-3-2 0-15,-2-6 1 16,-1 2 0-16,0-7 1 16,0-5 0-16,0-3-1 15,0 0-2-15,2-2-1 0,-1 0-10 16,1 0-15-1,1 0-30-15,-3-6-151 0</inkml:trace>
  <inkml:trace contextRef="#ctx0" brushRef="#br3" timeOffset="-149141.78">29000 5028 216 0,'0'0'0'0,"0"0"3"0,0 0 19 15,0 0 88-15,0 0-14 16,0 0-24-16,139 19-31 15,-105-10-5-15,-1 5-13 16,-2 1-9-16,-2 4-14 16,-4 2-2-16,-3 3-1 15,-5 2 3-15,-4 6-14 16,-2 0 8-16,-7 3 6 16,-2 2 1-16,-2-3 6 15,0-1-7-15,-3-5 0 16,-10 0 1-16,2-9 2 15,-3-3-3-15,-2-6 3 16,2-4 3-16,-3-6 7 16,2 0 3-16,-2 0 14 0,4-7 16 15,4-8 9-15,4-4-6 16,5-4-28-16,0-3-12 16,3-4-9-16,15-3-7 15,6 0-1-15,3 1-1 16,3 2 9-16,-4 3 2 15,0 3-2-15,-5 2 4 16,0 3 4-16,-6 6 1 16,1 2-5-16,-5 2 7 15,-3 1-10-15,0 3-1 16,-2 1-3-16,-3-2 3 16,5 5-25-16,2 1-45 15,2 0-77-15,4 0-108 0</inkml:trace>
  <inkml:trace contextRef="#ctx0" brushRef="#br3" timeOffset="-148450.62">29746 5173 90 0,'0'0'443'16,"0"0"-414"-16,0 0-27 15,0 0 5-15,0 0 10 16,0 0 3-16,-121 24 0 16,90-1-17-16,1 2-1 15,8 0-2-15,8 0 0 16,9-6 0-16,5-2-10 16,0-5 3-16,22-5-1 0,11-7 3 15,11 0 1 1,8-2-22-16,-1-14-1 0,-8-3-39 15,-9-5 66-15,-8 1 15 16,-11-2 44-16,-8 1-14 16,-5 2 15-16,-2 4 6 15,0 4-42-15,-5 4-13 16,-1 6 3-16,3 4-14 16,2 0-12-16,-1 10-7 15,1 15 4-15,1 11 15 16,0 4 0-16,0 9 11 15,6-1 2-15,0 6-6 0,0 3-3 16,-1-1 8 0,-3 1-3-16,-2-5-9 0,0-2 2 15,-4-4-2-15,-10-5-1 16,-6-6-1-16,-7-6-2 16,-6-7 4-16,-4-8 3 15,-2-9 1-15,-2-5 5 16,0-4 20-16,5-22-6 15,8-11 6-15,11-11-8 16,17-9-21-16,9-9-62 16,36-10-101-16,23-3-205 15</inkml:trace>
  <inkml:trace contextRef="#ctx0" brushRef="#br3" timeOffset="-148230.22">30122 5124 35 0,'0'0'547'0,"0"0"-529"16,0 0-2-16,0 0 40 15,0 0-56-15,0 0 1 16,1 78-1-16,13-24 51 16,-1 3-22-16,-1-2-15 15,2 0-9-15,-2-6-5 16,-2-3 0-16,-4-7-18 15,-6-8-84-15,0-13-167 16</inkml:trace>
  <inkml:trace contextRef="#ctx0" brushRef="#br3" timeOffset="-147663.65">30328 5153 78 0,'0'0'487'0,"0"0"-487"16,0 0-3-16,0 0-3 15,0 0 6-15,0 0 39 16,16 104-17-16,-4-68-5 16,-3-1-11-16,0-3-3 15,-3-3-2-15,-2-8 4 16,-1-8-5-16,-3-7 2 15,0-3-1-15,0-3 6 16,0 0 21-16,-3-3 86 16,-4-11-10-16,1-2-89 0,3-4-1 15,3-3 10-15,0-4-17 16,11-2-7-16,8-1-5 16,2 10 3-16,0 4-4 15,0 7-10-15,-4 8 11 16,0 1 4-16,-1 1 0 15,-1 17-11-15,3 9 12 16,-3 10 0-16,-2 2 0 16,-5 7 1-16,-5 0-1 15,-3 4-10-15,0-3-26 16,-3-3-51-16,-12-7-112 16,-1-12-194-16</inkml:trace>
  <inkml:trace contextRef="#ctx0" brushRef="#br3" timeOffset="-147474.15">30737 5507 802 0,'0'0'138'16,"0"0"-126"-16,0 0 31 15,0 0-12-15,0 0-29 16,0 0-2-16,-11-4-8 15,8 4-61-15,-9 6-164 16,-9-1-278-16</inkml:trace>
  <inkml:trace contextRef="#ctx0" brushRef="#br3" timeOffset="-131745.59">22543 7243 701 0,'-14'0'76'0,"6"0"-76"15,5 0-59-15,3 0 59 0,0 0 5 16,0 0 20-16,0 0-25 16,0 12 0-16,0 14 0 15,0 8 14-15,-4 5 16 16,-2 8-5-16,-1 1 6 16,0 3-17-16,2-2 2 15,5 7-13-15,0-4-2 16,0 5 4-16,2 3-2 15,6-5-2-15,-5 6-1 16,-1-5 1-16,-2 1-1 16,0 1 10-16,-3 7 12 15,-6-1-18-15,3 0 10 16,2-5-8-16,1 0-4 0,3-3 1 16,0 1-3-16,0 0-2 15,-3 1 2-15,-4 2 4 16,-3-2-2-16,0-5-2 15,-1 1 1-15,3-2 0 16,2 0 3-16,-1-3-4 16,6 2 3-16,1-2-3 15,0-3 0-15,0 2 0 16,8 3 2-16,-2 3 1 16,-3 2-2-16,-3 1 13 15,0 0 8-15,0-7 0 16,0 3-7-16,0-2 1 0,0 4-7 15,-2 2-6 1,2-5-3-16,0 5 0 0,0-1 0 16,0-1 0-16,0-1 4 15,2-4-2-15,-1-1-1 16,-1 0 3-16,0-2 5 16,0 3 1-16,0-1 0 15,-1-3-8-15,-2 2 9 16,0-4-3-16,0 2-8 15,3 2 5-15,0 0-2 16,0 1-2-16,0-1 1 16,-5 4 4-16,2 2 4 15,-2 4-2-15,1-2-8 0,0-2 3 16,-1-2-3 0,2-9 1-16,3 1 1 0,0-5-2 15,0 1 0-15,0 1 4 16,0 0-2-16,0 5-1 15,0 2 2-15,2-1 0 16,-2 0-3-16,0 2 2 16,0-2-2-16,0 5 1 15,0 2-1-15,0-1 1 16,0-1 2-16,0 2-3 16,0-5 1-16,0-1-1 15,0 0 0-15,0 2 0 16,0 0 1-16,4-1 0 0,-4 3-1 15,0-6 3-15,0-2-3 16,0-2 1-16,0-2-1 16,0-3 0-16,0-5 0 15,0-2 2-15,0-3-1 16,2-8-1-16,-2 1 0 16,0-7-1-16,0-3 2 15,0-3-1-15,0-4 1 16,0 0 0-16,0-2-1 15,0-1 0-15,0 0 0 16,0 0 3-16,0 0-3 16,0 0 2-16,0 0 0 15,0 0 3-15,1 0 3 16,-1 0-2-16,3 0-4 0,-2 0 0 16,2 0 2-16,-1 0-4 15,1 0 0-15,5 0 0 16,-1 0 0-16,5 0 0 15,1 0 0-15,10 0 0 16,6-1 1-16,10-5-2 16,9 2 1-16,7-2 0 15,7-1 0-15,0 5-3 16,-1-2 0-16,1 4-3 16,-4-2 3-16,1 2 2 15,4 0 1-15,7 0 1 16,5 0-1-16,10 0-2 0,6 0-4 15,1 0 5 1,7 0-3-16,-1 0 4 0,-2 0 1 16,-2 0-1-16,1 0 0 15,-2 0-1-15,1 0 1 16,7 0 2-16,4-2 0 16,8-3 1-16,6-3-3 15,5 1 0-15,1 1-2 16,5 0 2-16,0-2 1 15,-2 6-1-15,-4-1 1 16,-3-1-1-16,1 4 3 16,1-4-1-16,1 1-4 15,2-3 0-15,4 2 1 0,1-2-1 16,4 3 2-16,2 2 2 16,-3 1-2-16,5 0 0 15,0 0 1 1,-2 0-1-16,0 0-2 0,-1 0 1 15,-3 0 1-15,3 0 1 16,1 0-1-16,-5 1 0 16,6 5-2-16,-1-3 4 15,-6 1-2-15,-1 2 0 16,-7-3 0-16,-6 1 0 16,-3 0 2-16,-7-1-2 15,-1-1 2-15,-6-2-2 0,-4 3 1 16,-5-3-1-16,-2 0 2 15,-6 0-2-15,-8 0 2 16,-12 0 2 0,-14 0 5-16,-15 0-5 0,-7 0 1 15,-6 0-5-15,5 0-4 16,3 0 2-16,10 0 0 16,6 0-4-16,1-3-11 15,-4 1 7-15,-8-1 4 16,-7 2 6-16,-10-2 0 15,-6 3 3-15,-5-4 1 16,0 2 4-16,5-2 5 0,7-3-11 16,8-2-2-1,3 5-3-15,1-2 1 16,-6 5 2-16,-6 1 0 0,-8-3-2 16,-4 3 1-16,-6 0-6 15,0 0-27 1,-12-6-55-16,-19-8-99 0,-14-12-421 15</inkml:trace>
  <inkml:trace contextRef="#ctx0" brushRef="#br0" timeOffset="-127428.23">23859 8081 734 0,'0'0'0'16,"0"0"-34"-16,0 0 34 15,0 0 1-15,0 0-1 16,0 0 13-16,0 0 3 15,-156 144 0-15,152-102-9 16,4-3 8-16,0-4-6 16,17-5-9-16,9-6 5 0,9-9 5 15,7-11-2-15,7-4-4 16,3-4 11-16,-4-19-9 16,-5-6-6-16,-13-7 0 15,-15-3 0-15,-14-8 5 16,-1-2-5-16,-21 0-4 15,-7 2 4-15,-6 7-6 16,2 18 3-16,10 8-3 16,3 8 0-16,5 6-13 15,-1 0-66-15,5 13-144 16,-4 7-40-16</inkml:trace>
  <inkml:trace contextRef="#ctx0" brushRef="#br0" timeOffset="-126849.78">24721 7824 493 0,'0'0'0'0,"0"0"4"16,0 0-4-16,0 0 37 16,0 0-12-16,0 0 16 15,-167 85 21-15,133-39-28 0,10-2 0 16,12-5-5-16,12-6-14 15,1-9-15-15,26-9 0 16,20-15 1-16,18-4 2 16,16-27-3-16,10-9-19 15,-5-9-14-15,-17 1 7 16,-23 0 5-16,-26 5 12 16,-20 2 9-16,-5 9 23 15,-31 12-8-15,-14 10 2 16,-16 10-17-16,-7 10-7 15,-2 17-42-15,11 1-139 16,21-2-201-16</inkml:trace>
  <inkml:trace contextRef="#ctx0" brushRef="#br0" timeOffset="-126357.1">25891 7779 66 0,'0'0'349'16,"0"0"-312"-16,0 0-5 15,0 0 71-15,0 0-40 16,0 0-39-16,-206 124 6 0,182-87-1 15,12-3-16-15,12-9-8 16,6-5-5-16,30-10-4 16,19-10-11-16,18-8-10 15,12-23 6-15,-1-8-10 16,-13-3 11 0,-20 0 18-16,-26 0 3 0,-23 7 24 15,-9 6-6-15,-40 12-11 16,-23 17-10-16,-26 7-50 15,-23 28-54-15,-6 14-111 16</inkml:trace>
  <inkml:trace contextRef="#ctx0" brushRef="#br0" timeOffset="-125792.61">23576 9165 212 0,'0'0'415'15,"0"0"-415"-15,0 0-109 16,0 0 109-16,0 0 13 16,0 0 7-16,-283 247 19 15,224-184 9-15,17-7 0 16,20-13-20-16,19-10-28 16,3-14-7-16,25-14-4 15,18-5-6-15,15-24 17 0,14-20 10 16,3-9-5-16,-7-3-1 15,-13-1 4-15,-20 6 4 16,-22 5-2-16,-13 13-10 16,-12 17-10-16,-24 16-12 15,-12 3-14-15,-7 33-16 16,-1 7-75-16,11 6-34 16</inkml:trace>
  <inkml:trace contextRef="#ctx0" brushRef="#br0" timeOffset="-125337.83">25049 9283 538 0,'0'0'0'0,"0"0"1"16,0 0-1-16,0 0 17 15,0 0-13-15,0 0 21 16,-228 107 25-16,180-52-20 0,11-3-2 15,12 2-3-15,14-8-14 16,11-12-9-16,2-7-2 16,29-22-15-16,18-5-13 15,12-22 28-15,6-18-4 16,-1-3 4-16,-14-7 0 16,-17 0 8-16,-22 1 20 15,-13-3-10-15,-16 5-18 16,-29 11-13-16,-15 16-5 15,-7 19-2-15,-3 1 4 16,6 24-48-16,13 2-117 16,21 0-226-16</inkml:trace>
  <inkml:trace contextRef="#ctx0" brushRef="#br0" timeOffset="-123940.46">25381 10991 767 0,'0'0'68'16,"0"0"-68"-16,0 0-18 0,0 0 18 15,0 0 26-15,0 0-2 16,-121 294 9-16,104-234-3 15,-2-1-7 1,0 4-21-16,2-10-4 0,-1-4-34 16,3-10-104-16,2-21-115 15,1-15-220-15</inkml:trace>
  <inkml:trace contextRef="#ctx0" brushRef="#br0" timeOffset="-123760.95">24987 11165 529 0,'0'0'117'0,"0"0"-117"0,0 0-48 15,0 0 48-15,0 0 42 16,0 0 0-16,283 122-17 16,-205-94-25-16,-2-2-20 15,-12-6-135-15,-13-3-284 16</inkml:trace>
  <inkml:trace contextRef="#ctx0" brushRef="#br0" timeOffset="-123378.9">26374 10819 349 0,'0'0'294'0,"0"0"-294"15,0 0 0-15,0 0 10 16,0 0 32-16,0 0-20 16,-233 275-19-16,194-223-3 15,-1-7-29-15,3-8-80 16,3-10-122-16</inkml:trace>
  <inkml:trace contextRef="#ctx0" brushRef="#br0" timeOffset="-123187.41">25926 10862 362 0,'0'0'74'0,"0"0"-57"16,0 0 82-16,0 0-92 15,0 0-5-15,0 0 51 16,151 116-24-16,-76-71-17 16,10-5-12-16,4-10-79 15,2-13-185-15</inkml:trace>
  <inkml:trace contextRef="#ctx0" brushRef="#br0" timeOffset="-122775.75">27442 10062 129 0,'0'0'476'15,"0"0"-473"-15,0 0 38 16,0 0 13-16,0 0-51 16,0 0-3-16,-67 64 0 15,39-15 3-15,-3 8 6 16,1 2-9-16,0 3-4 16,-1-2-68-16,-1-14-173 15</inkml:trace>
  <inkml:trace contextRef="#ctx0" brushRef="#br0" timeOffset="-122575.29">27023 10125 466 0,'0'0'9'15,"0"0"-9"-15,0 0 0 16,0 0 50-16,0 0 49 15,0 0-50-15,254 233-29 16,-170-186-20-16,8-6-14 16,1-9-87-16,-10-11-202 15</inkml:trace>
  <inkml:trace contextRef="#ctx0" brushRef="#br0" timeOffset="-122219.23">28236 9577 614 0,'0'0'17'0,"0"0"-17"15,0 0-41-15,0 0 41 16,0 0 2-16,0 0-2 15,-185 334-6-15,160-276-131 16,-2-11-115-16</inkml:trace>
  <inkml:trace contextRef="#ctx0" brushRef="#br0" timeOffset="-122029.75">27951 9687 472 0,'0'0'35'0,"0"0"-35"0,0 0-23 16,0 0 23-16,0 0 61 15,0 0 2-15,79 409-48 16,-6-304-12-16,8 2-3 16,-5-2-158-16,-12-3-118 15</inkml:trace>
  <inkml:trace contextRef="#ctx0" brushRef="#br0" timeOffset="-121507.24">26340 11565 414 0,'0'0'153'16,"0"0"-153"0,0 0 0-16,0 0 32 0,0 0 6 15,0 0-10-15,-79 291-15 16,33-237-13-16,-2-5-1 16,0-7-45-16,8-8-38 15,8-11-69-15,9-16-180 16</inkml:trace>
  <inkml:trace contextRef="#ctx0" brushRef="#br0" timeOffset="-121322.77">26083 11681 484 0,'0'0'0'15,"0"0"-21"-15,0 0 21 0,0 0 28 16,0 0 18-16,0 0-8 15,311 192-13-15,-237-157-18 16,8-8-7-16,2-6-19 16,-2-12-113-16,-8-9-220 15</inkml:trace>
  <inkml:trace contextRef="#ctx0" brushRef="#br0" timeOffset="-121023.45">27562 11420 401 0,'0'0'20'15,"0"0"-11"-15,0 0 17 16,0 0 45-16,0 0-47 16,0 0-24-16,-233 264-27 0,167-234-135 15</inkml:trace>
  <inkml:trace contextRef="#ctx0" brushRef="#br0" timeOffset="-120828.97">27162 11520 376 0,'0'0'9'15,"0"0"4"-15,0 0 82 16,0 0 18-16,0 0-49 15,0 0-34-15,398 249-29 0,-316-224-1 16,-3-8-51 0,-3-11-123-16,-13-6-145 0</inkml:trace>
  <inkml:trace contextRef="#ctx0" brushRef="#br0" timeOffset="-118870.73">27169 10832 56 0,'0'0'300'16,"0"0"-263"-16,0 0 15 15,0 0 21-15,0 0-54 16,0 0-5-16,-28-6 25 16,27 6-10-16,-4 0-27 15,-4 13-1-15,-3 3 6 16,0 1 22-16,2 3 0 15,-4-3 0-15,7 1 3 16,-1 0-10-16,4-5 1 16,4 4-20-16,0-4-3 0,0 3-2 15,4-2 2-15,11-2 0 16,3 1 1-16,2-3 5 16,4-5-3-16,1-3 5 15,3-2-5-15,4 0 3 16,0-2-6-16,1-11-3 15,-1-5-4-15,-6-1-2 16,-3-1-1-16,-8 3 6 16,-5 0 3-16,-7 5 1 15,-2-3 1-15,-1 0 2 16,0 2 8-16,0-4-5 16,-4 0-6-16,-8 3-1 15,2-4-1-15,-2 7-1 0,-2-2-5 16,1 5 6-16,-5 3 2 15,0 3 0-15,2 0 0 16,-2 2 10-16,1 0-9 16,1 0-1-16,4 0 4 15,3 4-4-15,-1-1-3 16,2 5 2-16,2-2 0 16,-4 3-1-16,2 2 2 15,-1 2 0-15,-1 3 0 16,-2 3 0-16,0 1 8 15,0 1-6-15,3-1 1 16,2 0-1-16,4-1-2 0,3-3 0 16,0-3-3-1,0 3 2-15,0-2-3 0,4 4 4 16,5-3 0-16,1-1 1 16,1 2 0-16,1-5-1 15,3-3 0-15,0-4 0 16,9-4 8-16,10 0-2 15,11-3 1-15,6-10-5 16,4-3-2-16,-6-1-2 16,-10 0-1-16,-11 2 3 15,-13 0 0-15,-8 6 7 16,-7-4 2-16,0-4 20 16,0 1 8-16,-8-5-15 15,-6 2-18-15,1-4-2 16,-1 3-1-16,0 3-2 0,0 4-5 15,-4 4 5-15,1 2 1 16,-5 1-3-16,-3 2 2 16,-3 4 1-16,-2 0 0 15,3 0 2-15,-2 0-1 16,4 0 1-16,3 0-2 16,1 0 1-16,6 0-1 15,0 6-2-15,0 5-1 16,4 4 0-16,1 5-4 15,4 4-2-15,5 1 8 16,1 0-1-16,0 0-2 16,0-2 4-16,0-3-1 0,6 0-3 15,5-6-5-15,5-1-16 16,4-3 7-16,7-7-1 16,4-3 4-16,5 0 8 15,3 0 6-15,-3-6 0 16,-5-5 1-16,-5-2 0 15,-9 0 2-15,-7-4 0 16,-6 1 8-16,-4-4 10 16,0-6-7-16,0 0-13 15,-6-2 0-15,-6 5-2 16,-4 1 1-16,-3 6 1 16,-1 5 5-16,-1 2 6 15,-1 8-4-15,2-2-5 16,1 3-2-16,2 0-1 15,0 0 0-15,3 10-3 0,1 4 4 16,1 5-6-16,2 4 1 16,2 7 0-16,3-4 1 15,5 1 1-15,0-1 3 16,0-5-3-16,17-3 2 16,4-7 0-16,9-5 0 15,9-6-2-15,3 0-10 16,2-6 2-16,-8-8 4 15,-8-1 0-15,-12-3 7 16,-11-4 2-16,-5-1 3 0,0-4 1 16,-21 1 14-16,0 2-6 15,-3 4 1-15,0 8-1 16,5 1 1-16,1 9-15 16,3 2-4-16,2 0 1 15,-3 0-20-15,-6 15-67 16,-8 5-97-16,-8 0-191 15</inkml:trace>
  <inkml:trace contextRef="#ctx0" brushRef="#br4" timeOffset="-109583.68">22665 11582 31 0,'0'0'241'16,"0"0"-179"-16,0 0-30 15,0 0 23-15,0 0 11 0,0 0-24 16,0 0 12-16,184-99-10 16,-114 69-8-16,13-6-6 15,13 0-5-15,4 0-2 16,-3-2-3-16,-3 0-9 15,-8 4 5 1,-7 2-3-16,-5 2-9 0,-6 0 1 16,2 0-3-16,-1-3-2 15,4 0 3-15,1 0-3 16,0 0 0-16,-4 3 0 16,-2 1 0-16,-8 2 2 15,-9 3-2-15,-2 3 0 16,-12 3 1-16,-2-5 0 15,1 0-1-15,4-4 1 0,1-5 0 16,12-5-1-16,6 1-2 16,5 0 2-16,-1 0 0 15,-5 5 0-15,-8 2 0 16,-9 6 1-16,-8 0 0 16,-2 0 1-16,1 2 2 15,-2-1 8-15,2-4-4 16,6 0-2-16,7-5-5 15,11-2-1-15,6 0 0 16,2 1-1-16,-3 0 1 16,-3 7 2-16,-4-1-1 15,-5 6 6-15,-1-1-3 16,-5 2 1-16,0 0-5 0,-4-2 2 16,1 1-2-1,8-6 0-15,4 0-1 0,8-4 1 16,7-3-1-16,2 4 2 15,-1-1 0-15,-5 2 1 16,-6 3 1-16,-8-1 13 16,-4-1 10-16,-2 3-6 15,-1 1-4-15,0-3-16 16,2 2 1-16,3-4 0 16,0 0-1-16,3-2 0 15,0 0 2-15,2 2-2 16,1 1 0-16,-1 0 5 15,-2 1 6-15,-2-2 0 16,-2 0-3-16,-2-2-7 0,0-2-1 16,3-3 0-16,6-2 0 15,9-4 0-15,6 4-2 16,8-2 2-16,1 3-1 16,-4-1 0-16,-6 3 1 15,-6 1 2-15,-6 1 0 16,2 3 4-16,-2-1-1 15,2-1-2-15,-1 0-3 16,5-3 2-16,4-3-1 16,6-5-1-16,5 1 0 15,-1-5 0-15,-2 3-1 16,5-3 1-16,0-3 0 16,5 6 0-16,2-1 0 0,1 3-1 15,0 1 0-15,-3 3 2 16,-4-2-1-16,-7 2 0 15,-8-2 1-15,-6 5-1 16,-3 0 0-16,-1-4 2 16,-2 6-2-16,3-2 1 15,2 2-1-15,-2 2-3 16,-2 2-2-16,-4 2 4 16,-7 7-1-16,-5 1 2 15,-10 5 0-15,-6 4 0 0,-7-1 0 16,-3 6 0-1,-2-3 3-15,3-2 0 0,-2 4-2 16,1-2-1-16,-1-1 3 16,-4 6 1-16,-1-1 17 15,-4 2 3-15,1-2-7 16,-2 3-1-16,0 0-4 16,0 0-11-16,0 0-1 15,0 0-4-15,1 0 0 16,-1 0-2-16,0 0-11 15,2 0-17-15,-1 0-29 16,2 0-67-16,-3 0-122 16,0-13-310-16</inkml:trace>
  <inkml:trace contextRef="#ctx0" brushRef="#br4" timeOffset="-107900.45">28059 10853 633 0,'0'0'34'15,"0"0"-20"-15,0 0 37 16,0 0-16-16,0 0-35 16,0 0-14-16,0 0 0 15,-21 59 14-15,9-26 1 16,-9 0 2-16,-7-3-3 15,-10-1 2-15,-10-6 5 16,-4-3-3-16,3-10 3 16,12-3 6-16,15-7-4 15,11 0 2-15,8 0 35 16,3 0-3-16,0 0-12 16,0 0-1-16,0 0-9 15,0-3-9-15,0 2-7 16,4-2-4-16,-1 3 2 0,4 0-3 15,6 0-5-15,5 0-2 16,10 14 7-16,9-1 0 16,2-4 1-16,3 4-1 15,4-6-4-15,-1-4-38 16,1-3-37-16,-3 0-43 16,-7 0-82-16,-12-6-188 15</inkml:trace>
  <inkml:trace contextRef="#ctx0" brushRef="#br4" timeOffset="-107491.53">27809 11054 349 0,'0'0'93'0,"0"0"-63"16,0 0 101-16,0 0-19 16,0 0-53-16,0 0-41 15,81-24 17-15,-3 12 24 16,27-5-25-16,15 1-18 16,14-1-6-16,10 0-7 15,2 1-3-15,-2 0 1 16,-8 2 0-16,-14 1-1 15,-11 2 0-15,-10-2 4 0,-4 3-4 16,-3-2 1-16,-10 2 2 16,-20 0-1-16,-20 3 5 15,-21 1 11-15,-11 2 8 16,-9 4-11-16,-3-2 5 16,0 2 10-16,0-4-17 15,0 4-9-15,0-2-4 16,0 2-20-16,3-2-98 15,-3-5-223-15</inkml:trace>
  <inkml:trace contextRef="#ctx0" brushRef="#br4" timeOffset="-101210.89">28136 10777 99 0,'0'0'45'0,"0"0"52"16,0 0 8-16,0 0-49 15,0 0-26-15,0 0-3 16,0 0 11-16,0 0 2 16,0 0-18-16,0 0-12 15,0 0 6-15,0 0 11 16,0 0 4-16,0 2 0 16,0 2-3-16,-12-1-5 15,-1 5-16-15,-10 1-5 16,1 0 3-16,-1-2-3 0,1 0 0 15,3 0 9-15,4-4-2 16,2 1-7-16,4-2-2 16,2-2 3-16,1 0-3 15,1 4 0-15,-1 3 0 16,-3-1 1-16,-3 4-1 16,-6 2 9-16,-1-3-1 15,2-2 0-15,1-3 1 16,4 3-7-16,1-6 0 15,1 2 2-15,2-1 0 16,-2 6-4-16,0-1 0 16,-4 3-2-16,-1 2 2 15,2 1 3-15,-2 1-2 0,3-4 1 16,3-1-1-16,1-1 2 16,3-5-3-16,3-1-3 15,2-2 3-15,0 0-2 16,0 0 2-16,0 0 1 15,0 0 3-15,0 0 0 16,0 0-1-16,0 0 3 16,0 0 2-16,0 0 3 15,0 0-7-15,0 0-4 16,0 0-3-16,0 4-1 16,0-1 0-16,9 1 4 15,0 2 0-15,0 0 2 16,0-2-1-16,3 4 1 0,-2-3-2 15,6 5 0 1,0 1 3-16,3-2 1 16,-1 1-3-16,4 3-1 0,-1-2 1 15,1-2 0-15,-1 4 1 16,3-3 1-16,3 0-3 16,-2-3 2-16,2 3 6 15,-6-1-7-15,-3-2 1 16,-6-1-2-16,0 2 0 15,-5-1-1-15,-1 1 1 16,0 0 0-16,3-4 0 16,-1 1 0-16,1-1 0 0,-3 0 0 15,2-2 2-15,-2 1-2 16,-1-2 0 0,0-1 0-16,-4 3 1 0,-1-3-1 15,0 0 0-15,0 0 4 16,0 0-2-1,0 0 0-15,0 0-2 0,0 0 0 16,0 0-1-16,0 0 1 16,0 0 0-16,2 0 2 15,-2 0 1-15,0 0 4 16,0 0 3-16,0 0 12 16,-2 0 16-16,-9 0-18 15,-5 0-15-15,0-3-2 16,-4-1-3-16,3-2 0 15,2-3 1-15,-3-2 2 0,1-3-1 16,-2 2-2-16,-1-5 0 16,3 4 1-16,1 2 0 15,2 2 0-15,-1-1 5 16,-5 3-5-16,0 3-1 16,-3-1 0-16,-1 2 0 15,5 2 1-15,4-5-1 16,2 3 0-16,5 2 3 15,3-2-2-15,1 3-1 16,1-3 4-16,-3 0-4 16,0 3 0-16,2-1 0 15,-1-2 0-15,2 3 0 16,2-3 1-16,1 3 1 0,-2 0-2 16,2-3 1-16,0 3 0 15,0 0-1-15,0 0 2 16,0 0 3-16,0-1-4 15,0-2 2-15,0 0-3 16,0-1 2-16,0-2-2 16,0-1 0-16,6-3-2 15,11-3-5-15,8 2 3 16,8-5-1-16,5 0 4 16,1-3-4-16,0 2-1 15,-3-2-2-15,-5 2 0 16,-5 0 3-16,-7 4 5 0,-7 3 0 15,-3 0 2 1,0 3-2-16,-2-3 0 0,4 6-1 16,2-1-2-16,-2 1-2 15,-4 2 0-15,-2 2 2 16,-3 0-2-16,-2 0 5 16,0 0 0-16,0 0 2 15,0 0 1-15,0 0 3 16,0 0 3-16,0 0-3 15,0 0-6-15,0 0-3 16,0-1-30-16,0-2-67 16,0 0-117-16</inkml:trace>
  <inkml:trace contextRef="#ctx0" brushRef="#br4" timeOffset="-99551.31">29821 10478 406 0,'0'0'274'15,"0"0"-274"-15,0 0-37 16,0 0 37-16,0 0 9 16,0 0-9-16,0 0 21 15,43 90 0-15,-19-40 0 16,0 3-20-16,-4 2 3 16,-4-7-4-16,-6-6 0 15,-4-9-2-15,-3-13 4 16,-3-10-1-16,0-7 0 0,0-3 3 15,0 0 48 1,-5-10 39-16,-5-11-79 0,-5-4-10 16,3-2 0-16,3 2-2 15,3 1-6-15,6 7-4 16,0 8 1-16,0 5-3 16,0 4 11-16,5 0-8 15,11 0-1-15,5 17 8 16,0 3-5-16,0 0 6 15,-5-3-1-15,-3-4 1 16,-5-4 1-16,-7-6-2 16,1-3 2-16,-2 0 5 0,0 0 9 15,0-12 8-15,0-9-17 16,0-3-5-16,6-1 0 16,3 5 0-16,1 3 0 15,1 7-1-15,0 6-4 16,0 4 0-16,2 0 0 15,4 14 5-15,4 12 3 16,1 7 1-16,4 4 0 16,2 0-3-16,5-5-1 15,3-5-51-15,2-7-125 16,-3-10-146-16</inkml:trace>
  <inkml:trace contextRef="#ctx0" brushRef="#br4" timeOffset="-99362.83">30340 10641 344 0,'0'0'160'0,"0"0"-133"15,0 0 55-15,0 0-40 16,0 0-41-16,0 0 51 16,-17 96 5-16,25-51-31 15,10 2-26-15,9-4-9 16,3-3-48-16,2-7-108 15,-5-11-132-15</inkml:trace>
  <inkml:trace contextRef="#ctx0" brushRef="#br4" timeOffset="-99182.31">30305 10496 549 0,'0'0'99'0,"0"0"-98"16,0 0 23-16,0 0 9 16,0 0-33-16,0 0-64 15,5-18-81-15,23 31 13 16</inkml:trace>
  <inkml:trace contextRef="#ctx0" brushRef="#br4" timeOffset="-98704.23">30623 10674 423 0,'0'0'118'0,"0"0"-117"16,0 0 69-16,0 0-15 15,0 0-28-15,0 0-18 16,-87-10-8-16,67 23-1 16,0 4-5-16,7 5 2 0,5-1-6 15,4 4-14-15,4-4-13 16,0-1-7-16,0-7-17 16,16-3-3-16,5-3 44 15,2-4 17-15,2-3 2 16,-1 0-4-1,-5 3 1-15,-7-2 2 0,-4 1 1 16,-2 2 2-16,1 1 4 16,-1 6 13-16,0-1-8 15,2 8 0-15,-2 1-11 16,-2 7 3-16,-1-3-6 16,-3 0 3-16,0-3-1 15,0-7 1-15,-9-2 7 0,0-9 31 16,-6-2 48-1,-6 0-7-15,-1-19-47 0,1-8-12 16,8-12-20-16,13-8-116 16,4-6-198-16</inkml:trace>
  <inkml:trace contextRef="#ctx0" brushRef="#br4" timeOffset="-98233.18">30977 10582 125 0,'0'0'428'15,"0"0"-409"-15,0 0 39 16,0 0 33-16,0 0-74 15,0 0-11-15,-60-13 12 16,60 13-16-16,0 0-2 16,-1 0-2-16,1 0-4 15,0 0 1-15,0 0 0 16,0 0 5-16,0 0 3 16,0 0 8-16,0 0 0 15,0 0 0-15,-2 0-6 16,0 0-1-16,-2 0-3 15,-3 3 2-15,-4 7 3 0,-1 7 0 16,-3 2 0-16,0 9 9 16,1 4-1-16,3 0 2 15,2 4-9-15,3 1-2 16,3 3-5-16,3-8 0 16,0 3 1-16,0-7 1 15,9-7-1-15,6-2-1 16,6-6-4-16,10-7-21 15,10-6-64-15,9 0-145 16</inkml:trace>
  <inkml:trace contextRef="#ctx0" brushRef="#br4" timeOffset="-97832.24">31000 10962 147 0,'0'0'285'16,"0"0"-284"-16,0 0 25 16,0 0 62-16,0 0-12 15,0 0-6-15,75 59-6 16,-33-70-18-16,7-8-21 16,-1-10-14-16,-8-1-8 15,-7-10 7-15,-9-6 8 16,-9-14 0-16,-6-13 0 15,-5-16-16-15,-4-13-1 0,0-1-2 16,-10 11 3-16,-7 16-2 16,0 28 1-16,1 16 4 15,6 16 11-15,4 15-12 16,-1 1-4-16,-4 24-16 16,-2 20-1-16,2 25 17 15,7 17 2-15,4 13 10 16,4 3-2-16,18-2-7 15,4-9-3-15,7-10-24 16,4-12-64-16,5-13-90 16,2-24-149-16</inkml:trace>
  <inkml:trace contextRef="#ctx0" brushRef="#br4" timeOffset="-97463.23">31627 10681 507 0,'0'0'222'16,"0"0"-222"-16,0 0 49 16,0 0 54-16,0 0-64 15,0 0-21-15,-94 69 1 16,78-23-4-16,5 0-10 16,8 3-4-16,3-8-1 0,2-5-10 15,13-7-13 1,3-9-12-16,2-12-3 0,-1-7 8 15,-2-1 12-15,0-12 18 16,-4-17 4 0,-5-7 3-16,-7-12-3 0,-1-2-2 15,-1-2 0-15,-10 10-4 16,1 9 4-16,4 16 7 16,4 10 6-16,2 7-15 15,0 0-9-15,2 24-30 16,16 9 30-16,5 4 8 15,2 2-9-15,5-3-29 16,-2-4-104-16,0-8-81 16</inkml:trace>
  <inkml:trace contextRef="#ctx0" brushRef="#br4" timeOffset="-97041.02">31972 10578 699 0,'0'0'18'0,"0"0"70"16,0 0 27-16,0 0-52 15,0 0-9-15,0 0-30 16,-69-36-24-16,52 49-8 16,-5 14-7-16,-1 5-3 15,2 8-2-15,7 2-24 0,7-2 2 16,3-2-8-1,4-9 5-15,0-6-13 0,13-7 27 16,10-8 16-16,5-5-8 16,0-1 8-16,-1-2 0 15,-3 3-3-15,-4-2 8 16,-1 2 10-16,-3 3-3 16,-3-2 2-16,0 6-1 15,-3 0 0-15,-4 3-4 16,-3 4 1-16,-3 3-1 15,0 2 0-15,-3-2 6 16,-16-3 2-16,-7-1 0 16,-4-7 8-16,-3-5-10 15,6-4 7-15,10 0-7 0,12-13-12 16,5-16-114-16,30-10-360 16</inkml:trace>
  <inkml:trace contextRef="#ctx0" brushRef="#br4" timeOffset="-96641.41">32240 10597 430 0,'0'0'178'0,"0"0"-178"16,0 0 0-16,0 0 6 16,0 0 15-16,0 0-8 0,-85 30-13 15,73-6 0 1,-2 3-5-16,3 2 3 15,3 1 2-15,3 0-10 16,5-1-15-16,0-6-22 0,4-6 6 16,13-4 24-16,6-7 17 15,7 1 7-15,3-4-6 16,3 0-1-16,-3 1 0 16,-2 3-2-16,-7 2 1 15,-5 2 2-15,-4 4 5 16,-6 6 14-16,-6 2 5 15,-3 4 7-15,0 2-10 16,-4-3-20-16,-13 1 4 16,-2-1-6-16,-2-5-3 15,3-9 2-15,-1-2 1 0,2-7-3 16,1-3-7-16,4-6-3 16,4-20-13-16,8-14-89 15,5-6-140-15</inkml:trace>
  <inkml:trace contextRef="#ctx0" brushRef="#br4" timeOffset="-96467.89">32457 10694 270 0,'0'0'360'0,"0"0"-360"16,0 0-23-16,0 0 23 15,0 0 35-15,0 0 18 16,15 201-11-16,10-147-38 0,-3-6-4 15,2 2-4-15,-4-10-78 16,-4-8-175-16</inkml:trace>
  <inkml:trace contextRef="#ctx0" brushRef="#br4" timeOffset="-96293.35">32545 10697 453 0,'0'0'284'0,"0"0"-273"16,0 0 34-16,0 0-18 15,0 0-27-15,0 0-36 0,0-49-97 16,25 34-167-16</inkml:trace>
  <inkml:trace contextRef="#ctx0" brushRef="#br4" timeOffset="-96027.06">32714 10109 652 0,'0'0'1'0,"0"0"1"16,0 0 3-16,0 0 15 0,0 0-1 15,0 0 20 1,-45 155 20-16,58-61 9 0,8 13-5 15,1 10-32 1,-1 8-18-16,-1 1 4 16,-7-8 6-16,-3-9-17 15,-8-10-4-15,-2-15-2 0,0-16-28 16,-10-11-19-16,-10-18-66 16,-7-13-74-16,-4-19-156 15</inkml:trace>
  <inkml:trace contextRef="#ctx0" brushRef="#br4" timeOffset="-95872.47">32594 10975 408 0,'0'0'200'0,"0"0"-145"0,0 0 6 16,0 0-37-16,0 0-24 16,0 0-1-16,155-159-6 15,-106 146-26-15,-1 4-85 16,-11-2-108-16</inkml:trace>
  <inkml:trace contextRef="#ctx0" brushRef="#br4" timeOffset="-95676.99">32936 10582 412 0,'0'0'195'15,"0"0"-195"-15,0 0-31 0,0 0 31 16,0 0 69-16,0 0-14 15,4 175-6-15,7-116-15 16,1 3-26-16,2-3-8 16,0-2-11-16,-1-11-73 15,-2-11-180-15</inkml:trace>
  <inkml:trace contextRef="#ctx0" brushRef="#br4" timeOffset="-95507.85">33013 10572 199 0,'0'0'494'0,"0"0"-484"0,0 0-9 16,0 0 15-16,0 0-16 16,0 0-27-16,-19-33-68 15,25 46-50 1,1 7-57-16</inkml:trace>
  <inkml:trace contextRef="#ctx0" brushRef="#br4" timeOffset="-95090.45">33032 11165 118 0,'0'0'123'0,"0"0"-57"0,0 0-7 16,0 0 4-16,0 0 30 15,0 0 5-15,113 45-67 16,-76-60-20-16,0-4-9 16,-4-7 6-16,-5-7 1 15,-13-11-2-15,-9-11-2 16,-6-9-5-16,0-5-2 15,-21 3-8-15,-4 9 10 16,0 12 0-16,4 18 14 16,9 11-2-16,4 10 13 0,7 6-16 15,-1 0-9 1,1 0-7-16,-2 10-4 0,2 19 11 16,1 10 16-16,0 11 14 15,0 7-7-15,0-1-23 16,10-3 3-16,2-7-3 15,5-7-8-15,-1-6-42 16,6-10-77-16,0-16-147 16</inkml:trace>
  <inkml:trace contextRef="#ctx0" brushRef="#br4" timeOffset="-94533.93">33421 10240 175 0,'0'0'421'0,"0"0"-388"15,0 0-2-15,0 0-5 16,0 0-18-16,0 0-3 16,-11 83 56-16,11-26-38 15,11 8-11-15,3 1-10 16,0 1-4-16,1-6 2 15,-5-10-24-15,-2-12-17 16,-7-9-49-16,-1-10-19 16,0-13 12-16,0-3 47 15,-7-4-4-15,-9 0 41 0,-1 0 13 16,-1 0 46-16,2 0 58 16,-4 6-27-16,-2 10-40 15,-2 5 13-15,3 4-10 16,7 7-13-16,9 0-8 15,5-3-10-15,0 1-4 16,16-6-5-16,5-6-9 16,3-8-15-16,4-8-25 15,1-2-18-15,-3-8 7 16,0-9 31-16,-6-8 29 16,-4-6 27-16,-4-9 39 15,-5-9 3-15,-6 0 9 16,1 2-4-16,-2 14 12 15,0 13 4-15,0 11-15 16,0 9-45-16,0 9-30 0,0 25-38 16,3 19 24-16,1 16 10 15,1 10 0-15,-3 0-43 16,-2 8-36-16,-4-9-95 16,-19 2-248-16</inkml:trace>
  <inkml:trace contextRef="#ctx0" brushRef="#br4" timeOffset="-92178.45">29082 8328 280 0,'0'0'39'0,"0"0"-34"16,0 0 10-16,0 0 68 16,0 0-20-16,0 0-41 15,0-6-2-15,0 6-18 0,0 0-2 16,-3 0-15-16,2 0-12 16,-1 0 24-16,1 6 3 15,-1-2 3-15,2-4 2 16,0 0 18-16,0 0 18 15,-1 0 24-15,1 0-6 16,0 0-19-16,0 0-26 16,0 0-9-16,0 0-3 15,0 0-2-15,0 0-1 16,0 0-1-16,0 0 2 16,0 0 0-16,0 0 2 15,0 0 1-15,0 0 5 16,0 0 25-16,0 0 15 0,0 0-3 15,0 0-15 1,0 0-20-16,0 0-6 0,0 0-4 16,0 0 0-16,0 0 0 15,0 0 4-15,0 0-2 16,0 0 1-16,-2 0 9 16,1-3 4-16,-3-1-6 15,1 1-8-15,2 3 2 16,-1-3-4-16,2 2-1 15,0 1-1-15,0 0-6 16,0 0-24-16,0 0-26 16,0 0-45-16,0 0-55 15,3-3-50-15,7-1-76 16</inkml:trace>
  <inkml:trace contextRef="#ctx0" brushRef="#br4" timeOffset="-91982.97">28990 8310 157 0,'0'0'168'16,"0"0"-168"-16,0 0-58 15,0 0 14-15,0 0-18 0</inkml:trace>
  <inkml:trace contextRef="#ctx0" brushRef="#br4" timeOffset="-91682.78">28990 8310 188 0</inkml:trace>
  <inkml:trace contextRef="#ctx0" brushRef="#br4" timeOffset="-91619.93">28990 8310 188 0,'-62'-17'117'0,"62"17"-114"0,0 0 0 15,0 0 1-15,0 0-4 16,0 0-60-16,-24-4-195 0</inkml:trace>
  <inkml:trace contextRef="#ctx0" brushRef="#br4" timeOffset="-91445.41">28932 8263 287 0,'0'0'252'0,"0"0"-239"15,0 0-9-15,0 0 21 16,0 0 1-16,0 0-26 16,-22 0-17-16,24 0-132 0,7 0-156 15</inkml:trace>
  <inkml:trace contextRef="#ctx0" brushRef="#br4" timeOffset="-68450.11">22781 13144 242 0,'0'0'65'0,"0"0"-65"16,0 0 1-16,0 3 11 15,0-1 76-15,0-2 28 16,0 2-25-16,0-2-21 16,0 0-4-16,0 0 4 15,0 0 9-15,0 0-22 16,0 0-24-16,0 0-21 16,0 3-12-16,0 5-6 15,0 1 0-15,0 8 6 16,0 2 2-16,0 1-1 0,0 0-1 15,0 6 0 1,0 0 1-16,0 1-1 0,0 6 2 16,0 1 0-16,0-2 0 15,0-2 3-15,0 2-2 16,-1-2-2-16,-5-3 2 16,2-3-2-16,2 1-1 15,2-4 1-15,0 5 0 16,0 0-1-16,0 1 0 15,0 6 1-15,-1 0-1 16,-4 3 0-16,-1 0 1 0,-1-3 5 16,-2 1-4-16,1-7-1 15,4 2 1-15,-1-3-2 16,4-2 1-16,-1 2-3 16,1-3 1-16,-1 3 1 15,-1 0 0-15,-2 1 2 16,-1 0-2-16,-1-1 0 15,1 0 2-15,0 0-2 16,-1 2 1-16,1-6 0 16,2 2-1-16,1 2 0 15,0-2 0-15,3 1 0 16,0 5 1-16,-3-1-2 16,3-2 1-16,-5 3 0 0,-1-1 1 15,2-5-1 1,-2 2 7-16,0-2-4 0,1-2 2 15,2 2-5-15,3 2 2 16,0-2-2-16,0 2 0 16,0 4-2-16,2 3 2 15,4-1 3-15,-3 5-3 16,-2 2 6-16,-1-2 1 16,0 3 10-16,0-7 7 15,0 3-13-15,0-10-7 16,0 2-2-16,0-4-2 15,3 1 0-15,5 0 3 16,-1 2-2-16,1 0-1 16,-4 5 0-16,-1 5 2 0,2-1 1 15,-4 4 2-15,-1-3 1 16,2-1 1-16,1 0-6 16,2 0 0-16,3 0 0 15,-1-2-1-15,3-1 0 16,0 2 2-16,-1 0-2 15,0 1-1-15,-1 2 1 16,2-1 0-16,-6 3 0 16,2-1 0-16,-3 8 3 15,0-1-2-15,0 7 0 16,1-1-1-16,1-2 0 0,1 0 3 16,2-6-6-1,-4-5 5-15,2 0-4 0,-3 1 4 16,0 0 0-16,0 0-2 15,-2-5 1-15,1 4-1 16,1-1 1-16,-2 1-1 16,2 4 0-16,2-4 0 15,-2 4 2-15,3-5-2 16,-3-3-2-16,0-2 2 16,-3 0 2-16,0 0-1 15,0-2 1-15,0 1-1 16,0 1-1-16,0-3 2 15,-3-1-1-15,0 2-1 16,3 5 1-16,0 3 0 0,0-2-1 16,0 2 2-16,0 1-2 15,0-8 2-15,0-2-2 16,0-2 0-16,3-3 0 16,-3 0 1-16,0 3-1 15,0-5 0-15,0 4 2 16,0 3-1-16,0 3-1 15,0 0 0-15,0-1 1 16,0 1-1-16,0-3 0 16,0-3 1-16,3-4 1 15,-3-1-2-15,3-4 0 16,-2-3 0-16,-1-3 0 16,0-3 0-16,0-7 1 0,0 3-1 15,2-5 2 1,-2 0-2-16,0 3 0 0,0-3 0 15,0 0-1-15,1 1 0 16,1-1 1-16,-2 3 0 16,3-3 1-16,-2 2 0 15,4-2-1-15,2 0 3 16,0 0-2-16,3 3 2 16,3-3 1-16,2 0-4 15,3 0 2-15,3 0 0 16,3 0-1-16,5 0 0 15,9 0 2-15,5 0-2 16,6-3 0-16,3-2 1 16,-1 1-2-16,-2-1 0 0,-3 3-1 15,-5-1 1-15,-4-2 0 16,2 3 0-16,-2-1 1 16,7-2-2-16,5 2 1 15,3 1-3-15,3-5 6 16,0 3-6-16,-1 0 5 15,-5 3-4-15,-1 1 2 16,0-1-1-16,3 1 0 16,4 0 1-16,0 0 0 15,3-3 0-15,-3 0 1 16,-2 2 0-16,0-2 0 16,1 0-1-16,-3-1 0 15,-1 1 1-15,-3 0-1 0,-1 0 0 16,-3 2-1-16,-1 1 0 15,1-3 0-15,2 3 0 16,4 0 1-16,3 0 0 16,-1 0 1-16,1 0-1 15,-1 0-2-15,-3 3 2 16,1 1 2-16,-3 2-2 16,5-3 0-16,1 1 1 15,5-1 2-15,5-2-3 16,4 5 2-16,4-4 0 15,5 6-2-15,10 1 1 16,3-1-1-16,2 5 0 0,2-2 0 16,2 1 0-1,3 1 2-15,10-3 4 0,2 3-5 16,8-3-1-16,0 0 1 16,4-3 1-16,3-3-2 15,1-2 1-15,-2 1-1 16,-5-3-2-16,-8 0-1 15,-6 0 0-15,-5 0 0 16,-7 0 1-16,-4 0 1 16,-5-7-4-16,-4 0 3 15,-5-1-1-15,-4 1 3 16,-1-3 1-16,0 3-1 16,-1-2-2-16,5 2 0 0,-1 1 1 15,-2-2-3-15,2 0 2 16,1 1 2-16,6 0 0 15,0-3 0-15,1 0 0 16,-2 3 0-16,0-3 0 16,-2 4 0-16,1 2 2 15,3-2 0-15,3 2-2 16,5 4 0-16,6-6 1 16,3 2-1-16,2-2-1 15,-4-2 1-15,-1-2 0 16,-6 2 0-16,-7-2 0 15,-14 3 0-15,-12-2 0 16,-13 2 0-16,-11 3 1 16,-9 4 0-16,-8-2-1 0,-4 2 0 15,-5 0 0-15,-4 0-1 16,-1 0 1-16,0 0 0 16,0 0 0-16,0 0 0 15,0 0 1-15,0 0 2 16,0 0-1-16,0 0-2 15,0 0-1-15,0 0-1 16,0 0-7-16,0 5-55 16,0 5-113-16,-6-3-206 15</inkml:trace>
  <inkml:trace contextRef="#ctx0" brushRef="#br4" timeOffset="-63918.45">24687 14541 14 0,'0'0'22'0,"0"0"22"15,0 0 13-15,0 0-16 16,0-2-22-16,0 2-4 16,0 0 5-16,0 0-5 15,0 0-4-15,0 0 7 16,0 0 1-16,0 0 6 16,0 0 1-16,0 0 4 15,0 0 3-15,0 0 0 0,-5 0 0 16,5 0-11-16,-1 0-12 15,1 0-5-15,-2 0 2 16,1 0-1-16,-2 0-2 16,-3 0-4-16,0 0 2 15,0 0-1-15,0 0 5 16,0 0 2-16,2 0 2 16,0 0-1-16,3 0-3 15,-1 0-1-15,1 0-5 16,-4 4-3-16,1 4 1 15,-3 7 2-15,-1 0 2 16,1 6 11-16,1 4-5 0,0 2-1 16,4 0 9-16,1-4-7 15,1-4 8-15,0-6-4 16,0-2-13-16,12-5 2 16,1 1 6-16,3-4 4 15,3 0 20-15,0-3-10 16,2 0-3-16,-2 0-7 15,3-6 2-15,-1-4-6 16,-4 0-6-16,-2 0 6 16,-6-2 2-16,-3-2 12 15,-3-4 3-15,-3-1-14 16,0-4-2-16,0 4-8 0,0 2 0 16,-5-3 2-16,-5 3-3 15,-4 1 2-15,1 2 5 16,-5 2-5-16,1-1-1 15,-2 6-1-15,3 0-4 16,-7 4 1-16,3 0-3 16,1 3-12-16,0 0-15 15,0 9-30-15,1 8-22 16,-3 4-48-16,2 2-61 16</inkml:trace>
  <inkml:trace contextRef="#ctx0" brushRef="#br4" timeOffset="-63259.16">25161 14354 175 0,'0'0'100'0,"0"0"-77"15,0 0 37-15,0 0 19 16,0 0-21-16,0 0 7 0,-95-14-39 15,77 18-20 1,0 11-4-16,-3 2-1 0,7 5 3 16,4 3-2-16,6 2 3 15,4-1 4-15,0-3-5 16,10-4-4-16,16-3-4 16,8-9 4-16,12-7 12 15,9 0-10 1,3-10-2-16,-2-12-10 0,-7 2-49 15,-15-7 10-15,-13 1 32 16,-12-5 17-16,-9-1 14 16,0 0-11-16,-19 2 5 15,-4 1 21-15,-5 8-12 16,-2 8-1-16,2 9-16 16,-1 4-7-16,4 0 2 0,3 10-24 15,7 11-96-15,6-2-128 16</inkml:trace>
  <inkml:trace contextRef="#ctx0" brushRef="#br4" timeOffset="-62689.69">26170 14073 301 0,'0'0'12'0,"0"0"-7"16,0 0 59-16,0 0-20 16,0 0 2-16,0 0-10 15,-150 29-18-15,128-9 5 0,7 5 4 16,5 3-13-1,7 1-1-15,3 1 0 0,0-10 1 16,4 1-14-16,16-9-2 16,8-5 2-16,8-3 5 15,6-4-2-15,2-7-3 16,-6-9-23-16,-8-5 16 16,-13 1 7-16,-11-6 7 15,-6 0 6-15,0-1 18 16,-16 2-7-16,-5 4 11 0,-4 11-8 15,-4 6-24 1,1 4-3-16,1 4-2 0,3 16-11 16,8 10-51-16,4 0-142 15,8 2-94-15</inkml:trace>
  <inkml:trace contextRef="#ctx0" brushRef="#br4" timeOffset="-62149.13">27250 14315 90 0,'0'0'98'16,"0"0"-11"-16,0 0-9 15,0 0-21-15,0 0-5 16,0 0 1-16,-78 0-26 16,56 15-5-16,-2 9 2 0,3 2-4 15,9 5-11-15,4 1 4 16,8-3 2-16,0 1 0 16,10-6-1-16,16-9-7 15,10-3 4-15,12-10-1 16,4-2-3-16,-1-10-7 15,-9-9-5-15,-12-5 5 16,-17-6 19-16,-10 1 9 16,-3-3 13-16,-16 1 6 15,-16 10 4-15,-10 9-36 0,-13 12-11 16,-16 0-4 0,-19 29-19-16,-14 11-85 15,-10 3-255-15</inkml:trace>
  <inkml:trace contextRef="#ctx0" brushRef="#br4" timeOffset="-61421.34">24381 15850 192 0,'0'0'205'0,"0"0"-178"15,0 0 20-15,0 0 8 16,0 0-34-16,0 0 1 15,-96 66 19-15,68-24 4 0,6 5-11 16,7 6-12 0,10-3-12-16,5-7-6 0,0-8-4 15,12-5 1-15,12-12-1 16,15-16 0-16,9-2 0 16,7-15-6-16,-2-16 2 15,-12-5 4-15,-16-5 1 16,-16-4 3-16,-9 3 12 15,-9 8 3-15,-22 10 9 16,-10 14-9-16,-8 10-15 16,-4 4-4-16,-2 26-6 15,5 7-2-15,7 7-31 16,14 6-64-16,12-3-148 16</inkml:trace>
  <inkml:trace contextRef="#ctx0" brushRef="#br4" timeOffset="-60889.76">24849 16699 487 0,'0'0'209'15,"0"0"-202"-15,0 0 38 16,0 0 0-16,0 0-34 15,0 0-7-15,0 23-4 16,0 3 0-16,3 7 7 16,6 7 1-16,5-4-6 15,5 1-1-15,8-8 1 16,7-5-3-16,9-8 1 0,7-13 0 16,10-3-6-1,1-18-31-15,-3-12 10 0,-11-11 1 16,-15 2 15-16,-19-1 11 15,-13 3 6-15,-4 9-2 16,-23 11 33-16,-12 10 0 16,-10 7-29-16,-8 6-8 15,-5 17 0-15,2 4 0 16,11 1-2-16,16 1 2 16,21 0-9-16,12-3-53 15,30-4-142-15,22-2-176 16</inkml:trace>
  <inkml:trace contextRef="#ctx0" brushRef="#br4" timeOffset="-60439.32">26290 16686 330 0,'0'0'3'16,"0"0"17"-16,0 0-20 16,0 0 81-16,0 0-4 15,0 0-17 1,-69 125 3-16,69-96-23 0,1 1-10 15,18-3-9-15,7-11-12 16,8-3 0-16,6-9 1 16,9-4 2-16,5 0-12 15,-1-19-29-15,-4-6-29 16,-10-7 6-16,-16-4 21 16,-17-5 31-16,-6 2 0 15,-15 7 3-15,-16 11 21 16,-9 8 39-16,-5 13-28 15,-4 0-35-15,4 4-2 16,6 12 2-16,12 4-2 0,14-3-4 16,13-2-49-16,12-1-171 15,24-10-203-15</inkml:trace>
  <inkml:trace contextRef="#ctx0" brushRef="#br4" timeOffset="-59966.43">27507 16256 650 0,'0'0'15'16,"0"0"-15"-16,0 0 0 15,0 0 11-15,0 0 13 16,0 0 5-16,-96 133-4 16,96-98-18-16,0-1 6 15,9-8 2-15,13-8-13 16,10-9 7-16,10-9 7 15,11-9 2-15,7-20-14 16,3-6-4-16,-7-9-28 16,-8-9-2-16,-14-2 21 0,-16-12 6 15,-15-9-11-15,-3-3-9 16,-21 7-20-16,-9 13 43 16,-1 19 81-16,0 17-17 15,-2 10-33-15,0 7-31 16,-3 6 0-16,2 0 0 15,1 8-4-15,6 9-31 16,5 3-67-16,6-7-204 16</inkml:trace>
  <inkml:trace contextRef="#ctx0" brushRef="#br4" timeOffset="-59380">27402 15159 104 0,'0'0'6'16,"0"0"25"-16,0 0 45 0,0 0-19 16,0 0 9-1,0 0 3-15,-73 72-23 0,69-42-12 16,4-6 15-16,0-1-23 15,11-6-8-15,10-5-8 16,9-11 5-16,6-1-5 16,3 0 2-16,-5-16-5 15,-9-7-5-15,-10-1 5 16,-13 2 5-16,-2 0 5 16,-14 4-15-16,-26 8-2 15,-21 9-14-15,-26 1-162 16,-26 3-305-16</inkml:trace>
  <inkml:trace contextRef="#ctx0" brushRef="#br4" timeOffset="-58826.03">25873 14902 260 0,'0'0'205'16,"0"0"-189"-16,0 0 11 15,0 0 51-15,0 0-7 16,0 0-25-16,-145 184-28 15,124-140-17-15,0-2-1 16,1-1-5-16,4-6-61 16,7-8-110-16,8-10-106 15</inkml:trace>
  <inkml:trace contextRef="#ctx0" brushRef="#br4" timeOffset="-58630.55">25666 15024 417 0,'0'0'0'16,"0"0"0"-16,0 0 0 15,0 0 84-15,0 0-10 16,0 0 8-16,163 178-29 16,-112-145-45-16,3 0-8 15,1-9 0-15,5-8-65 16,-5-9-171-16</inkml:trace>
  <inkml:trace contextRef="#ctx0" brushRef="#br4" timeOffset="-58365.26">26537 14982 606 0,'0'0'32'0,"0"0"-22"16,0 0-10-16,0 0 45 16,0 0 2-16,0 0-31 0,-143 251-13 15,122-201-3 1,1-6-45-16,-1-7-117 0,4-15-157 15</inkml:trace>
  <inkml:trace contextRef="#ctx0" brushRef="#br4" timeOffset="-58174.77">26306 15133 364 0,'0'0'27'0,"0"0"42"16,0 0 47-16,0 0-42 0,0 0-33 16,0 0-23-16,273 258-6 15,-227-224-12-15,-8-2-28 16,-11-6-215-16</inkml:trace>
  <inkml:trace contextRef="#ctx0" brushRef="#br4" timeOffset="-57760.82">25682 15958 225 0,'0'0'173'15,"0"0"-157"-15,0 0 83 16,0 0 38-16,0 0-56 16,0 0-38-16,0 4-43 0,-6 19 6 15,-10 7-4-15,-7 9 15 16,-2 1-14-16,-5-7-3 16,1-3-16-16,4-7-44 15,1-6-107-15,8-15-132 16</inkml:trace>
  <inkml:trace contextRef="#ctx0" brushRef="#br4" timeOffset="-57565.34">25462 15926 402 0,'0'0'147'0,"0"0"-147"15,0 0 0-15,0 0 15 0,0 0 81 16,0 0-18-16,127 101-25 15,-79-74-16-15,7 0-26 16,4-5-5-16,0-7-6 16,4-6-12-16,3-9-100 15,-1 0-209-15</inkml:trace>
  <inkml:trace contextRef="#ctx0" brushRef="#br4" timeOffset="-57300.48">26494 15820 249 0,'0'0'561'0,"0"0"-561"16,0 0-14-16,0 0 14 15,0 0 8-15,0 0 16 16,-44 123-2-16,31-78-17 16,1-2-5-16,0-3-30 15,-1-6-64-15,2-12-179 16,-1-9-180-16</inkml:trace>
  <inkml:trace contextRef="#ctx0" brushRef="#br4" timeOffset="-57113.95">26158 15830 636 0,'0'0'0'16,"0"0"7"-16,0 0 20 16,0 0 78-16,0 0-44 15,0 0-17-15,337 175-28 16,-246-149-16-16,5-3-49 15,-8-9-305-15</inkml:trace>
  <inkml:trace contextRef="#ctx0" brushRef="#br4" timeOffset="-41237.77">22880 13127 270 0,'-3'2'21'0,"3"-2"-18"15,0 2 10-15,0-2 46 16,0 3-2-16,0-3-33 16,0 3-12-16,-2-1 9 15,1 0 14-15,-8 8-4 16,-7 7-3-16,-13 13 1 0,-8 2-17 16,-11 5-5-16,-1-1-2 15,-2-3-5-15,5-3-5 16,10-7-38-16,15-13-102 15,13-10-121-15</inkml:trace>
  <inkml:trace contextRef="#ctx0" brushRef="#br4" timeOffset="-41029.32">22703 13168 449 0,'0'0'44'16,"0"0"-36"0,0 0-8-16,0 0 44 0,0 0 20 15,0 0-29-15,180 135-23 16,-138-105-12-16,-4-4-58 16,-9-6-284-16</inkml:trace>
  <inkml:trace contextRef="#ctx0" brushRef="#br4" timeOffset="-39433.56">30183 17409 339 0,'0'0'36'0,"0"0"-36"16,0 0 0-1,0 0 2-15,0 0 2 0,0 0-4 16,0 0-3-16,-19 0 3 16,19 0 3-16,0 0 0 15,0 0 3-15,0 0 5 16,0 0 5-16,0 0 7 15,-2 0 2-15,1 0 27 16,1 0 19-16,0 0-13 16,0 0-35-16,0 0-21 15,0 0-1-15,0 0-1 16,0 0 7-16,0 0 0 16,0 0 1-16,0 0-3 15,0 0-3-15,0 0 1 16,0 0 4-16,0 0 6 15,0 0 1-15,0 0-9 16,0 0-3-16,0 0 5 0,0 0 8 16,0 0 11-16,0 0 0 15,0 0-3-15,0 0-5 16,0 0-7-16,0 0-5 16,0 0-4-16,0 0-2 15,0 0 1-15,0 0-1 16,0 0 0-16,0 0 0 15,0 0 0-15,0 0 1 16,0 0-1-16,0 0-7 16,0 3-23-16,0 7-103 0,-3 1-76 15,-6-2-98-15</inkml:trace>
  <inkml:trace contextRef="#ctx0" brushRef="#br4" timeOffset="-38926.9">29852 17419 381 0,'0'0'78'0,"0"0"-78"16,0 0-14-1,0 0 14-15,0 0 10 0,0 0 22 16,0 0 9-16,57 51-2 16,-34-36-8-16,4-2-29 15,3-2 6-15,0 5-1 16,1-7-7-16,-4 1 2 16,-4 0 0-16,-4-3-2 15,-7 0 3-15,-3-1-2 16,-6-6-1-16,0 3 1 15,-3-3 3-15,1 0-3 16,1 0 1-16,-2 0-2 16,0 0 0-16,0 0 0 15,0 0-1-15,0 0 0 0,0 0 1 16,0 2 19-16,0-2 7 16,0 0-5-16,0 0-14 15,0 5-7-15,0 1 1 16,-2 5 0-16,-7 3 3 15,-6 1-3-15,-3 8-1 16,-9-1 7-16,-7 6-3 16,-9 2 1-16,-3 3-5 15,-6-1-4-15,-5-1-41 16,2-5-196-16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2:58.450"/>
    </inkml:context>
    <inkml:brush xml:id="br0">
      <inkml:brushProperty name="width" value="0.05292" units="cm"/>
      <inkml:brushProperty name="height" value="0.05292" units="cm"/>
      <inkml:brushProperty name="color" value="#FF0000"/>
    </inkml:brush>
  </inkml:definitions>
  <inkml:trace contextRef="#ctx0" brushRef="#br0">18194 8438 13 0,'0'0'49'0,"0"0"15"0,0 0-15 15,0 0-4-15,0 0 9 16,0 0-5-16,0 0-13 15,0 0-7-15,0 0 4 16,0 0 4-16,0 0-3 16,0 0-6-16,0 0-3 15,0 0 1-15,0 0-2 16,0 0 0-16,0 0-1 16,0 0-3-16,0 0-10 15,0 0-2-15,0 0-1 16,0 0 2-16,0 0-4 15,0 0-2-15,0 0 3 16,0 0-1-16,0 0-2 16,-18 0 7-16,-2 6-4 0,-7 1-3 15,1 0-3-15,-1-1 0 16,5-2 0-16,2-1 1 16,1 0 1-16,7 1-2 15,-3-1 0-15,6-1 0 16,3 0 1-16,2 0-1 15,2 1-2-15,2-3 2 16,0 0 0-16,0 0 0 16,0 0 0-16,0 0 2 15,0 0 5-15,0 0 7 16,0 0 8-16,0 0 1 0,0 0-2 16,0 0-3-16,0 0-6 15,0 0-3-15,0 0-5 16,0 0-3-16,0 0 0 15,0 0-1-15,0 0 1 16,0 0-1-16,0 0 2 16,0 0 0-16,0 0-1 15,0 0 1-15,0 0 2 16,0 0-2-16,0 0 0 16,0 3-1-16,0-3-1 15,0 0-1-15,0 0 1 16,0 0 0-16,0 0 0 15,0 0 1-15,0 0-1 16,0 0 2-16,0 0-2 0,0 0 3 16,0 0-3-16,0 0 0 15,0 0-2-15,0 2 1 16,0-1-1-16,0 0-1 16,0 2 3-16,7 4 2 15,1-4 0-15,-1 4 0 16,3-4 1-16,0 4-2 15,-1-1 1-15,-2-2 0 16,2 1-2-16,2 3 1 16,-5-3-1-16,3 3 0 15,2-1 0-15,0 0 0 16,1-1 0-16,0 1 0 0,-2 2 0 16,3-2 0-16,0 0 1 15,-1-1-1-15,-2-2-1 16,-3 2 1-16,3-2 0 15,-3 3 0-15,2-5 0 16,-2 6 0-16,-2-5 0 16,-1-3 0-16,-2 2 0 15,-1-2 0-15,-1 0 3 16,0 0-3-16,0 0 4 16,0 0 1-16,0 0 0 15,0 0-3-15,0 0 1 16,0 0-2-16,0 0-1 15,0 0-4-15,0 0 3 0,0 0 0 16,0 0 1 0,0 0 0-16,0 0 0 15,0 0 1-15,0 0 0 0,0 0 2 16,0 0 0-16,0 0-1 16,0 0 1-16,0 0-1 15,0 0-2-15,0 0-10 16,0 0-36-16,-3 0-63 15,-6 0-201-15</inkml:trace>
  <inkml:trace contextRef="#ctx0" brushRef="#br0" timeOffset="3990.17">18197 8477 16 0,'0'0'59'0,"0"0"7"16,0 0-9-16,0 0-32 16,0 0-10-16,0 0 7 0,0 0 6 15,0 0-2-15,0 0 6 16,0 0 4-16,0 0-4 15,0 0 1-15,0 0 2 16,0 0-10-16,0 0-8 16,0 0-3-16,0 0 3 15,0 0 2-15,0 0-3 16,0 0-5-16,0-6-10 16,3-1 2-16,1-3-3 15,1-3 2-15,1 0 1 16,1-4 21-16,1-2-5 15,-2-4 4-15,1-4-4 16,2 7-18-16,-2-1 1 16,1 6-4-16,0 8 2 0,-4 1 0 15,-4 4 2-15,0-2-1 16,0 4 0-16,0 0 2 16,0 0 0-16,0 0-3 15,0 0 0-15,0 0 0 16,0 0 0-16,0 0 0 15,0 0 1-15,0 0-1 16,0 0 0-16,0 0 1 16,0 0 0-16,0 0 0 15,0 0-1-15,0 0 1 16,0 0-1-16,0 0 0 0,0 0 0 16,0 0 4-1,0 0-4-15,0 0 0 0,0 0 0 16,0 0 0-1,0 0 2-15,0 0-2 0,0 0 0 16,0 0-1-16,0 0 1 16,0 0 0-16,0 0-5 15,0 0 0-15,0 0 0 16,0 0-2-16,0 0-2 16,6 2 5-16,-3 5 4 15,4 2 1-15,1-1 1 16,0 2-2-16,2 0 0 0,-1 2 0 15,-3-2 0-15,1 0-4 16,-1 0 4-16,-2 0-1 16,2 1 1-16,1-1 0 15,-4 3 0-15,4-1 0 16,-1 2 0-16,-3-1-2 16,1-3 2-16,-2-1 1 15,1-5 0-15,-3-4-2 16,1 3 1-16,-1-3-1 15,0 0 2-15,0 0 0 16,0 0 1-16,0 0 2 16,0 0-2-16,0 0 0 15,0 0-2-15,0 0 0 16,0 0 0-16,0 0 2 0,0 0-2 16,0 0 2-16,0 0 3 15,0 0 0 1,0 0-1-16,0 0-2 0,0 0-1 15,0 0-1-15,0 0 0 16,0 0-2-16,0 0 1 16,0 0 1-16,0 0 1 15,0 0-1-15,0 0 2 16,2 0-1-16,-1 0 4 16,-1 0-5-16,0 0-2 15,0 0-3-15,2 0 3 16,5 0-2-16,4 0 4 15,6 0 4-15,5 0-4 16,4 0 2-16,6-6 0 16,-3-1-2-16,1 4 0 0,-1-1 0 15,-4 1 0-15,-1 0 0 16,-11 0 0-16,-1-1 3 16,-5 4-3-16,0 0 1 15,-7-2 0-15,0 2 0 16,0 0-1-16,0 0 3 15,0 0-3-15,0 0 0 16,0 0-3-16,0 0 3 16,0 0-3-16,0 0 3 15,0 0-6-15,0 0 5 0,0 0-2 16,0 0 1-16,0 0-2 16,0 0 0-1,0 0 2-15,0 0 1 0,0 0 2 16,0 0-2-16,0 0 1 15,0 0-2-15,0 0 2 16,0 0 0-16,0 0-1 16,0 0 1-16,0 0-2 15,0 0 2-15,0 0-2 16,0 0 0-16,0 0 2 16,0 0-1-16,0 0-1 15,0 0 1-15,0 0 1 16,0 0 0-16,0 0 0 0,0 0-1 15,0 0 0-15,0 0-3 16,0 2 4-16,-7 5 2 16,-3 3 0-16,0 0 1 15,1 0-1-15,-8 0-1 16,4 2-1-16,-3 4 2 16,-1-2-2-16,-1 2 0 15,2 1 0-15,-1-3 0 16,4 2 1-16,-3 0-1 15,0-3 0-15,0 0 0 16,3-2 1-16,-2-1-1 16,7-5 0-16,2-1 1 15,5-1-1-15,-1-1 0 16,2-2 0-16,0 0-1 0,0 0 1 16,0 0 1-16,0 0-1 15,0 0 1 1,0 0 2-16,0 0 1 0,0 0 0 15,0 0 1-15,0 0 0 16,0 0 1-16,0 0 1 16,0 0 1-16,0 0 1 15,0 0-3-15,0 0-3 16,0 0 0-16,0 0-1 16,0 0 0-16,0 0-2 15,0 0 0-15,0 0 0 16,0 0 2-16,0 0 1 15,0 0-2-15,0 0 0 16,0 0-1-16,0 0 1 16,0 0-1-16,0 0 0 0,0 0 0 15,0 0 2-15,0 0 3 16,0 0 2-16,0 0-4 16,0-2-1-16,0-1-2 15,0 3 0-15,0 0 1 16,0 0 0-16,0 0 0 15,0 0 0-15,0 0-1 16,0 0 2-16,0 0 3 16,0 0-3-16,0 0 4 15,0 0-3-15,0 0 0 0,0 0-1 16,0 0-1 0,0 0-1-16,0 0 0 0,0 0 0 15,0 0 2-15,0 0-1 16,0 0-1-16,0 0 2 15,0 0-2-15,0 0 1 16,0 0-1-16,0 0 0 16,0 0 0-16,0 0-1 15,0 0-1-15,0 0 1 16,0 0-1-16,0 0-3 16,0 0 1-16,2 0-1 15,4 0 5-15,1 3 1 16,3 2-1-16,0 0 3 15,-4 0-1-15,1 1-1 16,-1 1 0-16,3-1-1 0,-1 5 1 16,-5-5 1-16,3 3 0 15,-3-5-2-15,-3 3 1 16,4 2-1-16,0-5 0 16,-1 5 0-16,2-2 1 15,-2 3 0-15,-2 0-1 16,2 0 0-16,-1-1 0 15,-1-1 0-15,3-3 3 16,-4 3-3-16,3 0 0 16,-3-3 0-16,3 2-2 15,1-3 2-15,-1 1 2 16,-3 2-1-16,3-3-1 16,-3-1-1-16,3 3 1 0,-2-6 0 15,-1 4 0-15,2-2 0 16,-2-2 0-16,0 0 0 15,0 1 0-15,0-1 1 16,0 0-1-16,0 0 0 16,0 0 1-16,0 0-1 15,0 0-1-15,0 0 1 16,0 0 0-16,0 0-3 16,1 0 3-16,-1 0 0 15,0 0 0-15,0 0 0 16,0 0-1-16,0 0-2 15,0 0-1-15,0 3-4 16,0-3 5-16,0 0 2 16,0 0 1-16,0 0 1 0,0 0-1 15,0 0 2-15,0 0 2 16,0 0 3-16,-10 0 3 16,-3 0-9-16,-4-3-1 15,-2-4-1-15,2-2 1 16,1 1 0-16,4 0-1 15,2 2 2-15,-1-2 1 16,5 1-1-16,1 3-1 0,0-3 1 16,2 3 6-1,0-1-2-15,0 1-1 0,0 0-2 16,0-1-2-16,-4 2 0 16,4-1 0-16,2 1 0 15,-3 2 0-15,4-1 0 16,-3-2 0-16,1 4 2 15,-1-3-2-15,0 2 0 16,2 1 2-16,1-2 1 16,-2 2-2-16,2 0-1 15,0 0 1-15,0 0 1 16,0 0-2-16,0 0-2 16,0 0 1-16,0 0 0 15,0 0 1-15,0 0 5 16,0 0-4-16,0 0 2 15,0 0 2-15,0 0-5 16,0 0 1-16,0 0-2 0,0 0 2 16,0 0-2-16,0 0 2 15,0 0-1-15,0 0 3 16,0 0-3-16,0 0 1 16,0-1 1-16,0 1-2 15,0 0 1-15,0 0 0 16,0 0-1-16,0 0 0 15,0 0-1-15,0 0 1 16,0 0 3-16,0 0-2 16,0 0 0-16,0 0-1 15,0 0 0-15,0 0-1 16,0 0 0-16,0 0-1 0,-1 0 1 16,-2 0-4-16,0 0 2 15,-7 4 2-15,-1 5 1 16,2-1-1-16,-1 0-1 15,1 3 2-15,0 0 0 16,-9 2 3-16,0 1-3 16,-2 0 0-16,1-3 0 15,3 3-1-15,-1-4 1 16,5-1-2-16,5-3 1 16,1 1 1-16,-1-3 0 15,3 0-1-15,1-2 1 16,-1 1 0-16,-4 2 2 15,-2-3-2-15,0 6 0 16,-3-3 2-16,3-1-2 0,4-2 0 16,2 0 0-16,1-2 0 15,3 0 0-15,0 0 0 16,0 0 0-16,0 0 0 16,0 0-2-16,0 0 2 15,0 0 2-15,0 0-1 16,0 0 1-16,0 0 2 15,0 0 2-15,0 0-1 16,0 0 0-16,0 0 2 16,4-11-7-16,7-1-5 15,4-2 2-15,1-2 1 0,2-1 0 16,0 0-1-16,-6 4 3 16,-3-5 0-16,-5 0 0 15,-1 1-2-15,0 1 0 16,-3 2-4-16,0 4 2 15,0 4 3-15,0 2 1 16,0 2 0-16,0-1-2 16,0-1 1-16,3 1 0 15,-2 2 0-15,3-2 0 16,-4-3 1-16,3 2 0 16,-3 1 1-16,3-1-2 15,0-2 1-15,-3 3-16 16,0 2-68-16,0-2-142 15</inkml:trace>
  <inkml:trace contextRef="#ctx0" brushRef="#br0" timeOffset="15347.38">19295 7986 471 0,'0'0'108'16,"0"0"-87"-16,0 0-18 15,0 0 2-15,0 0-1 16,0 0 8-16,0 0 6 16,-20 9-18-16,17 7 1 0,-3 8 6 15,-11 8 10-15,-15 11 4 16,-11 10-6-16,-12 7-11 16,-11 3 4-16,3-7-3 15,8-6-5-15,16-14-4 16,16-16 4-16,11-10 1 15,10-7-1-15,2-3-13 16,0 0 12-16,0 0 1 16,14 3 6-16,4 0 11 15,9 1-5-15,1 2-2 0,2 0-6 16,-1-2-4 0,0-1-6-16,4 0-66 15,-5-3-155-15,-1-7-115 0</inkml:trace>
  <inkml:trace contextRef="#ctx0" brushRef="#br0" timeOffset="15677.49">19015 8331 619 0,'0'0'0'16,"0"0"-16"-16,0 0 13 15,0 0 3-15,0 0 78 16,0 0-17-16,471-312-30 0,-250 199-21 16,19-3-6-16,-4-5-4 15,-5 8-1-15,-16 11-4 16,-20 9 3-16,-17 14 1 16,-31 15-2-16,-32 10 3 15,-33 13 3-15,-30 17-3 16,-25 8 1-16,-16 12 2 15,-8 3 0-15,-3 1 4 16,0 0-5-16,0 0-2 16,0 0-15-16,-6 0-38 15,-10 0-102-15,-10 0-268 16</inkml:trace>
  <inkml:trace contextRef="#ctx0" brushRef="#br0" timeOffset="34629.41">19976 5805 390 0,'0'-6'185'0,"0"-2"-174"16,0 3-10-16,-3 1 92 15,-2 4-1-15,-1-4-37 16,3 3 7-16,1-1-21 16,1 2-20-16,1 0-6 15,0-1-10-15,0 1-5 16,0 0-3-16,0 0-6 15,1 5-5-15,8 15 8 16,8 2 6-16,-5 11 0 16,4-3 0-16,1 0 0 15,-3-6 2-15,1-6-2 16,2-4 0-16,-2-11-1 0,8-3 1 16,15-27 12-16,17-24 16 15,18-25-4-15,18-18-10 16,12-8-9-16,-2-7-5 15,-3-3 0-15,-14 5-19 16,-15 7 5-16,-9 17 2 16,-11 14 8-16,-9 14 3 15,-7 10 1-15,-9 11-1 16,-3 7 1-16,-8 9 0 16,-2 7 2-16,-3 4-2 15,-4 5-4-15,-4 2-10 0,3 0-36 16,-3 13-56-1,0 25-118-15,-15 13-3 16</inkml:trace>
  <inkml:trace contextRef="#ctx0" brushRef="#br0" timeOffset="36856.25">19951 6131 200 0,'0'0'56'16,"0"0"-31"-16,0 0 65 15,0 0 26-15,0 0-20 16,0 0-23-16,-7 1-25 0,7-1-15 15,0 0-10 1,0 0-1-16,0 0-10 0,0 6-12 16,0 6-3-16,3 3 3 15,6 8 0-15,4-1 11 16,1-1-2-16,-1-5-4 16,3-6 0-16,3-6 0 15,7-4 5-15,16-24 6 16,20-31 41-16,19-28-20 15,22-25-15-15,11-13-13 16,2-11-9-16,-1 3 0 16,-12-1-8-16,-9 6-8 15,-8 12 11-15,-5 18 4 16,-10 16-5-16,-9 19 6 0,-12 17-1 16,-12 12 2-16,-13 10-1 15,-8 7 4-15,-8 7 0 16,-2 1 2-16,-4 4-4 15,-2-1 1-15,-1 2 0 16,0 0 1-16,0 0 0 16,0 0-4-16,0 0-1 15,0 0 1-15,0 0 0 16,0 0 0-16,0 0 0 16,0 0-1-16,0 0 1 15,0 0 0-15,0 0 0 16,0 0 0-16,0 0 1 15,0 0-1-15,0 0 3 16,0 0 0-16,0 0-2 16,0 0 2-16,0 0-3 0,0 0 0 15,0 0 0-15,0 0-2 16,0 0 2-16,0 0-1 16,0 0 1-16,0 0 0 15,0 0 0-15,0 0 0 16,0 0 0-16,0 0 1 15,0 0 0-15,0 0 0 16,0 0 0-16,0 0-1 16,0 0 2-16,0 0-2 15,0 0 0-15,0 0-1 16,0 0 1-16,0 0 0 0,0 0 0 16,0 0 1-1,0 0-1-15,0 0-1 0,0 0 1 16,0 0 0-16,0 0 1 15,0 0-1-15,0 0 0 16,0 0 1-16,0 0-1 16,0 0-1-16,0 0 0 15,0 0 1-15,0 0-1 16,0 0 0-16,0 0 1 16,0 0 1-16,0 0-1 15,0 0 0-15,0 0 0 16,0 0 0-16,0 0 0 15,0 0 2-15,0 0-2 16,0 0 0-16,0 0 0 0,0 0 0 16,0 0-1-16,0 0 1 15,0 0 0-15,0 0-2 16,0 0 2-16,0 0 1 16,0 0-1-16,0 0 1 15,0 0 0-15,0 0-1 16,0 0 1-16,0 0 0 15,0 0-1-15,0 0 0 16,0 0-2-16,0 0 3 16,0 0-3-16,0 0 2 15,0 0 0-15,0 0-1 16,0 0 1-16,0 0 0 0,0 0 1 16,0 0 0-16,0 0 2 15,0 0-3-15,0 0 0 16,0 0 0-16,0 0 2 15,0 0-2-15,0 0 0 16,0 0-2-16,0 0 4 16,0 0-4-16,0 0 2 15,0 0 0-15,0 0 2 16,0 0-2-16,0 0-2 16,0 0 2-16,0 0 0 15,0 0 0-15,0 0 0 16,0 0 0-16,0 0-1 15,0 0 1-15,0 0-1 16,0 0 0-16,0 0 1 16,0 0 0-16,0 0-1 0,0 0 2 15,0 0 0-15,0 0-1 16,0 0 1-16,0 0-1 16,0 0 1-16,0 0 1 15,0 0-2-15,0 0 1 16,0 0-1-16,0 0 0 15,0 0-1-15,0 0 1 16,0 0 0-16,0 0-2 16,0 0 2-16,0 0 0 15,0 0 2-15,0 0-2 16,0 0 0-16,0 0 1 0,0 0-1 16,0 0 1-16,0 0-1 15,0 0 0-15,0 0-1 16,0 0 2-16,0 0-1 15,0 0 0-15,0 0-2 16,0 0 0-16,0 0 2 16,0 0 0-16,0 0 2 15,0 0-2-15,0 0 0 16,0 0 0-16,0 0 0 16,0 0 1-16,0 0-1 15,0 0 0-15,0 0 0 16,0 0 0-16,0 0-1 15,0 0 2-15,0 0-1 16,0 0 0-16,0 0 0 0,0 0 1 16,0 0-1-16,0 0 0 15,0 0 0-15,0 0 0 16,0 0-1-16,0 0 1 16,0 0 0-16,0 0 0 15,0 0 0-15,0 0 0 16,0 0 1-16,0 0-1 15,0 0-1-15,0 0 1 16,0 0 1-16,0 0-1 16,0 0 1-16,0 0-1 15,0 0 0-15,0 0-1 16,0 0 1-16,0 0 0 0,0 0 0 16,0 0 0-16,0 0 0 15,0 0 1-15,0 0-1 16,0 0 0-16,0 0 0 15,0 0-1-15,0 0-1 16,0 0 2-16,0 0-2 16,0 0 2-16,0 0 0 15,0 0-2-15,0 0 1 16,0 0-2-16,0 0-7 16,0 0-30-16,0 0-47 15,2 0-118-15,-2-7-359 16</inkml:trace>
  <inkml:trace contextRef="#ctx0" brushRef="#br0" timeOffset="46928.02">17875 6303 30 0,'-3'0'0'16,"0"0"-7"-16,3 0-16 16,0-3 23-16,0-4 23 0,0 0 20 15,3 2-12-15,0 2 10 16,-3 3 8-16,0 0 24 15,0 0 0-15,0 0-17 16,0 0-21-16,0 0-12 16,-3 0-10-16,-3 0-2 15,0 0-7-15,-2 0-1 16,-1 0-1-16,5 0 2 16,-4 0-3-16,1 0-1 15,-3 0 1-15,-7 0 1 16,1 8 1-16,-9 1 0 15,2 2 2-15,-4 1 0 16,5 1-5-16,2-1 2 16,2-2-1-16,8 0-2 0,0-3 3 15,2 1-1-15,3 0 4 16,-1 5-5-16,-1 1 8 16,3 2-1-16,-2 1 18 15,-3-2-5-15,1 1-6 16,1-2 7-16,2 0-7 15,1-3-3-15,1-2-9 16,3 4 5-16,0-2-7 16,0-1 0-16,0 5 5 15,0-1-2-15,1 0 1 16,7 2 0-16,2 1 7 0,-2-2-7 16,1 2 8-1,1-3-6-15,2 2-5 0,2-2 1 16,5-3 7-16,-3 1-5 15,7-4 10-15,2-4-7 16,5 0 3-16,0-4 6 16,-1 0 9-16,0 0-6 15,-3-7-9-15,0 2 5 16,-3-5-2-16,0-4-3 16,3 0 2-16,2-2-1 15,-1-1-7-15,-2-3 0 16,1 1-3-16,-6 2 1 0,0-3 2 15,-8 2-2-15,-6-1 2 16,-5 3 2-16,-1-4 6 16,0-2 9-16,-10-1-6 15,-9-1-7-15,-1-5-2 16,-5 2-4-16,1 1-1 16,2 6 3-16,2 0 0 15,-2 6-2-15,1-2 2 16,-4 6-3-16,0 6 0 15,-1 2-1-15,-7 2 0 16,-3 0-6-16,-3 1-8 16,2 14-39-16,3 6-45 15,4 1-53-15,8-2-97 16</inkml:trace>
  <inkml:trace contextRef="#ctx0" brushRef="#br0" timeOffset="47849.54">18018 6017 615 0,'0'0'38'0,"0"0"-38"15,0 0 0-15,0 0 11 16,0 0-11-16,0 0-15 16,20 53 15-16,12-17 10 15,1-3 1-15,3-3 3 16,-8-4-11-16,2-7 2 0,-11-5-5 15,-2-5 0-15,-11-5 0 16,-3-4-7-16,-3 0 7 16,0-1 29-16,-20-15 4 15,-4-3-33-15,0-4 4 16,2 2-2-16,6-1-1 16,6 5 10-16,6 4-5 15,4 6-1-15,0 4-5 16,0 1-1-16,7 2-5 15,12 0 0-15,1 0 4 16,6 5 2-16,-8 2 0 16,-3-5 0-16,-6 0 0 15,-6-2 2-15,-3 0-1 16,0 0 11-16,0 0 6 16,0-13-2-16,-6-4-8 15,3 1 20-15,0 1-20 0,3 0-8 16,0 2 0-16,9 0-2 15,14-1 2-15,9 10 10 16,4 0 0-16,6 4 0 16,-4 0-10-16,1 7 0 15,-5 3 0-15,-5-3-13 16,-7-3-22-16,-9 0-43 16,1-4-58-16,-11-2-54 15,-3-17 78-15,0-5-136 16</inkml:trace>
  <inkml:trace contextRef="#ctx0" brushRef="#br0" timeOffset="48021.09">18450 5832 242 0,'0'0'154'0,"0"0"-11"15,0 0-18-15,0 0-72 16,0 0-27-16,0 0-25 16,36 19 44-16,-4 10 26 15,4-1-53-15,-3 1-10 16,2-2-8-16,-2-2-13 15,-4-4-56-15,-3-7-107 16,-10-11-99-16</inkml:trace>
  <inkml:trace contextRef="#ctx0" brushRef="#br0" timeOffset="48172.68">18531 5703 359 0,'0'0'148'15,"0"0"-144"-15,0 0 2 16,0 0 1-16,0 0-7 16,0 0-90-16,1-29-188 15</inkml:trace>
  <inkml:trace contextRef="#ctx0" brushRef="#br0" timeOffset="48561.64">18694 5689 414 0,'0'0'23'16,"0"0"12"-16,0 0 13 15,0 0-42-15,0 0-6 16,0 0-7-16,-42 40-10 16,42-20-3-16,0 1-20 15,0-2 12-15,6 0-8 16,3-6 4-16,4 0 17 15,1-5 9-15,-2-8-5 16,2 0 11-16,2 0 11 16,-3 0 0-16,0-1-1 15,3-6 13-15,3 2-8 16,-5 4 13-16,2 1-8 16,-3 0 2-16,-3 0-11 0,-1 0-9 15,0 10-2-15,-1 3-4 16,-8 6-7-16,0 2-9 15,0 2-4-15,-15 1 9 16,-3-3-8-16,-3-6 9 16,0-6 8-16,8-9 6 15,7-6 9-15,1-21-9 16,5-19-139-16</inkml:trace>
  <inkml:trace contextRef="#ctx0" brushRef="#br0" timeOffset="48923.1">18882 5523 500 0,'0'0'32'0,"0"0"17"15,0 0 34 1,0 0-40-16,0 0-13 0,0 0-30 16,-59 15-1-16,55 4-6 15,4 2-1-15,0 2-28 16,3-3-9-16,15 0-1 15,0-4-11-15,3-4-33 16,-1-6 46-16,-1-4 38 16,0-2 6-16,-4 0 6 15,0 0-2-15,-3 0 15 16,-4 0 3-16,0 0-4 0,1 0 4 16,2 0-15-1,-4 9 7-15,-3 8 2 0,-4 3-9 16,0 6 3-16,-7 2 1 15,-19 1-2-15,-3 3-9 16,-4-9-16-16,1-2-33 16,6-12-13-16,6-9 3 15,7 0-59-15</inkml:trace>
  <inkml:trace contextRef="#ctx0" brushRef="#br0" timeOffset="49641.59">19120 5323 147 0,'0'0'123'0,"0"0"-67"16,0 0 20-16,0 0-10 15,0 0-3-15,0 0-16 16,-36-14-33-16,26 14-6 16,0 14-8-16,-1 9 3 15,1 10 13-15,4 8-4 16,4 4 23-16,2 1-10 0,0 3 1 16,16-4-6-16,7-7-14 15,6-7 0-15,3-12 0 16,10-9-6-16,3-10-14 15,5 0-51-15,1-24-103 16,-8-8-197-16</inkml:trace>
  <inkml:trace contextRef="#ctx0" brushRef="#br0" timeOffset="50588.67">19359 5609 12 0,'0'0'139'15,"0"0"-128"-15,0 0 12 16,0 0 61-16,0 0 22 0,0 0-32 16,0 0-25-1,3 0-2-15,0 0 2 0,4 0 6 16,3-13-6-16,6-6-1 15,-1-8-29-15,0-9-9 16,-9-8 1-16,-6-11 10 16,0-8-21-16,-27-15 0 15,-9-10-5-15,-12-7-10 16,-1-4 7-16,-3 3 7 16,-2 3 0-16,8 13 2 15,5 20 4-15,11 20-5 16,14 23 0-16,9 11 0 0,7 6-4 15,0 15-16 1,6 26-30-16,18 26 47 0,5 17 1 16,12 14 0-16,8 6 2 15,3-4-1-15,0-7-5 16,1-15-55-16,-2-12-72 16,-2-23-29-16,-3-17-135 15</inkml:trace>
  <inkml:trace contextRef="#ctx0" brushRef="#br0" timeOffset="51049.73">19586 5087 294 0,'0'0'81'0,"0"0"-74"16,0 0-7-16,0 0 47 15,0 0 25-15,0 0-64 16,-32 21-6-16,29 13-2 16,2 7 11-16,1 1-2 15,0 2-6-15,6-3 7 16,12-5 2-16,-2-6-12 16,4-10-1-16,-5-7-1 15,-2-8 1-15,-1-5 1 0,-1-3 7 16,0-19 17-1,-2-4-24-15,-3-9 3 16,-6 0-6-16,0-1 3 16,-13 2-5-16,-8 0 5 0,0 5 11 15,2 3 20-15,2 6 9 16,7 8 4-16,5 5 1 16,5 7 0-16,0 0-22 15,0 0-23-15,5 0-5 16,19 17-2-16,7 9 7 15,6 5 0-15,5 1 3 16,0-1-3-16,-6-4-15 16,-8-6-98-16,-1-5-96 15,-11-12-165-15</inkml:trace>
  <inkml:trace contextRef="#ctx0" brushRef="#br0" timeOffset="51441.84">19816 4848 361 0,'0'0'119'15,"0"0"-119"-15,0 0 4 16,0 0 12-16,0 0 28 16,0 0-26-16,-64 35-18 15,61-2-2-15,3 1-2 16,0 1-1-16,6-2-13 15,8-4-8-15,3-3-19 16,5-7-24-16,0-6 21 0,4-9 30 16,-8-4 8-16,3 0 10 15,-2 0 20-15,1-8 27 16,0-4 4-16,2 5-26 16,0-1-11-16,-3 7-14 15,-1 1-5-15,-6 0-1 16,-3 9-4-16,-5 8-8 15,-4 9 2-15,-4 2 16 16,-21 2 0-16,-10-5 17 16,2-5 9-16,7-9-13 15,6-9-3-15,14-2-10 16,6-30-49-16,4-15-162 16</inkml:trace>
  <inkml:trace contextRef="#ctx0" brushRef="#br0" timeOffset="51809.39">20084 4659 489 0,'0'0'0'0,"0"0"0"16,0 0 0-16,0 0 0 16,0 0 4-16,0 0-4 15,-92 109-9-15,92-76-1 0,9-3-15 16,11-4-5-1,4-8 17-15,1-7 10 0,1-5 2 16,3-6 1 0,0 0 21-16,8-4 11 0,2-7-19 15,-1 2-13 1,-9 6 4-16,-5 3-4 0,-7 1 2 16,-5 15 0-16,-3 7 16 15,-9 4-18-15,0 1 5 16,0 1 22-16,-9 0-19 15,-12-4 5-15,-1-7-2 16,-3-5-9-16,5-9-2 16,-4-4-13-16,6-8-2 15,1-24-55-15,10-17-44 16,7-19-30-16</inkml:trace>
  <inkml:trace contextRef="#ctx0" brushRef="#br0" timeOffset="51982.93">20232 4463 643 0,'0'0'10'0,"0"0"-7"16,0 0-3-16,0 0 20 15,0 0 40-15,0 0-2 16,43 155-8-16,-3-107-31 16,1 0-17-16,1-1-2 15,-8-3-15-15,-3-6-111 16,-12-13-171-16</inkml:trace>
  <inkml:trace contextRef="#ctx0" brushRef="#br0" timeOffset="52156.46">20181 4443 576 0,'0'0'120'16,"0"0"-110"-16,0 0 4 15,0 0 0-15,0 0-14 16,0 0-23-16,-10-26-153 16,25 21-84-16</inkml:trace>
  <inkml:trace contextRef="#ctx0" brushRef="#br0" timeOffset="52663.84">20299 4018 397 0,'0'0'78'0,"0"0"-78"16,0 0-12-16,0 0 12 15,0 0 9-15,0 0 10 16,-9 238 19-16,55-173-9 0,9 6-5 16,7 3-3-1,5 1 21-15,3-2-17 0,-6-2-2 16,-6-5-7-16,-13-3 1 15,-14-9-17-15,-5-10 0 16,-16-12-20-16,-10-10-70 16,0-11-63-16,-30-11 0 15</inkml:trace>
  <inkml:trace contextRef="#ctx0" brushRef="#br0" timeOffset="52809.45">20395 4598 131 0,'0'0'351'0,"0"0"-346"16,0 0-3-16,0 0 18 16,0 0-18-16,0 0-2 15,199-167-75-15,-155 140-136 16</inkml:trace>
  <inkml:trace contextRef="#ctx0" brushRef="#br0" timeOffset="52981.99">20505 4270 348 0,'0'0'23'16,"0"0"-23"-16,0 0 0 15,0 0 87-15,0 0 42 16,0 0-40-16,188 139-59 16,-133-98-22-16,-7-3-8 0,-5-2-7 15,-9-8-65 1,-13-8-150-16</inkml:trace>
  <inkml:trace contextRef="#ctx0" brushRef="#br0" timeOffset="53122.61">20660 4229 531 0,'0'0'16'0,"0"0"-16"16,0 0-48-16,0 0-68 15,0 0-120-15</inkml:trace>
  <inkml:trace contextRef="#ctx0" brushRef="#br0" timeOffset="53451.43">20826 4178 586 0,'0'0'63'0,"0"0"-63"15,0 0 0-15,0 0 35 16,0 0-2-16,0 0-20 16,20 217-10-16,13-188-4 15,5-10 1-15,1-13-65 16,-3-6-17-16,-3-7-14 0,-11-18-13 16,-11-7 49-1,-11-6 60-15,-3-8 28 16,-25-6-12-16,-7-1 18 0,-1 5 43 15,3 14 37-15,12 15 48 16,3 15-69-16,4 4-56 16,0 26-37-16,-3 23-17 15,1 21 11-15,10 15 1 16,0 18 3-16,1 7-53 16,-5 9-181-16</inkml:trace>
  <inkml:trace contextRef="#ctx0" brushRef="#br0" timeOffset="57722.01">15592 10033 125 0,'0'0'10'16,"0"0"4"-16,0 0 47 15,0 0 5-15,0 0-21 16,0 0-28-16,0 0 7 15,15-43 4-15,-9 27-1 16,-3 1-9-16,3 0 19 16,-2 2-3-16,2 4-9 15,-2 1-5-15,-1 1-10 16,4-3-3-16,-1 0 7 16,0-3 7-16,1-3-10 15,0-3-6-15,2-2-5 0,5 4 3 16,-5 1-3-1,0 0 0-15,-3 6 2 0,1 0 1 16,1 6 8-16,-5-2-4 16,0 6-7-16,0-7 0 15,3 4 6-15,-3-4 0 16,4 0 0-16,-1-5-3 16,1-1-3-16,7-1 6 15,-5-2-4-15,1 2-2 16,0 1 0-16,-2 3 2 15,0 1-1-15,-2 5-1 16,-3-5 2-16,4 1 3 16,-1-1-2-16,1-2-2 15,1-1 7-15,1-2 2 0,0 2 1 16,-3-1-7-16,1 1 5 16,-1 3-6-16,3-1-3 15,-4 3 4-15,1-2-3 16,0-1 0-16,0-1 0 15,1-1 0-15,-1-1 1 16,1-1-2-16,3 2 0 16,-3-3 0-16,2 2 0 15,-2-3 1-15,3 4 6 16,-1-2 3-16,1 0-3 16,-1 1 2-16,-2 0-1 15,-1 6-5-15,-2 0 0 16,1 0-1-16,-1-1-1 0,4-2 0 15,1 0-1-15,-3-5 2 16,4 0 0-16,2-2 0 16,2 1 0-16,-1-4 7 15,-3 1-3-15,3 1-5 16,0 0 0-16,-4 1 2 16,-2 4-3-16,3 2 2 15,0-2-3-15,-4 6 2 16,0-2 1-16,1-1-1 15,0-1 3-15,1-3-3 16,7-4-1-16,-3 2 0 16,-3-2 0-16,4 2 0 0,-2 0 0 15,1 3 0 1,-5 2 2-16,-1 1 0 0,-2 1-1 16,-1 2 0-16,0-2 2 15,0-2-2-15,1 2 0 16,-1-1-1-16,1 0 0 15,-1 0 0-15,0-1 0 16,3 2 0-16,-3 2-1 16,0-3 1-16,0 3 0 15,-2 1 1-15,2-3-1 16,-1-1 4-16,2 0 1 16,-1-1 3-16,-2 1-5 15,3-1-3-15,-1 4 0 0,-3-2-1 16,3 3 0-1,0-1 0-15,0 0 0 16,3-1 1-16,-2-3 0 16,-1 2 1-16,1-1 0 0,1 0 4 15,-1 0-4-15,2-3 1 16,2 0-2-16,-2 3 0 16,0 3 2-16,-3-2-2 15,4-2 0-15,2-2-1 16,-2-4 1-16,3-3 0 15,-1 4 1-15,1 0 0 16,-1 2-1-16,-3 5 1 16,-1-2 2-16,-2 2 0 15,4 3 5-15,-4-3 0 0,3-2-8 16,-2 0 1-16,4-6 0 16,2 1-1-16,1-7 0 15,1 4 0-15,-2-1 0 16,-1 2 0-16,2 2 0 15,-4 2 0-15,2 4 1 16,-5 2-1-16,1 1 0 16,-2 1 1-16,4-2 0 15,-1-2-1-15,5-3 0 16,-2-2 0-16,5-2 0 16,-2 1 0-16,5-1 0 15,-2-1-1-15,3-1 1 16,0-1 0-16,-2 4 0 15,2 0 0-15,-6 2 0 16,-2 0 0-16,3-2 0 0,0 1 2 16,0-3-2-16,-3 1 1 15,2-2-1-15,5-1 0 16,-5 4-1-16,4 0 0 16,1-1 1-16,-3 0-1 15,0 4 1-15,1 1 0 16,-3-2 1-16,-5 3-1 15,5-2 1-15,-1-3 2 16,-2 2 4-16,1-2 1 16,0 0-4-16,-1 3-3 15,2-1 0-15,-5 0 1 16,4-1-1-16,3 0 0 0,0-4-1 16,6-3 0-16,0-2 0 15,4-2 0-15,-1-1 0 16,1 1 4-16,-7 5-3 15,2-1 10-15,-6 2 9 16,0 0-5-16,-1-3-8 16,2 3-1-16,-4-5 1 15,4-3-5-15,0-5-2 16,7 0 0-16,-4-3 0 16,7 2 1-16,-3 2 1 15,3 2 0-15,-8 5 4 0,1 1 0 16,1 1 7-1,-4-3 1-15,0-1 7 16,3-3-6-16,0 4-5 16,-3 3-9-16,1 6-1 0,-5 4 0 15,-3 5-1-15,-3 3 1 16,-3 3-4-16,0 2-26 16,0 0-41-16,0 0-85 15,-22 11-235-15</inkml:trace>
  <inkml:trace contextRef="#ctx0" brushRef="#br0" timeOffset="60697.36">13532 9518 238 0,'0'0'0'16,"0"0"-82"-16,0 0 82 16,0 0 10-16,0 0 55 0,0 0-23 15,0 0-14-15,16 0 0 16,-10-3 24-16,5-7 22 16,2-2-15-16,2-6-13 15,1-3 11-15,5-7-23 16,-2-6 0-16,7 1 1 15,-4-3-8-15,2 3-23 16,-3 0 17-16,0 5-15 16,-9 6-2-16,-1 6 6 15,-1 6-2-15,-4-3 2 0,0 2 5 16,-3-2 1-16,4-3-2 16,-4-1 1-16,3-3-12 15,1 1-2-15,4-4 2 16,-2 2-3-16,0 2-3 15,0-1 3-15,2 3 0 16,-4 4 0-16,-1 0 2 16,0 3 2-16,-6 3-3 15,4-1 1-15,-1 0 1 16,0-1 2-16,-3-2 0 16,3 5-4-16,0-1 0 15,1-2-1-15,2 1-1 16,5-5 0-16,-2-1 0 0,3-4-1 15,1 1 2 1,1 0 0-16,-1-2 2 0,-1 1-1 16,-3 3-1-16,3 1 1 15,-3 2 0-15,-3 2-1 16,0 0 2-16,2 2-2 16,-2 1 0-16,1-1 1 15,2 0-1-15,-2 2 1 16,2-4-1-16,-2 0-1 15,2 0 1-15,5 1 0 16,-5-1 1-16,0 3 0 16,1-3-1-16,1 4-1 15,-2-1 1-15,-2 1 0 16,-1 2 0-16,-2-1 0 0,-1 3-2 16,-1 0 2-16,-1 2 0 15,-1 0 0-15,0 0 1 16,0 0-1-16,0 0 1 15,0 0 2-15,0 0-3 16,0-1 1-16,3-3-1 16,4-2 0-16,0-3-3 15,5 1 5-15,-3 1-2 16,-2-2 0-16,0 2-4 16,0 3 4-16,-1-2 1 15,-3 2-1-15,0-1 0 16,1 1 3-16,2-5-3 15,1-1 2-15,1 0-2 16,4-3 2-16,-3 0-1 16,0 0-1-16,2-1 0 0,2 0 0 15,-4 1 0-15,1 0 0 16,-1 0 2-16,-3 3 4 16,5 0 3-16,-1-6 1 15,-1-1 0-15,3-1-8 16,3-1-1-16,0-1-1 15,1 1 0-15,2-1 0 16,-3 4 0-16,1-1 2 16,1 3 2-16,-5-1-2 15,1-1 5-15,0 1 0 0,1-4 2 16,1-1-5 0,-1 1 0-16,2-1-3 15,0-3 0-15,-3 2-1 0,7-2 0 16,-5 4 0-16,-1-1 0 15,2 3 1-15,-6 0 0 16,0 0 2-16,2-2 2 16,2-2 2-16,-2-1-4 15,1 0-3-15,4-2 0 16,-1-2-2-16,-1 2 2 16,3 2 0-16,-3-2 0 15,2 2-2-15,-1 1 2 16,0-1 0-16,-1 0 2 0,3 2-2 15,-6-2 3 1,1 0-3-16,1 2 1 0,-1-3-1 16,-1-3 1-16,2 2-2 15,2-2 3-15,-1-1-1 16,3 1-1-16,1 0-1 16,-4 2 0-16,3 0 1 15,-6 2 0-15,-2-1 0 16,3-3 3-16,0-2-2 15,0-4 1-15,0 2-1 16,7-5 2-16,-2 0-3 16,6-1 0-16,2 0-1 15,3-1 1-15,4 0 1 16,-4 0-1-16,3 0 0 0,1 1 0 16,-7 0 5-16,3-4-4 15,0-7 9-15,1-10 1 16,5-4-2-16,4-4-2 15,0 1-7-15,2 4 6 16,-1 6-6-16,1 5 1 16,0 2-1-16,-3 1 0 15,-2-3 1-15,-2 1 1 16,2-4-1-16,1 0 1 16,-1-3-2-16,0 2 3 15,-5 0-1-15,2 7 1 16,-10 6-1-16,-4 10 5 15,-6 8-3-15,-6 9 4 0,-4 6-3 16,-3 3 0 0,2 2-5-16,-2 1 0 15,0 0-15-15,0 1-41 0,0-2-57 16,0 2-76-16,0 0-162 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2.091"/>
    </inkml:context>
    <inkml:brush xml:id="br0">
      <inkml:brushProperty name="width" value="0.05" units="cm"/>
      <inkml:brushProperty name="height" value="0.05" units="cm"/>
    </inkml:brush>
  </inkml:definitions>
  <inkml:trace contextRef="#ctx0" brushRef="#br0">71 0 9300,'0'0'2321,"0"0"-2257,0 0 144,0 0 369,0 0 527,0 0-576,-71 251 177,71-159-273,17-4-304,1-4-80,-1-10-48,0-16-464,-3-10-1537,-6-19-3922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2.487"/>
    </inkml:context>
    <inkml:brush xml:id="br0">
      <inkml:brushProperty name="width" value="0.05" units="cm"/>
      <inkml:brushProperty name="height" value="0.05" units="cm"/>
    </inkml:brush>
  </inkml:definitions>
  <inkml:trace contextRef="#ctx0" brushRef="#br0">44 21 15943,'0'0'304,"0"0"-272,0 0 81,0 0 47,0 0-160,0 0 0,-43-20-849,62 40-3153,-12 2-3697</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4:33.388"/>
    </inkml:context>
    <inkml:brush xml:id="br0">
      <inkml:brushProperty name="width" value="0.05292" units="cm"/>
      <inkml:brushProperty name="height" value="0.05292" units="cm"/>
      <inkml:brushProperty name="color" value="#FF0000"/>
    </inkml:brush>
  </inkml:definitions>
  <inkml:trace contextRef="#ctx0" brushRef="#br0">13565 8001 12 0,'0'0'82'16,"0"0"-3"-16,0 0-26 16,0 0-7-16,0 0-13 15,0 2-4-15,0-2-4 16,-4 2-20-16,4 1-1 0,0-2 0 16,0 1 5-1,0-1-8-15,0-1 7 0,0 0 25 16,0 0 28-1,0 0 15-15,0 0-2 0,0 0-17 16,0 0-11-16,0 0-12 16,0 0-8-16,0 0-15 15,0 0-7-15,0 0-1 16,0 0 0-16,0 0 2 16,0 0 2-16,0 0 5 15,0 0 8-15,0 0 3 16,0 0 3-16,0 0-7 15,0 0-7-15,0 0-1 16,0 0-6-16,0 0-4 0,0 0-1 16,0-4-1-16,8-5 1 15,1-4 14-15,0-2 2 16,0 2-10-16,-1 1 5 16,2 1-11-16,-7 1 19 15,3 1-13-15,1 2 4 16,-1 1 1-16,0-5-10 15,1-2-1-15,7-3 2 16,1-5 1-16,-1-1-2 16,5 1-2-16,0-4 4 15,-3 2 2-15,4 1-4 16,-5 3 2-16,0 2-3 16,-6 3-3-16,4 0 3 0,-7 4 4 15,1-1-3-15,1-2-1 16,1 1 0-16,0-1 0 15,-3 2 0-15,3-5 3 16,-2 4-3-16,4-3-1 16,1-1 0-16,1-1 1 15,0 2 0-15,4-5 2 16,-2 3-2-16,-1-7-2 16,2 5 2-16,0-1 0 15,-6 0 0-15,7 0 2 16,-5 1-3-16,0-1 1 15,1 3 0-15,1 0-1 0,-1 1 0 16,-1-1 1 0,3 1 0-16,-3-1 0 0,1-3 2 15,4-2-2-15,-5-1-1 16,4 1 0-16,-4 0 1 16,3 3 0-16,-3 3-2 15,-2 2 4-15,2 0-2 16,-1 1 1-16,-1 4-1 15,-4-2 0-15,0 2 0 16,-2 3 0-16,1-4 0 16,7-2 1-16,-3-1-1 15,0-2 0-15,5-2 0 16,-1 1 0-16,-1 1-2 0,1 1 2 16,-4 0 0-16,-1 7 0 15,-1 2-1-15,-4 1 0 16,0 2 1-16,0 0 1 15,-3-2 1-15,3-1 3 16,3-6 0-16,-2 1 0 16,5-2-3-16,-1-3-1 15,1 2-1-15,1 0-1 16,-1 0 1-16,0 2-1 16,-2 2 0-16,4 0 0 15,-5 3 1-15,0-1 2 16,0 0-1-16,1-3-1 0,0-1 1 15,3-1 1 1,-1-2-2-16,7-6 0 0,1 0-2 16,5-5 2-16,-2 1 0 15,3 2-1-15,-5 1 1 16,0 2 0-16,-6 5 0 16,-3 1 0-16,1 1 3 15,-2-2-1-15,1-2-1 16,1-4 0-16,0-1-1 15,6-3 0-15,0-2-1 16,-1 1 0-16,3 1 1 16,-2 4 0-16,-6 3 1 15,1 4-1-15,-2 1 0 16,0 1 0-16,-3 1 1 0,0-3-1 16,-2-1 3-16,5-4 0 15,2-5-3-15,5-4 0 16,-1-3-1-16,6-4 1 15,-6 3 0-15,4 1-1 16,-2 3 0-16,-3 9 1 16,-3 1 0-16,1 3 2 15,-6 3-2-15,0-2 3 16,-3-2 7-16,4-3 2 16,3-3-8-16,3-8-3 15,3 3 1-15,0-8-4 0,7 2 1 16,-7 4 1-1,4 0 0-15,-5 4 1 16,-1-1-1-16,-2 2 2 16,2-3 1-16,-2-1-2 0,-3-7 5 15,6-6 8-15,4-6 3 16,2-4-7-16,6 0-6 16,-4 1-1-16,6 2 2 15,-5 3-2-15,0 5 6 16,3 4-7-16,-5-1 0 15,5 0-2-15,-2-10 0 16,8-10-1-16,6-18 2 16,10-10-2-16,9-10 1 15,20-1-3-15,1 6 1 0,-6 12 2 16,-7 15 0-16,-14 13 0 16,-21 15 6-16,-7 9 7 15,-15 10 0-15,-5 4 9 16,-1 0 6-16,0 0-13 15,0-2-15-15,1-1 0 16,-4 0-1-16,3-1-3 16,-3 3-30-16,0 4-23 15,0 8-65-15,-19 5-44 16,-21 34-209-16</inkml:trace>
  <inkml:trace contextRef="#ctx0" brushRef="#br0" timeOffset="2453.16">13675 6918 5 0,'0'0'83'0,"0"0"-83"16,0 0 0-16,0 0 38 15,0 0 14-15,0 0-38 16,0 0 0-16,85-155-6 0,-70 131 6 16,1-1 11-16,1 4-6 15,-1-2-4-15,-4 0-7 16,0 7 7-16,-3 3-8 15,-6 6 5-15,-3 4-5 16,0 3-1-16,0 0 11 16,0 0-15-16,-6 20-2 15,-12 6-6-15,0 6-36 16,-4 0-16-16,-2 0-13 16,6-3 55-16,-3-2-5 15,2-11 10-15,6 0 10 16,4-8 2-16,4-4 8 15,2-4 10-15,3 0 23 0,0 0-11 16,0 0-14 0,0-4-7-16,3-11-6 0,11-6-3 15,6-6-1-15,1-2 1 16,6-6 2-16,0-1-3 16,-2 0 1-16,2 10 0 15,-12 7-1-15,-6 12 0 16,-9 7-3-16,0 7-19 15,-6 22 16-15,-12 7 4 16,-9 8-4-16,-2 1-37 16,3-2-1-16,2-10 44 15,6-6-4-15,5-7 4 0,7-10 4 16,2-4 13 0,4-6-2-16,0 0 7 0,0 0-3 15,0-6 8-15,4-10-12 16,8-9-6-16,4-6-2 15,5-4-4 1,-3-4 5-16,2 0 15 0,3 2 5 16,-7 4-7-16,4 1-1 15,-5 4-3-15,-2-1 7 16,1-1-7-16,-1-3 0 16,-1 1-1-16,0-5-3 15,3 2 2-15,-3-3-13 16,1 0-2-16,4 1 0 15,-1 4 1-15,0 3-1 0,1 4-3 16,-5 2 3-16,2 0-1 16,-1 2-2-16,3-1 3 15,-4 0 0-15,-3 0 0 16,3 0 2-16,-6 6 0 16,-3 4 5-16,0 6-1 15,-3 7-1-15,0 0-5 16,0 0-9-16,0 18-28 15,-9 14 29-15,-11 8-21 16,0 6-28-16,0-3 6 16,4-7 22-16,1-7 21 15,1-6 8-15,5-6 0 16,5-6 0-16,1-5 6 0,0-3-3 16,3-3-2-1,0 0 11-15,0 0-8 0,0-7 1 16,3-6-5-16,6-3-6 15,6-2 0-15,-3-3-4 16,3-3 7-16,3-3 1 16,4-6 0-16,-3 0 2 15,7-1 1-15,-2-2 0 16,-2 4 2-16,-6 12-2 16,-2 3 7-16,-8 8 15 15,-3 7 1-15,-3 2 8 16,0 0-12-16,0 0-20 15,-3 15-1-15,-6 4 1 0,-8 5-10 16,0 0-6 0,2-2 4-16,1-2 1 0,1-6 11 15,4-4 0-15,3-2 1 16,2-4 2-16,4-4 2 16,0 0 1-16,0 0 2 15,0-6-3-15,0-12 1 16,7-11-6-16,8-2 0 15,5-2-7-15,6-4 3 16,1 0-4-16,-3 0 7 16,0 7 0-16,-5 4 1 15,-10 10 5-15,-3 5 11 0,-6 9 9 16,0 2 33-16,0 0-20 16,0 0-38-16,-8 18-1 15,-9 10-15 1,-8 10 1-16,-1 6-7 0,0-1-15 15,6-4 18-15,6-10 11 16,6-12 8-16,7-13 0 16,1-4-6-16,1-4-36 15,21-24 42-15,9-15 15 16,10-13 2-16,4-8-2 16,6-5-5-16,-3-4 0 15,-1-2-3-15,0-2 1 16,0 1-3-16,6 0 12 0,-5 0 14 15,4 3-1 1,-4 5-16-16,1 8-13 0,-4 3 0 16,-2 6 5-16,-7 8-5 15,-10 10-1-15,-7 12 4 16,-9 12 4-16,-7 7 1 16,-3 2 41-16,0 0 7 15,0 0-35-15,0 2-13 16,-3 7-6-16,-7 4-3 15,2 1-34-15,-3 6-68 16,1 3-90-16</inkml:trace>
  <inkml:trace contextRef="#ctx0" brushRef="#br0" timeOffset="4274.31">15340 6786 54 0,'0'0'41'16,"0"0"-8"-16,0 0-18 16,0 0 1-16,0 0 1 15,0 0-12-15,100-144 13 16,-100 144 2-16,0 0-4 0,-12 12-16 16,-9 10-41-1,-4 6-65-15,-3 6 22 0,2 1 84 16,-4 3 2-16,5-4 36 15,4-6-8-15,3-5-4 16,6-10 6-16,6-4-4 16,4-5-14-16,2-4-4 15,0 0-10-15,0-4 2 16,13-15 5-16,3-4 7 16,6-7-11-16,5-1-3 15,-6-1 0-15,3 8-7 16,-5 6 5-16,-8 9 1 15,-8 8-1-15,-3 1-33 16,-3 16-13-16,-15 13 48 16,-3 5 0-16,-5 2 0 0,3 3 5 15,2-2 41-15,6-5-32 16,-1-1-14-16,5-6 0 16,3 0 2-16,4-3-2 15,1-2-2-15,-1-7 2 16,1-4 0-16,3-5 4 15,0-4-3-15,0 0 1 16,0-16 27-16,7-10-29 16,9-12-9-16,10-11 7 15,4-7-10-15,2-3 8 0,6 2 4 16,1 5 5 0,-5 8-1-16,-10 15 16 0,-10 13 22 15,-7 11-3-15,-7 5-1 16,0 4 20-16,-11 20-25 15,-8 13-31-15,-11 9-2 16,-1 9-1-16,-5 2-25 16,3 2 21-16,0-2 1 15,5-5 3-15,-2-6-8 16,5-2 9-16,2-7 11 16,7-8-11-16,6-9 3 15,0-8 11-15,7-9-6 16,3-3 8-16,0 0-10 0,0 0 8 15,0-22 1 1,6-8-12-16,11-13 1 0,2-4-4 16,7-2 2-16,0 2 0 15,6 2 1-15,-5 1 6 16,-1 2 3-16,3 1 4 16,-3 0-6-16,-1 4 0 15,0-3 12-15,-1 1-10 16,-2-1-2-16,-2 0 2 15,0-2-5-15,3 2-3 16,-7-2 8-16,4-2-5 16,2 7 1-16,-9-2 0 15,4 5 3-15,-2-1-11 16,-6 1 12-16,2-3 1 0,-1-3-6 16,-1-5 2-16,1 2-1 15,2 1-8-15,3 2-2 16,0 4 2-1,-1 4 1-15,2 2-1 0,3-2-2 16,-1 1 2-16,3-1 1 16,-1-5-1-16,5-5 0 15,-6-1 1-15,2-1 0 16,-3 2-1-16,0 6 5 16,-3 4 6-16,-2 6 5 15,-3 3 7-15,-4 7 15 16,-2 3-10-16,0 1-6 15,-4 2 10-15,0 0-14 16,0-2-14-16,0 2-2 16,0 0-2-16,0 0 3 0,0 3-3 15,0 1 0-15,0 6-1 16,0 0-16-16,0 0-48 16,-9 0-112-16,-8 12-234 15</inkml:trace>
  <inkml:trace contextRef="#ctx0" brushRef="#br0" timeOffset="5166.46">17422 7164 191 0,'0'0'164'16,"0"0"-116"-16,0 0 33 16,0 0 33-16,0 0-27 0,0 0-31 15,0 0-37-15,-11 35-19 16,-11 4 0-16,-7 5-1 16,-3 2 1-16,-1-4 0 15,7-4 1-15,0-8-1 16,9-8 5-16,5-9-5 15,4-9 4-15,5-2-4 16,3-2 7-16,0 0 1 16,0 0 1-16,0 0-6 15,8 0-3-15,10 0-9 0,9 0 9 16,5 0 0-16,4 0 0 16,-3 0-35-16,1 0-66 15,-1-6-118-15,-3-11-101 16</inkml:trace>
  <inkml:trace contextRef="#ctx0" brushRef="#br0" timeOffset="5483.63">17279 7378 311 0,'0'0'52'0,"0"0"-49"0,0 0-3 15,0 0 37-15,0 0 41 16,0 0-11-16,317-196-14 16,-215 126-12-16,14-7-31 15,21-6-2-15,19-6-3 16,25-7 100-16,10-4-49 16,-9 7-49-16,-21 11-5 15,-33 15-1-15,-31 16 1 16,-25 14-2-16,-27 11 7 15,-22 11 11-15,-10 10-7 16,-9 0-2-16,-4 4-4 16,0 1-5-16,-17 0-67 15,-6 0-328-15</inkml:trace>
  <inkml:trace contextRef="#ctx0" brushRef="#br0" timeOffset="6433.66">19586 6247 648 0,'0'0'10'0,"0"0"-10"16,0 0-20-16,0 0 15 15,0 0 5-15,0 0 51 16,85 114-12-16,-43-72-18 0,4 2-12 15,-4 0 7-15,-8-4-15 16,-6-6-1-16,-2-6 0 16,-14-4-2-16,-6-13 2 15,-5-2-15-15,-1-9 0 16,0 0 15-16,-19-16 22 16,-13-10-22-16,-2-8-17 15,1-2 17-15,5-1-6 16,5 2-9-16,14 5 1 15,8 6 12-15,1 8 2 16,6 7 1-16,14 5-1 16,3 4 0-16,12 0 0 15,5 8 8-15,2 10 6 16,0-1-7-16,-6 2-4 0,-11-8 2 16,-9 2-6-16,-10-9 1 15,-5-1-4-15,-1-3 4 16,0 0 14-16,0 0 24 15,-3-4-1-15,-7-9-27 16,1-1 0-16,6 0-6 16,3 2-2-16,0 2-2 15,5 3-2-15,9 4-4 16,9 3-1-16,-2 0 2 16,6 0 4-16,2 3 0 15,1 7-3-15,2-6 1 16,1 0-45-16,1-4-81 15,0-4-113-15</inkml:trace>
  <inkml:trace contextRef="#ctx0" brushRef="#br0" timeOffset="6626.14">20282 6268 494 0,'0'0'100'15,"0"0"-100"-15,0 0 0 16,0 0 18-16,0 0 23 15,0 0 27-15,48 89-20 16,-16-49-25-16,1 3-8 16,4-1-15-16,1 1-4 15,1-4-51-15,-4-10-232 0,-9-14 181 16</inkml:trace>
  <inkml:trace contextRef="#ctx0" brushRef="#br0" timeOffset="6795.69">20220 6172 377 0,'0'0'385'16,"0"0"-385"-16,0 0-5 16,0 0 0-16,0 0-4 15,0 0-68-15,3-15-113 16,36 10 27-16</inkml:trace>
  <inkml:trace contextRef="#ctx0" brushRef="#br0" timeOffset="7191.63">20609 6145 98 0,'0'0'363'15,"0"0"-362"-15,0 0 3 16,0 0 22-16,0 0-9 15,0 0 3-15,-136 83-20 16,123-59-2-16,7 1 2 16,5-5-9-16,1-1-2 15,0-4-7-15,10-3 5 16,8-8-1-16,4 0 8 0,2-4 2 16,-1 0-1-16,2 0 5 15,-3 0 0-15,-2 6 0 16,-2 1 1-16,-2 3-1 15,-3 2 10-15,0-1 4 16,1 4-11-16,-3 4 1 16,-1 1-2-16,-2 2-2 15,-8 1 3-15,0-1-1 16,0-2-2-16,-8-4 6 16,-10-3 10-16,1-5 11 15,-6-8 9-15,1 0-26 16,2-16-10-16,7-18-159 15,7-3-193-15</inkml:trace>
  <inkml:trace contextRef="#ctx0" brushRef="#br0" timeOffset="7709.24">20897 6056 148 0,'0'0'150'15,"0"0"-117"-15,0 0 33 16,0 0 28-16,0 0 5 0,0 0-24 16,-41 40-29-16,28-15-27 15,3 6-2-15,3 9-4 16,1 2 1-16,6 2 20 16,0 2-7-16,0 0-7 15,7-6-11-15,12-4-6 16,5-9-3-16,8-12-4 15,6-11-35-15,9-4-49 16,7-14-67-16,-5-17-114 16</inkml:trace>
  <inkml:trace contextRef="#ctx0" brushRef="#br0" timeOffset="8441.24">21041 6433 111 0,'0'0'69'15,"0"0"-26"-15,0 0 30 16,0 0 29-16,0 0 21 15,0 0-20-15,10 4-23 16,5-14-21-16,6-7-27 16,5-7-17-16,7-6-6 15,2-6-8-15,-9-6 2 16,-4-4 1-16,-9-7-3 16,-13-15 3-16,0-16-4 15,-23-9 0-15,-12-9-5 16,-8-1-7-16,-8 10-8 15,2 10 20-15,4 19-1 16,9 17 3-16,7 20 1 0,15 14 9 16,8 10 1-16,3 3-13 15,3 19-8-15,0 26-12 16,6 20 16-16,16 17 1 16,14 11-4-16,7 10 4 15,6 2 2-15,-2-3-36 16,0-16-47-16,1-22-113 15,0-27-82-15</inkml:trace>
  <inkml:trace contextRef="#ctx0" brushRef="#br0" timeOffset="8835.2">21404 5838 656 0,'0'0'70'0,"0"0"-70"15,0 0 33-15,0 0 15 16,0 0-1-16,0 0-20 16,-47 177-12-16,51-129-8 15,11-9-5-15,3 0 1 16,2-10-3-16,-1-8-10 16,0-10-25-16,-1-11-12 15,-3 0 3-15,-3-10 19 0,-4-15 25 16,-8-7 8-1,0-3-1-15,-11-2 2 0,-14-4 8 16,-5 6-10 0,-2 5 5-16,9 12 15 0,11 8-3 15,6 6 11-15,2 4-18 16,4 0-17-16,0 7-11 16,14 17 1-16,11 6 10 15,5 3 8-15,5 0-3 16,4-2-5-16,-5-5-1 15,3-8-38-15,-3-8-66 16,-2-10-168-16,-6-5-211 16</inkml:trace>
  <inkml:trace contextRef="#ctx0" brushRef="#br0" timeOffset="9240.85">21664 5754 652 0,'0'0'125'0,"0"0"-107"16,0 0 70-16,0 0-30 16,0 0-14-16,0 0-31 15,-75-14-13-15,66 27-9 16,-1 9-11-16,1 8-10 16,6 3-6-16,3 0-4 15,0 0 3-15,11-3 4 16,5-3 1-16,-2-8 5 0,2-4 10 15,-1-8 11 1,3-3 3-16,1-4-1 0,4 0-4 16,3 0-2-16,7 0 9 15,2 0-6-15,-7 0 3 16,-3 4 3-16,-6 5-3 16,-3 3 2-16,-3 2-1 15,-10 4-1-15,-3 5 4 16,-3 2 5-16,-24 3 29 15,-4 1-15-15,-2-5-6 16,4-9-3-16,10-11-3 16,6-4-7-16,8-14-3 15,5-24-140-15,1-19-204 16</inkml:trace>
  <inkml:trace contextRef="#ctx0" brushRef="#br0" timeOffset="9637.44">21956 5683 607 0,'0'0'167'0,"0"0"-166"16,0 0 39-16,0 0 4 15,0 0-12-15,0 0-18 16,-92 13-14-16,74 11-9 16,5 6-2-16,2 2-15 15,8 0-12-15,3 0 3 16,3-4 3-16,14-2-2 15,6-8 5-15,4-4 17 16,2-5 11-16,-3-5 1 16,2-4 2-16,-5 1-2 0,4-1-1 15,0 0 1-15,0 0-2 16,0 4 2-16,-6 0-1 16,-2 9-1-16,-1 3 2 15,-5 3 5-15,-2 6 9 16,-2 8 14-16,-9 4 2 15,0 3-7-15,-9-2-8 16,-12-6 9-16,-3-4-9 16,-3-6 5-16,2-11-7 15,0-7-5-15,-1-4 0 0,7-31-8 16,9-22-89-16,10-24-219 16</inkml:trace>
  <inkml:trace contextRef="#ctx0" brushRef="#br0" timeOffset="9823.94">22143 5588 780 0,'0'0'6'0,"0"0"-6"16,0 0 0-16,0 0 19 16,0 0 28-16,0 0 7 15,115 231-20-15,-72-189-28 16,-2 1-6-16,-4-8-36 0,-13-7-72 15,-7-18-121-15,-10-10-182 16</inkml:trace>
  <inkml:trace contextRef="#ctx0" brushRef="#br0" timeOffset="9989.51">22148 5509 820 0,'0'0'52'0,"0"0"4"16,0 0-11-16,0 0-38 16,0 0-7-16,0 0-49 15,-8-24-86-15,35 14-181 16</inkml:trace>
  <inkml:trace contextRef="#ctx0" brushRef="#br0" timeOffset="10850.53">22276 4973 498 0,'0'0'116'16,"0"0"-87"-16,0 0 14 15,0 0-1-15,0 0-7 16,0 0-35-16,-8 61 13 16,28-3-12-16,4 11 16 15,6 9-10-15,10 7 10 16,-2 4-3-16,7 4-4 0,8-1 18 16,0-4 7-16,4-4 1 15,-2-8-3-15,-1-7-10 16,-4-8-19-16,-5-12-4 15,-8-11 0-15,-12-8-25 16,-15-10-41-16,-10-6-59 16,-16-9-134-16,-32-5 22 15</inkml:trace>
  <inkml:trace contextRef="#ctx0" brushRef="#br0" timeOffset="11003.13">22511 5723 529 0,'0'0'107'0,"0"0"-101"16,0 0 11-16,0 0-6 0,0 0 6 16,0 0-12-16,198-158-5 15,-152 134-22-15,-4 1-157 16,-10-2-176-16</inkml:trace>
  <inkml:trace contextRef="#ctx0" brushRef="#br0" timeOffset="11183.64">22734 5372 191 0,'0'0'475'16,"0"0"-475"-16,0 0-13 15,0 0 13-15,0 0 28 0,0 0 48 16,60 146-17-16,-23-99-31 16,4-1-12-16,3 2-16 15,0-11-14-15,-2-4-60 16,-3-11-129-16,-10-14-196 15</inkml:trace>
  <inkml:trace contextRef="#ctx0" brushRef="#br0" timeOffset="11348.22">22778 5257 691 0,'0'0'86'0,"0"0"-85"0,0 0-1 15,0 0-1 1,0 0-44-16,0 0-93 0,-19-12-119 16,44 12-67-16</inkml:trace>
  <inkml:trace contextRef="#ctx0" brushRef="#br0" timeOffset="11789.64">23125 5220 130 0,'0'0'504'0,"0"0"-504"15,0 0-12-15,0 0 11 0,0 0 1 16,0 0 30 0,-185 158 17-16,171-101-24 0,13 4-8 15,1-4-2-15,21-3 12 16,15-8-4-16,10-10-11 16,5-10-10-16,11-12-5 15,7-14-78-15,-7-13-180 16</inkml:trace>
  <inkml:trace contextRef="#ctx0" brushRef="#br0" timeOffset="12192.71">23307 5267 671 0,'0'0'66'15,"0"0"-60"-15,0 0 19 16,0 0 18-16,0 0 4 15,0 0-31-15,-76 184-10 16,80-149 0-16,19-3-3 16,-3-6-3-16,2-10-1 15,-2-9-19-15,2-7-15 16,-1-3-1-16,0-21 22 16,-3-9 7-16,-6-5-1 15,-7-6 8-15,-5-2 14 16,-6-5 4-16,-17 3-9 0,4 7-2 15,0 12 7 1,8 14 34-16,6 8-4 0,4 7-10 16,1 0-34-16,0 19-18 15,20 12 2-15,12 11 16 16,11 6 15-16,7-1-10 16,4-7-5-16,1-2 0 15,0-10-2-15,-6-14-50 16,-3-13-65-16,-11-1-99 15,-10-22 24-15,-11-14-140 16</inkml:trace>
  <inkml:trace contextRef="#ctx0" brushRef="#br0" timeOffset="12396.17">23683 4861 315 0,'0'0'112'16,"0"0"51"-16,0 0-45 15,0 0-42-15,0 0-5 16,0 0-14-16,-172-195-57 15,178 250-39-15,24 27 39 16,16 17 3-16,15 8-1 16,10 2 6-16,1-6-7 15,-1-10 3-15,-10-15-4 16,-12-17-38-16,-12-16-100 16,-11-18-111-16,-16-17 69 15</inkml:trace>
  <inkml:trace contextRef="#ctx0" brushRef="#br0" timeOffset="12553.75">23480 5006 648 0,'0'0'63'16,"0"0"-25"-16,0 0 55 16,0 0-52-16,0 0-41 15,0 0-37-15,104-36 25 16,-11 19-43-16,2-2-215 15</inkml:trace>
  <inkml:trace contextRef="#ctx0" brushRef="#br0" timeOffset="12817.04">23929 4977 823 0,'0'0'83'0,"0"0"-83"15,0 0 28-15,0 0 16 16,0 0 19-16,0 0-32 15,0 0-16-15,-8 307-6 16,56-278-9-16,7-19-26 16,7-10-19-16,-9-23 8 15,-6-17-33-15,-18-5-11 16,-17-7 64-16,-12-7 17 16,-22-9 10-16,-26-2-10 15,-14 10 0-15,-15 20 2 0,-17 27 4 16,-16 17-6-16,-20 41-38 15,-20 13-276 1</inkml:trace>
  <inkml:trace contextRef="#ctx0" brushRef="#br0" timeOffset="15644.7">17287 7271 266 0,'0'0'41'16,"0"0"-21"-16,0 0 63 0,0 0 18 16,0 0-18-16,0 0-41 15,3 0-19-15,-3 0 5 16,0 0 9-16,0 0 10 15,0 0 8-15,0 0-4 16,0 0-14-16,-5 0-16 16,-5-3-16-16,-9-1 1 15,2-6-3-15,-2 1-2 16,0-1 2-16,3 0 2 16,3 7 6-16,-4 0 8 15,2 2-7-15,1 1-5 16,-3 0-3-16,2 0 1 0,2 0 4 15,2 0 2-15,1 0 0 16,1 0 9-16,-1 0-13 16,-5 0 6-16,0-3 2 15,0 1 3-15,-8 1-6 16,3 1-5-16,-5 0 5 16,5 0-11-16,1 0 0 15,0 0-1-15,8 0 2 16,-1 0 5-16,-1 0 0 15,3-4-4-15,3 4-1 16,1 0 0-16,-3 0-2 16,-5 0-1-16,2 0-3 15,1 0 2-15,-4 4 0 0,0 3 1 16,3 2-1 0,-4-2 1-16,2 0 2 15,2-2-1-15,-1-1 0 0,7-1 0 16,-4 0 2-16,3-2-2 15,1 5-2-15,-1 1 1 16,1 0-2-16,-3 3 1 16,-2 5 1-16,2-3-1 15,0 4 1-15,1-5 0 16,-1 1 1-16,3-5 0 16,-1 3-1-16,4-1 1 15,-2 1-1-15,2 1 1 0,-2 2 0 16,4 4-2-16,-2-1 2 15,0 1-2-15,0-1 2 16,3 1 0-16,0-1-3 16,0-4 2-16,0 2-3 15,0-1 4-15,0 0 0 16,0-2 0-16,6 2-4 16,-2 1 4-16,5-2 0 15,0 1 0-15,2-2-1 16,-2-1-2-16,4-2 2 15,-1 0 0-15,3-4-3 16,0-1 3-16,4-3-2 16,1 0 3-16,2 0 0 15,2 0 0-15,-2 0 4 16,-2 0-3-16,-4 0-1 0,1 0 1 16,2-2-1-1,-3-3 1-15,7-5 0 0,-1 0 1 16,5-4-2-16,2-2 0 15,0 0 2-15,-2 3-2 16,-5 3-1-16,-2 1 1 16,-8 1 0-16,-4 5 1 15,-2-4 1-15,-1 3 0 16,1-5 6-16,2-2 2 16,2-5-4-16,2-6-3 0,5-1-3 15,2 0 0 1,-3 3-2-16,1 3 2 15,-4 4 0-15,-4 3 1 16,-2 0 0-16,0 2 1 0,-5-1 2 16,-2-3-1-16,0-2 0 15,0-2 1-15,0-1-4 16,0-3 0-16,-7 3 0 16,1 2 3-16,0 1-3 15,0 3 0-15,3 2 0 16,-4 3 0-16,4-2 0 15,-5 1 2-15,-1-2-2 16,-1 0-1-16,1-1 1 16,-4 3-1-16,2-3 2 15,0 0 0-15,4 2 0 0,-6 3-1 16,3-2 0-16,-2 6 1 16,1-1-1-16,-1 2-3 15,1 0 0-15,-4-1 3 16,5-1 0-16,-3 1 0 15,-1-2 1-15,1-1-1 16,-2 2 0-16,-3 1 0 16,0 1-1-16,-8 0 0 15,0 1-8-15,-4 14 1 16,1 2 5-16,3-2-1 16,6 0 1-16,5-4 1 15,5-4-1-15,4-2 1 0,3-1-5 16,-4 2-1-1,-3 5 4-15,0 1-2 0,-3 5 4 16,-7 4 1-16,-2 1 1 16,-4 7-2-16,0-4 1 15,4 0 1-15,5-6 0 16,1-2-3-16,5-1 3 16,5 2-2-16,4 4-5 15,2 2 2-15,0-1 3 16,0 3 1-16,8 0 1 15,0-2 0-15,2-4-2 16,2 2 2-16,4-5-3 16,4-3-1-16,2-1 3 15,8 0 0-15,0-3 1 16,4-3 0-16,0 3 0 0,1-3 1 16,1-2 0-16,-7-1-1 15,3-4 2-15,-6 3-2 16,0-3 0-16,1 0 0 15,2-3-1-15,6-6 1 16,1-8 0-16,7 0-2 16,-1-3-1-16,-4-3 2 15,2 3 1-15,-7-3-1 16,-4 2 1-16,-7 3 2 16,-6-1-1-16,-3 1 1 0,-3-2 2 15,-9-2 1-15,1 1-5 16,-2-1 4-16,0-6-3 15,0 6 0 1,0-2-1-16,0 1 2 0,0-2-1 16,-3 1 1-16,-10 3 6 15,-1 2 4-15,-5 0-2 16,-3 2 0-16,-5 1-4 16,-3 3-1-16,3 6-5 15,-5-2 0-15,5 5-1 16,4 3 1-16,0 1-1 15,5 0-1-15,-2 0-2 16,-1 10 1-16,0 5-5 16,-9 3-8-16,3 5-3 15,2-2-11-15,1-2-29 0,10-1-26 16,10 0 7-16,4 2-138 16,7 2-99-16</inkml:trace>
  <inkml:trace contextRef="#ctx0" brushRef="#br0" timeOffset="16269.1">17275 7672 305 0,'0'0'125'16,"0"0"-125"-16,0 0 5 0,0 0 49 16,0 0-6-16,0 0-33 15,16 18-11-15,18-8 36 16,10-1 2-16,12 0-17 15,12-3-10-15,2 1 22 16,12 3-21-16,0 0-4 16,2 3-11-16,7 0 7 15,-1-3-8-15,5 3 2 16,-1-4-9-16,-7-2 7 16,0-4-2-16,-5-3 2 15,-4 0 0-15,-11 0 0 0,-4 0 1 16,-11 0-1-1,-10 0 0-15,-11 0 7 16,-10 0-7-16,-14 0-1 0,-5 1 0 16,-2-1 1-16,0 0 4 15,0 0 0-15,0 0-4 16,0 0-20-16,-9 0-71 16,-20-2-237-16</inkml:trace>
  <inkml:trace contextRef="#ctx0" brushRef="#br0" timeOffset="17046.02">17444 7674 88 0,'0'0'144'0,"0"0"-106"16,0 0 61-16,0 0-10 15,0 0 14-15,0 0-36 16,-26-6-29-16,26 6 10 0,0 0-19 16,-4 0-9-16,-2 0-1 15,-6 0-10-15,-9 6-9 16,-1 5-2-16,-6 3 2 15,3-2 0-15,3 1 2 16,-4-2-2-16,10-2 2 16,3-2-2-16,4-4 0 15,1 0 4-15,6-3 3 16,2 0 0-16,0 0 10 16,0 0 13-16,0 0 1 15,0 0-4-15,0 0-6 16,0 0 1-16,0 0-4 0,0 0-12 15,0 0 1 1,0 0-7-16,0 0-4 0,0 3 0 16,0-2-5-16,0 6 1 15,10-1 6-15,9 5 1 16,0-3 0-16,11 2 0 16,8-3 1-16,5 1-10 15,12-6-77-15,3-2-107 16,4-6-331-16</inkml:trace>
  <inkml:trace contextRef="#ctx0" brushRef="#br0" timeOffset="18042.91">19407 7639 336 0,'0'0'76'15,"0"0"-1"-15,0 0 57 16,0 0-92-16,0 0-17 16,0 0-1-16,-116 16-12 15,90 3-6-15,4 10 0 16,1 3 6-16,9 3-6 15,-1 4-2-15,5-1 8 16,5-3-5-16,3-1 12 16,0-5-4-16,0-6-9 15,14-5 2-15,3-5-4 0,5-9 2 16,7-4 4-16,5 0 2 16,7-17-1-16,5-14-9 15,2 1-1 1,-9-5-5-16,-10-1-1 0,-9 2 7 15,-14-1 0-15,-6 1 0 16,-6 3-1-16,-20 1-1 16,0 5 1-16,-3 9 1 15,5 5 0-15,2 8 0 16,3 3-4-16,0 0-13 16,5 0-26-16,-3 14-31 15,2 6-28-15,6-2-52 16,5 0-93-16</inkml:trace>
  <inkml:trace contextRef="#ctx0" brushRef="#br0" timeOffset="18544.58">19648 7606 519 0,'0'0'28'15,"0"0"-20"-15,0 0 90 16,0 0-17-16,0 0-62 0,0 0-19 16,-17 39-1-16,17-10 1 15,0 2 2-15,11-5-2 16,8 0 2-16,4-4 4 15,3-5-6-15,-1-6 0 16,2-5 1-16,-5-6-1 16,4 0-10-16,-4-6-10 15,2-11-6-15,-9-6 5 16,-4-3 9-16,-9-4 12 16,-2 1-3-16,-3-2 6 15,-15 2 8-15,-2 3 0 0,3 6 13 16,2 7-1-16,8 6 12 15,1 6-14 1,6 1-11-16,0 0-10 0,0 0 0 16,3 6-13-16,16 16 10 15,14 8 3-15,3 2 6 16,9 2 0-16,1-3-3 16,2-1-3-16,1-9 0 15,3-3-47-15,0-7-104 16,-4-11-196-16</inkml:trace>
  <inkml:trace contextRef="#ctx0" brushRef="#br0" timeOffset="18784.93">19980 6922 594 0,'0'0'55'0,"0"0"-55"16,0 0-40-16,0 0 40 16,0 0 5-16,0 0 25 15,126 284 3-15,-67-195-7 16,0 3-18-16,-5-5-8 16,-2-6-2-16,-1-14-57 15,-6-17-152-15,-5-17-93 0</inkml:trace>
  <inkml:trace contextRef="#ctx0" brushRef="#br0" timeOffset="18975.97">20006 7497 486 0,'0'0'87'15,"0"0"-70"-15,0 0 65 16,0 0-39-16,0 0-43 15,0 0-5-15,57-11 5 16,16 1 0-16,11-3-65 16,-8 0-179-16,-13 4-152 0</inkml:trace>
  <inkml:trace contextRef="#ctx0" brushRef="#br0" timeOffset="19542.97">20481 7737 377 0,'0'0'64'0,"0"0"-50"16,0 0-10-16,0 0 85 16,0 0-20-16,0 0-44 0,182-112-22 15,-146 70 1 1,-12-5 3-16,-17-5 6 0,-7-5 7 15,-1-16 9-15,-29-6-19 16,-11-7-10-16,-11-3 2 16,-3 13-4-16,4 13 6 15,8 20-4-15,15 21 12 16,13 11 23-16,9 5-29 16,6 6-6-16,0 10-10 15,1 25-6-15,17 15 16 16,11 17 3-16,14 10 0 15,8 1 12-15,8-1-3 16,6-7 11-16,-1-7-5 16,-6-10-14-16,-5-13-8 15,-4-15-6-15,-8-17-21 0,-2-8-20 16,-6-10-6-16,-7-19 14 16,-8-8 21-16,-16-6 22 15,-2-3 1 1,-21-2 19-16,-10 4 24 0,-1 5 5 15,2 11 1-15,13 9 17 16,8 13-25-16,6 5 5 16,3 1-47-16,0 10 0 15,17 16-17-15,8 9 17 16,8 3 4-16,3 2-3 16,2-1-2-16,-2-1-8 15,0-5-55-15,-7-7-67 16,-3-13-182-16</inkml:trace>
  <inkml:trace contextRef="#ctx0" brushRef="#br0" timeOffset="19740.43">20939 7083 478 0,'0'0'403'0,"0"0"-399"15,0 0 2-15,0 0 5 16,0 0-11-16,0 0-7 16,-46-19-79-16,70 12-125 15,2 7-189-15</inkml:trace>
  <inkml:trace contextRef="#ctx0" brushRef="#br0" timeOffset="21043.33">21232 7513 365 0,'0'0'42'0,"0"0"-39"16,0 0 74-16,0 0-13 16,0 0 6-16,0 0-35 15,120-54-28-15,-88 26-6 16,-5-6 0-16,-10-2-1 15,-8-3 0-15,-9-8-1 16,0-6 1-16,-16-5-1 16,-11-3-3-16,-1 15 8 15,-2 13-1-15,6 16 18 0,6 12 10 16,6 5-25 0,5 3-6-16,4 23-7 0,3 11 5 15,0 8-3-15,0 9 2 16,19-2 3-16,7 3 4 15,5-5 2-15,5-6-3 16,4-8 9-16,2-9-7 16,0-9-5-16,1-13 2 15,-6-5-2-15,-1-4-3 16,-9-15-16-16,-8-2 0 16,-10-5-2-16,-6 6 17 15,-3 1 4-15,0 3 5 0,-8 5 11 16,-2 1 7-16,1 5 3 15,5 1 6-15,1-2-2 16,3 4-5-16,0-1 3 16,0 3-6-16,0 0-7 15,0 0 1-15,0 0-2 16,0 0-4-16,-3 0-3 16,3 0-1-16,0 0-3 15,0 0-3-15,0 0 0 16,0 0 0-16,0 0 0 15,0 0 1-15,0 0-2 16,0 0 1-16,0 0-2 16,0 0 0-16,0 0 1 15,0 0 1-15,0 0 1 16,0 0 0-16,0 0 0 0,0-2-1 16,0 2-1-16,0 0-8 15,0 0 2-15,0 0 3 16,0 0 2-16,0 0 0 15,0 0 2-15,0 0 0 16,0 0 2-16,0 0-1 16,0 0 1-16,0 0-2 15,0-2 0-15,0 2 0 16,0 0-1-16,0 0 1 16,0 0 0-16,0 0 1 15,0 0 1-15,0 0 3 16,0-3-2-16,0-3-2 0,0-1 4 15,0-4-5 1,3-3 0-16,0-4 0 0,-3-2-3 16,0-7 7-16,0-4-4 15,-17-3 0-15,-2 0-4 16,-7 5 0-16,0 2 4 16,2 9 0-16,6 8-1 15,5 2 0-15,7 8-1 16,1 0-3-16,2 0-3 15,0 0-1-15,3 15 4 16,0 1-2-16,0 1 2 16,11-2 3-16,8-2-2 15,4-8 1-15,5-3 0 0,6-2 3 16,-2-10-5-16,1-7-2 16,-3-3 5-16,-6 4 1 15,-4 4 1-15,-8 4 2 16,-7 6-1-16,-3 2 2 15,-2 0 19-15,0 0-16 16,0 15-6-16,6 18 0 16,5 13 7-16,6 8 9 15,7 5-2-15,2-5-8 16,4-5-4-16,-1-3-1 16,1-9-2-16,-1-5-21 15,-3-11-61-15,-3-14-122 0,-5-7-316 16</inkml:trace>
  <inkml:trace contextRef="#ctx0" brushRef="#br0" timeOffset="21234.82">22122 7096 245 0,'0'0'815'0,"0"0"-808"16,0 0-6-16,0 0 40 15,0 0 19-15,0 0-38 16,-19 0-22-16,19 0-8 16,0 0-87-16,0-3-128 15,-21 0-317-15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6:30.540"/>
    </inkml:context>
    <inkml:brush xml:id="br0">
      <inkml:brushProperty name="width" value="0.05292" units="cm"/>
      <inkml:brushProperty name="height" value="0.05292" units="cm"/>
      <inkml:brushProperty name="color" value="#FF0000"/>
    </inkml:brush>
  </inkml:definitions>
  <inkml:trace contextRef="#ctx0" brushRef="#br0">16844 15368 129 0,'-30'16'0'0,"3"1"-113"15</inkml:trace>
  <inkml:trace contextRef="#ctx0" brushRef="#br0" timeOffset="520.47">17112 15150 268 0,'0'0'140'16,"0"0"-136"-16,0 0 1 0,0 0 33 15,0 0 28 1,0 0-29-16,-204 158-15 0,180-128-22 16,7-1-2-16,9-8-3 15,2-1-8-15,3-5-86 16,3-11-106-16</inkml:trace>
  <inkml:trace contextRef="#ctx0" brushRef="#br0" timeOffset="739.9">17120 15179 368 0,'0'0'39'16,"0"0"-32"-16,0 0-7 16,0 0 48-16,0 0-11 15,0 0-2-15,76 120-24 16,-55-101-11-16,-1 0-50 16,2-5-97-16</inkml:trace>
  <inkml:trace contextRef="#ctx0" brushRef="#br0" timeOffset="965.28">17143 15226 409 0,'0'0'207'16,"0"0"-207"-16,0 0 0 15,0 0 0-15,0 0 90 16,0 0-1-16,22 197-54 16,-9-143-33-16,0 5-2 15,3-4-46-15,6-1-285 16</inkml:trace>
  <inkml:trace contextRef="#ctx0" brushRef="#br0" timeOffset="2582.46">17645 15238 126 0,'0'0'113'15,"0"0"-111"-15,0 0-2 16,0 0 39-16,0 0 43 16,0 0-43-16,-6 3-28 15,25 1 1-15,18 2 61 16,14-2-17-16,14 2-13 16,3-6-18-16,4 1-15 15,4-1-5-15,4 0-4 0,4 0-2 16,4 0 5-16,-1-4-13 15,0-9 9-15,0 3-8 16,-7 1-6-16,-6-1 4 16,-12 3 6-16,-8 0 3 15,-11 4 2-15,-7 0 0 16,-7 3 5-16,-4-3-3 16,-1 2-1-16,2 1-1 15,6-6-1-15,7 3-3 16,13-1 3-16,9 4 1 15,5-3-1-15,-4 3 0 16,-8 0 0-16,-14 0 0 0,-11 0 9 16,-13 0-9-16,-6 0 2 15,-1 0 17-15,4-3 3 16,1 0-8-16,11-4-14 16,7 1 0-16,5-1-2 15,8 1-5-15,3 2 1 16,-2-3 2-16,-1 4 3 15,-9-2-6-15,-14 2 7 16,-5 3 0-16,-10-2 3 16,-4-1 5-16,0 2 0 15,-2-2 10-15,8 3 10 16,7-2-10-16,3 2-12 0,3-4-4 16,-1 4 0-16,-11 0 0 15,-2 0 4-15,-5 0 11 16,-3 0-8-16,0 0 5 15,0 0 4-15,0 0 4 16,-2 0-7-16,-8 0-14 16,-9 0-1-16,-14 0-78 15,-11-7-310-15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6:43.789"/>
    </inkml:context>
    <inkml:brush xml:id="br0">
      <inkml:brushProperty name="width" value="0.05292" units="cm"/>
      <inkml:brushProperty name="height" value="0.05292" units="cm"/>
      <inkml:brushProperty name="color" value="#FF0000"/>
    </inkml:brush>
  </inkml:definitions>
  <inkml:trace contextRef="#ctx0" brushRef="#br0">13639 7711 23 0,'0'0'18'0,"0"0"15"0,0 0 27 16,0 0-28-16,0 0 13 16,0 0 1-16,0 0-8 15,0-22 12-15,0 22-15 16,0 0 6-16,0 0-12 16,0 0-14-16,0 0-1 15,0 0-6-15,0 0 0 16,0 0-3-16,0 0-3 15,7 0 3-15,13-2 16 16,5 0-3-16,5 0 2 16,-5 2-12-16,4 0-3 15,-2 0-3-15,-2 0 3 0,5 0-2 16,-2 0-3-16,-1 0 6 16,0 0-6-16,-6 0 0 15,-4 0 1-15,2 0-1 16,0 0 0-16,2 0 2 15,-3 0-2-15,-1 2 0 16,3-2 0-16,-5 0 1 16,-1 2-1-16,-1-2-3 15,-4 0 3-15,-3 0-1 16,-2 0-12-16,-1 0-24 0,0 0-28 16,0 0-43-16,-2 0-157 15</inkml:trace>
  <inkml:trace contextRef="#ctx0" brushRef="#br0" timeOffset="5132.37">13675 7740 172 0,'0'0'14'16,"0"0"-13"-16,0 0 5 16,0 0 48-16,0 0-37 15,0 0-13-15,23-18-4 16,-4 16 0-16,1 0 9 0,3-5 0 16,2 7 5-1,1-2-1-15,-3-2-8 0,6 2 4 16,-2-1 2-16,-2 2 0 15,-1-3 1-15,-3 4-10 16,0-3 5-16,1 1-6 16,-4 1 4-16,3-1-1 15,1 0-1-15,1 0-3 16,-3 1 2-16,6-2 0 16,-7 2-4-16,4 1 4 15,-4 0-2-15,2 0 0 16,-6 0 0-16,1 0-2 15,-2 0 2-15,2 0-1 16,-4 0 1-16,0 0 0 16,6 0 0-16,2 0 1 15,5 0 2-15,0 0-6 0,2 0 1 16,0 0 1-16,-5-4 1 16,-4 4-4-16,-3 0 4 15,-6 0 0-15,-3 0-3 16,-2 0 2-16,-1 0-2 15,4 0-2-15,3 0 5 16,2 0 3-16,4 0-2 16,1 0 0-16,2 0 0 15,-2 0-1-15,2-4 0 16,-3 2 2-16,-3-1 0 16,1 2-2-16,-5-2 0 15,3 3 0-15,-4-2 0 0,5-2 2 16,-1 3-2-16,5-1 2 15,3-1-2-15,1-1 0 16,3 1 0-16,1-1 1 16,2 1 1-16,1-4-2 15,5 1 5-15,-6 2-4 16,-6 1-1-16,-4 1 4 16,-4 0-4-16,-7 1-3 15,4 1 3-15,-4 0 0 16,3-1 0-16,6 1 3 15,-3-3-3-15,1 3 0 0,4-1 0 16,2-1 0 0,0 1 0-16,7-2 3 0,-2 3-3 15,-5 0 2-15,2 0-2 16,0 0 0-16,-2 0-3 16,-2 0 3-16,-1 3 0 15,-4 1 0-15,6 0-2 16,0-3 2-16,1-1 2 15,5 0 4-15,2 0 5 16,-1 0-3-16,2 0 1 16,-5 0-4-16,-1-1 0 15,-9 1-3-15,-2 0-2 16,-4 0 0-16,0 0 0 16,1 0 0-16,0 0 0 0,2 0 1 15,1 0 5-15,-3 0 5 16,5 0-2-16,5-1 4 15,-4-2-6-15,7 2-3 16,-1-2 3-16,-4 0 2 16,3 3-5-16,0-3-2 15,-1 3-2-15,5-1 0 16,3 1 0-16,3-2 0 16,7 1 0-16,-2-2 0 15,2 0 0-15,1 3 0 16,-3 0 1-16,-8 0-1 15,1 0-1-15,-9 0-2 16,0 0 3-16,-5-1 2 16,-5-1-1-16,5-2-1 15,5 1 5-15,-1-1-5 0,-1-1 0 16,6 1 0-16,-5 0 0 16,4 4 0-16,-8 0-1 15,-1 0 1-15,0 0-1 16,0 0-2-16,2 0 3 15,-1 0 0-15,5 0 3 16,6 0-3-16,-2 0 3 16,6-3-3-16,0 2 0 15,-2 0-3-15,-1-1 3 16,-3 2 2-16,0 0-2 0,-6 0 0 16,-1 0 0-1,2 0 0-15,0 0 0 0,0 0 0 16,7 0 0-16,0 0 1 15,9 0-1-15,-2 0 1 16,1 0 0-16,-1 0-1 16,3 0 0-16,-7 0-1 15,0 0 2-15,-4 4-2 16,4-1 0-16,0 3 0 16,3-2 1-16,7 0 0 15,-4-1-2-15,6 0 2 16,0-3 1-16,-3 4-1 15,-2-2 1-15,-5-1-1 16,-4 2 0-16,-11 0-1 16,-2-2 0-16,-4-1-1 0,-4 0 2 15,2 0-6-15,-5 0 5 16,3 0 0-16,0 2-1 16,0-2 2-16,-3 0 0 15,0 0-3-15,0 1 1 16,0-1 1-16,0 0-6 15,0 0 0-15,0 0 7 16,0 0 1-16,0 0 18 16,0 0 10-16,0 0-9 15,0 0-12-15,0 0-5 16,0 0 3-16,0 0-5 16,0 0 0-16,0 0-1 0,0 0 0 15,0 0-6-15,0 0-2 16,0 0 2-16,0 0 1 15,0 0 4-15,0 0 1 16,0 0 0-16,0 0 0 16,0 0 2-16,0 0 0 15,0 0-2-15,0 0-2 16,0 3 2-16,0 0-1 16,-6 0 2-16,3-2-1 15,3-1 2-15,-4 3-2 16,3-2 0-16,1 0 1 15,-2 1-1-15,2-2 0 16,0 0 0-16,0 1 0 16,0-1 0-16,0 0 0 15,0 0 4-15,0 0 6 0,0 0 7 16,0 0 8-16,0 0-3 16,0 0-2-16,0 0-3 15,7-1 2-15,-1-6-13 16,3 0-5-16,2-3 0 15,-2 0 1-15,1 0 0 16,-3 0 0-16,-1 3 1 16,0-3 2-16,-3 3-3 15,0 1 6-15,-2 2 8 16,1-2-7-16,-1 6 1 0,-1-1-9 16,2 0 0-1,-2 1 3-15,0-2-4 0,0 2-3 16,0-1 3-16,0 1 0 15,0 0 0-15,0-1-1 16,0 1 1-16,0 0 2 16,0 0 2-16,0-3 0 15,0 3 2-15,0 0-3 16,0-1-3-16,0-2 2 16,0 3 7-16,0-3-6 15,0 0-3-15,0 0 4 16,0-1-4-16,-2 1 0 15,-2-1-3-15,-2 1 2 0,-3 0 0 16,-1 2-2 0,-4 1-5-16,1 0 3 0,-2 0-2 15,-3 0-1-15,0 0 5 16,0 5-1-16,0 1 4 16,-1 1 3-16,-2-4-3 15,6 3 0-15,-3-2 0 16,4-1-3-16,0-1 1 15,2 0-1-15,-3-1 0 16,3 0 2-16,0-1-7 16,-6 0 2-16,3 0 4 15,-1 0-8-15,-1 3 2 16,2-3 0-16,2 2 1 16,-1-2-4-16,2 0-4 15,1 0 5-15,-1 0 1 16,-5 0 4-16,4 0-10 0,1 0 3 15,-3 0 6-15,1 0-3 16,3 0 0-16,-1 0 1 16,-1 0 0-16,2 0-2 15,2 0-3-15,0-2-7 16,-2-1 7-16,4 3-14 16,-1-1 10-16,1 1 6 15,0-1 6-15,-2-1-3 16,-2 1 3-16,2 0 1 15,2-2 4-15,1 3-1 16,3-4 1-16,-3 4-1 16,-5-3-3-16,7 0 4 15,-2 0 0-15,0 2 0 0,0-2 0 16,-4 3-2-16,1 0-2 16,-6 0 1-16,3 0-3 15,3 0 6-15,-4 0 0 16,2 0 0-16,3 0 0 15,1 0-1-15,-3-3 1 16,1 3-5-16,-2-1 1 16,-2-1 1-16,-9 1-2 15,-1-1 3-15,1-2-48 16,-2 3 50-16,6-2 1 0,-3 0-1 16,2-1 0-1,2-1 6-15,1 1 3 16,4 3-9-16,-6 1 0 0,3 0 10 15,-1 0-10-15,-4 0 2 16,1 0-3-16,0 0 1 16,0 0 0-16,2 0 0 15,4-2-2-15,0 2 2 16,3-1-10-16,1-1 4 16,-1 2 6-16,-6 0-2 15,2 0 2-15,-5 0 0 16,2 3 2-16,2 3 0 15,-3-2-2-15,4-1 5 16,6-3-5-16,-1 3-1 16,6-2 1-16,-3-1 0 0,-1 2 0 15,4 1-1-15,-4-2 1 16,3 2 0-16,-5-2-2 16,-3 1 2-16,-5-1-1 15,-3 1-9-15,-3-2-18 16,-2 0 1-16,-2 0 13 15,2 0-19-15,-2 0 13 16,-2 0 20-16,7 0 4 16,3 0 8-16,1 0 3 15,3 0 16-15,-3-2-11 16,0 2-20-16,-4 0 1 16,-2 0-1-16,3 0 1 0,-3 0-1 15,5 0 0-15,-1 0-1 16,7 2-12-16,1-1 13 15,0 2 0-15,4 0 0 16,1 0-4-16,-3-2 4 16,-2 3 3-16,-2 1 0 15,-2 0-4-15,-3-1 2 16,0 2-2-16,2-2-3 16,0 0-11-16,1-1 13 15,1 1-3-15,1-4 3 16,4 0 2-16,1 0 4 15,-4 0-4-15,0 0 6 16,-1 3 4-16,-1 0-9 0,-11 1-1 16,3-1-2-1,-4 0-2-15,6-1 2 0,-3 0 0 16,8-2 2-16,-3 0-1 16,6 0 1-16,3 0 0 15,-2 0 5-15,-3 0-5 16,0 0 2-16,-4 0-4 15,-8 0 2-15,-2 0-6 16,0 0 4-16,-4 0-2 16,1 0-4-16,6 0 7 15,0 0-2-15,4 0 6 16,4 0-3-16,3 0 4 16,-1 0-4-16,-3 0 2 15,-1 0-4-15,-6 0-4 0,-3 4 2 16,-1 2 0-16,-2-2 2 15,3-1-16-15,-1 0 10 16,5 1 2-16,5-4 1 16,1 0 5-16,3 0 0 15,2 0 0-15,-1 0 0 16,-5 0 0-16,0 0 0 16,-3 0 0-16,-2 3-3 15,-5 0-16-15,2 4 8 16,1-4-9-16,4 3 6 15,7-5 6-15,0-1 8 16,2 0 1-16,2 0 0 16,5 0 2-16,-2 0 0 0,0 0 0 15,-3 3-3-15,0 1 0 16,-1-2 0-16,1 5-2 16,-1-4 1-16,2 3 1 15,2-2-1-15,0-4 1 16,2 3 1-16,-3-2-1 15,3-1 0-15,-2 0 3 16,-4 2-2-16,2-1 1 16,-2 2-1-16,1-3 3 15,-3 6-1-15,-3-3 0 0,6-2-2 16,-1 1 0 0,7-2 14-16,6 0-13 0,-5 0 1 15,5 0 13 1,-2 0 29-16,2 0-23 0,0 0 5 15,0 0 3-15,0-2-20 16,0 1-3-16,0-2-7 16,0 0-2-16,0-1-4 15,0-2 1-15,0 3 3 16,0-3-4-16,0 2 6 16,0 3 2-16,0-1 8 15,0 2-1-15,0 0 10 16,0 0 1-16,0 0-8 15,0 0-6-15,0 0 3 16,0 0-2-16,0-4 2 16,0 1 3-16,0-1-10 15,0-1 3-15,0 4 1 0,0-5 8 16,-1 3-5-16,-1 2 14 16,1-1-17-16,1-2 2 15,0 4-2-15,0-3 4 16,0 3 8-16,0-1 4 15,0-2 16-15,0 0-22 16,0 0-13-16,0 3 2 16,0 0 5-16,-2 0-7 15,2 0-3-15,-2 0-6 16,2 0-11-16,-6 0 6 0,0 6 11 16,-3 1 0-16,-1 3 0 15,-1 2 2-15,-1-1-2 16,-4 5 0-16,-3 1 2 15,2 0-1-15,-4-2 0 16,6-2-1-16,2-2 1 16,1 0-2-16,4-5 2 15,0-3-1-15,3 3 0 16,2-3 3-16,0-2-3 16,3 2 1-16,0-3 0 15,0 0 0-15,0 0 0 16,0 0 2-16,0 0 4 15,0 0 7-15,3 0 2 16,8-13-2-16,8 2-10 16,3-4-2-16,-1 2-1 0,-3-1 1 15,-2 1 0-15,-5 3 2 16,-2 6-4-16,-5 1 0 16,-1 0 7-16,-3 3-3 15,0 0 2-15,0 0-6 16,0 0-7-16,0 0-9 15,0 0 1-15,-7 4 5 16,-2 8 8-16,-8 5 2 16,1 0-1-16,1-1 1 15,-2 2 0-15,4-3 4 16,0-2-4-16,2-5 0 16,3-3-3-16,6-5 3 0,-1 0 0 15,3 0 5-15,0 0 4 16,0 0 4-16,3-13 2 15,7-7-15-15,7-3-4 16,2 1-6-16,5 2-5 16,-3 3 7-16,-7 7 3 15,-1 7 5-15,-10 2 0 16,-3 1-1-16,0 0-8 16,0 0-24-16,-12 14 15 15,-9 5 17-15,-3 2 2 16,-3-5-1-16,1 2 0 15,9-6 0-15,2-2-9 16,1-4 1-16,10-3 6 0,1-3 2 16,3 0 6-1,0 0 11-15,1-10 15 0,16-9-32 16,7-3 0-16,6 2-1 16,7 1-34-16,-3 3-97 15,-7 0-159-15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7:18.237"/>
    </inkml:context>
    <inkml:brush xml:id="br0">
      <inkml:brushProperty name="width" value="0.05292" units="cm"/>
      <inkml:brushProperty name="height" value="0.05292" units="cm"/>
      <inkml:brushProperty name="color" value="#FF0000"/>
    </inkml:brush>
  </inkml:definitions>
  <inkml:trace contextRef="#ctx0" brushRef="#br0">14752 8673 361 0,'0'0'138'15,"0"0"-137"-15,0 0-1 16,0 0 46-16,0 0 30 16,0 0-28-16,0 0-27 15,-15 0-21-15,25 2 2 16,13 4 3-16,8-2 20 16,8-3 6-16,6-1 7 15,8 0-11-15,2 0-5 16,7 0-10-16,0 0-6 15,3 0 5-15,-1 0-7 0,-3 0-1 16,-1 0 0 0,-2 0 2-16,0 0-5 0,3 0 2 15,11 0-3-15,0 0 1 16,5-1 0-16,-2-3 2 16,-6 2-2-16,-1 1-6 15,-7 1 6-15,-2 0-9 16,0 0 9-16,-5 0 0 15,1 4 4-15,3-4-3 16,5 0-1-16,5 0 0 16,4 0-2-16,-4 0 2 15,0 3 0-15,-4-2 1 16,-5 3-4-16,3-2 6 0,2 5-6 16,0-3 5-1,5-1-2-15,0-1 0 16,6-2-3-16,6 0 3 0,0 0 1 15,-4 0-1-15,-2-5 0 16,-8 3 2-16,-3 2-2 16,-13 0 0-16,-2 0 3 15,-7 0 1-15,-3 0-1 16,4 0 2-16,-2 0 2 16,7 0-5-16,9-4-1 15,1-1 3-15,10 1-4 16,3-2 0-16,1 2 5 15,0-1-3-15,-1 2 0 0,0-2 9 16,4 3-2-16,-5-1 4 16,-1-2-3-16,-4 1-10 15,4-1-2-15,-8 1 2 16,3-2 5-16,2 2-3 16,-7 1-4-16,-2 3 4 15,-8 0-1-15,-4 0 2 16,-6 0-1-16,-3 0 1 15,0 0 4-15,-8 0 1 16,5 0-5-16,0 0 3 16,3 0-5-16,7 0-2 15,-3 0 0-15,2 0-1 16,-2 0 2-16,-6 0-1 16,-2 0 1-16,-12 0 3 0,-2 0-3 15,2 0 4-15,-5 0 1 16,6-4 8-16,-5 2 1 15,2-1-3-15,0-1-1 16,-2 1-3-16,-1 3 1 16,-1-3 7-16,-4-1 1 15,2 1 12-15,2 0-9 16,-1 2-6-16,-3-2 0 16,1 3-2-16,-3-3-1 15,-1 3 2-15,-4 0 3 16,-3 0-4-16,0 0-10 15,0 0 18-15,0 0-4 0,0 0 7 16,0 0-3 0,0 0-5-16,0 0-2 0,0 0-3 15,0 0-7-15,0 0 2 16,3 0-1-16,-3 0-2 16,3 0 0-16,1 0 0 15,5 0 0-15,1 0-1 16,6 0 0-16,-5 0-1 15,1 0 1-15,0 0-2 16,-1 3 2-16,-5 0 0 16,1-2 0-16,2-1 0 15,-2 3 0-15,6-3 1 16,-7 0 1-16,2 0-1 16,-2 0-1-16,-1 0 0 15,1 0 0-15,2 0 1 0,2 0-1 16,-4 0 2-16,1 0 0 15,2 0 0-15,-2 0 0 16,-1 0 3-16,1 0-4 16,-4 0-1-16,-3 0 1 15,0 0 1-15,0 0-2 16,0 0 1-16,0 0 1 16,0 0 1-16,0 0 1 15,0 0 3-15,0 0-4 16,0 0-1-16,0 0 0 0,0 0-2 15,0 0-1-15,0 0-32 16,0 0-59-16,-3-3-108 16,-26-16-167-16</inkml:trace>
  <inkml:trace contextRef="#ctx0" brushRef="#br0" timeOffset="2370.03">23101 7275 235 0,'-3'0'90'0,"1"0"-88"16,2 0 22-16,0 0 80 15,0 0 16-15,0 0-54 16,0 3-47-16,0 0-12 15,12 2-2-15,15 1 16 16,16 3 8-16,11-2 9 16,14 0-22-16,7-7-6 15,10 0 3-15,8 0-3 16,4 0-7-16,3 0 3 16,-5-1 3-16,-4-2-9 0,-1 3 3 15,-7 0-3-15,-2 0 5 16,6 0-5-16,4 0 1 15,6 0 2-15,2-2-3 16,-3 1 0-16,-5-2-4 16,-6 3 3-16,-3-1-5 15,-5 0-1-15,-2-1 7 16,-3 2 0-16,-1 0 6 16,-1 0-1-16,-1 0-4 15,4 0-1-15,2 2 0 16,4-1 0-16,3-1-6 15,1 0 5-15,1 0-1 16,-5 0-10-16,-1 0 9 16,-5-1 4-16,1-1-1 15,-4 2 3-15,1 0 2 0,0 0-4 16,7 0-1-16,4 0 1 16,-1 0 2-16,0 0-1 15,-6 0 1-15,-6 0-1 16,-9 0 1-16,-4 0-3 15,-4 0 0-15,-1-2-1 16,-3-2 1-16,-2 2 2 16,-1 0-2-16,-2-1-1 15,2 3 0-15,-2-2-1 16,0 2 2-16,-4-4 0 0,-6 0 0 16,-5 1 2-16,-8 1-8 15,-8 0 12-15,-6-1-1 16,-5 3 1-16,-1 0 5 15,0 0 4-15,0 0 2 16,0 0-8-16,2 0-3 16,-2 0-1-16,1 0 3 15,-1 0 3-15,2 0 3 16,-2 0 6-16,0 0 6 16,0 0-4-16,0 0-2 15,0 0-7-15,0 0-5 16,0 0 2-16,0 0-8 15,0 0-2-15,0 0-1 0,0 0 1 16,0 0 2-16,0 0 2 16,0 0 0-16,0 0 0 15,0 0 3 1,0 0 0-16,0 0 4 0,0 0-5 16,0 0-1-16,0 0-3 15,0 0 1-15,0 0 2 16,0 0-3-16,0 0-1 15,0 0 3-15,0 0 0 16,0 0 1-16,0 0 3 16,0 0-3-16,0 0-1 15,0 0 1-15,0 0-2 16,0 0-1-16,0 0-1 16,0 0-1-16,0 0 1 0,0 0-1 15,0 0 0-15,0 0 0 16,0 0 2-16,0 0-1 15,0 0 0-15,0 0 1 16,0 0 0-16,0 0-1 16,0 0 0-16,0 0 0 15,0 0 3-15,0 0-3 16,0 0 0-16,0 0 0 16,0 0 0-16,0 0 1 15,0 0-1-15,0 0 0 16,0 0-1-16,0 0 1 15,0 0-1-15,0 0 1 16,0 0-1-16,0 0 0 0,0 0 0 16,0 0 0-1,0 0-2-15,0 0 0 16,0 0 1-16,0 0-2 0,0 0 2 16,0 0-4-16,0 0 4 15,0 0 0-15,0 0-1 16,0 0 2-16,0 0 0 15,0 0 0-15,0 0 0 16,0 0 1-16,0 0 0 16,0 0-1-16,0 0 0 15,0 0 0-15,0 0 0 16,0 0 0-16,0 0 0 0,0 0-1 16,0 0 0-1,0 0 0-15,0 0-1 0,0 0-5 16,0 0-11-16,0 0-16 15,0 0-32-15,0 0-43 16,-9 0-73-16,-9 0-72 16,-9 0-182-16</inkml:trace>
  <inkml:trace contextRef="#ctx0" brushRef="#br0" timeOffset="4492.39">25688 8455 343 0,'0'0'125'16,"0"0"-121"-16,0 0 3 15,0 0 59-15,0 0-3 16,0 0-29-16,92 22 26 16,-13-14 1-16,26-3-23 15,20 1-21-15,23-2 6 16,16-4-12-16,6 0 5 16,0 0-13-16,-6 0 5 15,-19 0-4-15,-18 0-4 16,-18 0 2-16,-24 0-2 15,-23 0 0-15,-24-3 0 16,-23 3-12-16,-15 0 1 16,-2 0-3-16,-37-1 9 0,-25 1-20 15,-27 0-7-15,-22 0 24 16,-15 0 2-16,-7 0 6 16,-6 0 2-16,-3 0-2 15,-2 0-2-15,-2 4 2 16,9 6 0-16,20-3 21 15,24 0-3-15,20-2-16 16,26-3 6-16,19-2-8 16,14 0 4-16,11 0-1 15,5 0 14-15,0 0 7 16,15-2-17-16,21-4-7 16,16-1 0-16,27-2-3 0,29 6 3 15,30-1-3-15,27 1 3 16,17 3 2-16,19 0 9 15,0 0-5-15,2 0-5 16,-7 0 1-16,-17 0-4 16,-20 0 3-16,-27 0-4 15,-31 0-2-15,-34 0-9 16,-32 0 5-16,-25-1-4 16,-11-2 7-16,-46-3-11 15,-32 4 10-15,-34-2-16 16,-27 4 15-16,-22 0 8 15,-11 0 2-15,-10 0 1 0,1 9 1 16,7 1 29 0,8 0 3-16,25 3-4 0,21-3-7 15,32-2 7-15,31-2-12 16,28-2-7-16,22-2-9 16,8-2 0-16,9 0 8 15,36 0 0-15,37 0 4 16,42 0 3-16,39-2-2 15,31 1-7-15,13 1-2 16,7 0 3-16,-1 0-9 16,-12 0 2-16,-20 0-4 15,-29 0-4-15,-28 0 4 16,-29-3-4-16,-26-2-6 0,-19 3 1 16,-18-2 1-1,-16-1 7-15,-6 3 2 0,-6 2 1 16,-4 0 5-16,0 0 6 15,0 0-2-15,0 0-4 16,0 0-5-16,0 0-2 16,0 0 0-16,0 0-3 15,0 0-1-15,0 0-1 16,0 0-1-16,0 0-4 16,0 0 5-16,0 0 0 15,0 0 4-15,0 0 1 16,0 0 0-16,0 0 1 0,0 0 0 15,0 0 2 1,0 0-2-16,0 0 0 16,0 0-1-16,0 0 0 0,0 0-2 15,1 0 1-15,1 0-4 16,-1 0 3-16,-1 0-1 16,0 0 2-16,0 0 1 15,0 0 0-15,0 0 0 16,0 0 1-16,0 0 1 15,0 0-1-15,0 0 1 16,0 0 0-16,0 0-1 16,0 0-1-16,0 0-1 15,0 0 1-15,0 0 0 16,0 0 0-16,0 0 0 16,0 0 0-16,0 0 1 0,0 0 1 15,0 0-2-15,0 0 1 16,0 0-1-16,0 0 1 15,0 0-1-15,0 0 1 16,0 0-1-16,0 0 0 16,0 0-1-16,0 0 1 15,0 0-1-15,0 0 1 16,0 0 0-16,0 0-1 16,0 0-2-16,0 0 2 15,0 0 1-15,0 0 0 16,0 0 0-16,0 0 0 15,0 0 1-15,0 0-1 16,0 0 0-16,0 0 0 0,0 0-1 16,0 0 1-1,0 0 0-15,0 0 0 0,0 0 0 16,0 0 0-16,0 0 0 16,0 0 0-16,0 0 0 15,0 0 0-15,0 0 0 16,0 0 0-16,0 0 0 15,0 0-5-15,0 0-30 16,0 0-64-16,0 0-101 16,-15-15-316-16</inkml:trace>
  <inkml:trace contextRef="#ctx0" brushRef="#br0" timeOffset="26219.37">30337 9154 416 0,'-9'0'18'16,"-1"0"-18"-16,5-2 5 15,5-2 48-15,0 1 53 16,9-3-58-16,25-5-38 0,16 1-9 15,17-1 2-15,15 3 1 16,7 3-2-16,5 2 1 16,-4 1-3-16,-10 2 0 15,-14-3 0-15,-18-1 2 16,-15 4 1-16,-16-4 3 16,-9 4 17-16,-8 0 22 15,0 0-17-15,0 0-28 16,-8 28-4-16,-12 10 4 15,-7 12 35-15,1 10-8 16,4 13-2-16,4 15-13 16,4 12-5-16,3 14-5 15,5 9 15-15,3 10-9 0,0 9 2 16,-2 13-5-16,-4 0 3 16,-6 4-8-16,-1-7-1 15,-5-10 0-15,-3-3 1 16,0-10 2-16,-4-5-2 15,2-1 0-15,-1-4 0 16,7-4 0-16,5-8 0 16,4-10 0-16,8-7-2 15,3-8 2-15,0-8 0 16,8-13 2-16,7-10-2 16,-8-6 2-16,2-15-2 15,-2-6 0-15,-5-11 2 16,1-6-2-16,-3-7 2 0,0 3 2 15,0-3 9 1,0 0 7-16,0 0 0 0,-24 0 0 16,-25 0-11-16,-33 0-9 15,-47 0-3-15,-46-10 2 16,-46 0 0-16,-36 3 1 16,-19-3 2-16,6 5-2 15,27 5-1-15,46 0-10 16,52 5-26-16,47 9-68 15,28-1-138-15,10-9-377 16</inkml:trace>
  <inkml:trace contextRef="#ctx0" brushRef="#br0" timeOffset="27387.9">7968 13580 799 0,'-19'-9'25'0,"2"1"-15"16,4 8 24-16,4-2 49 15,-4 2-32-15,5 0-24 16,-4 22-27-16,-1 12 2 16,-2 22-2-16,0 14 12 15,3 13 10-15,-4 12 6 16,5 3-18-16,-4 8 19 16,2-3-15-16,1 3-4 15,0-14-3-15,3-9 0 16,3-10-5-16,3-14-2 0,0-9 1 15,3-15-2-15,-3-8-4 16,3-13-31-16,0-5-40 16,0-9-60-16,-7-10-44 15,-1-22-140-15</inkml:trace>
  <inkml:trace contextRef="#ctx0" brushRef="#br0" timeOffset="27828.58">7834 13561 351 0,'0'0'207'16,"0"0"-205"-16,0 0 0 15,0 0 3-15,0 0 65 16,0 0-35-16,109-82-31 16,-64 75-4-16,10 0 11 15,3 7-11-15,0 0 2 16,-1 4-2-16,-6 12 0 16,-11 3-1-16,-9 8 1 15,-11 5-3-15,-10 9-3 0,-10 12 1 16,0 8 5-1,-21 3 14-15,-7 3 5 0,-5-5-16 16,-9-4 4-16,-7-6 4 16,-6-7 12-16,1-9 1 15,5-6 19-15,3-10 8 16,7-10-14-16,0-7-15 16,3-3-8-16,3 0-3 15,2-18-11-15,13-10-51 16,12-9-94-16,6-6-238 15</inkml:trace>
  <inkml:trace contextRef="#ctx0" brushRef="#br0" timeOffset="28348.2">8532 14244 353 0,'0'0'392'0,"0"0"-392"15,0 0-7-15,0 0 7 0,0 0 70 16,0 0-32 0,85-3-19-16,-19-3-8 0,4 2 1 15,-4 1-12-15,-5-1-8 16,-6 1-30-16,-9 0-49 15,-4 0-129-15,-9-8-251 16</inkml:trace>
  <inkml:trace contextRef="#ctx0" brushRef="#br0" timeOffset="28617.47">9269 13749 93 0,'0'0'684'15,"0"0"-684"-15,0 0-18 16,0 0-12 0,0 0 30-16,0 0 47 0,-28 188 30 15,28-116-41-15,9 5-18 16,-2-1 5-16,-4-3-22 15,0-1 4-15,-3-9-10 16,0 0-20-16,0-10-121 16,0-10-156-16</inkml:trace>
  <inkml:trace contextRef="#ctx0" brushRef="#br0" timeOffset="28992.09">9302 13535 400 0,'0'0'375'0,"0"0"-375"16,0 0-95-16,0 0 95 15,0 0 30-15,0 0 15 16,240 23-17-16,-171 23-15 0,1 16-5 15,3 11-8 1,-15 2-2-16,-7 6 2 0,-18 1 3 16,-17 0 2-16,-13-2 9 15,-3-4-6-15,-31-4-2 16,-21-5 8-16,-17-5 5 16,-13-12-8-16,-15-4 0 15,-9-13 1-15,-4-7-5 16,5-9-5-16,17-10-1 15,21-7-1-15,18 0-8 16,22-24-39-16,21-11-81 0,6-12-181 16</inkml:trace>
  <inkml:trace contextRef="#ctx0" brushRef="#br0" timeOffset="29751.07">10873 14043 533 0,'0'0'103'0,"0"0"-103"15,0 0 0-15,0 0 21 16,0 0 54-16,0 0-8 16,264-22-25-16,-119 8-27 15,22 1-12-15,3 0 0 16,0 3-6-16,-17 3 3 16,-11 0-15-16,-9 4 1 15,-15-1 10-15,-21 4 6 16,-25 0-6-16,-32 0-4 15,-19 0 5-15,-15-3 0 16,-6 3-19-16,0-3-15 0,-3-1-122 16,-20-9-147-1</inkml:trace>
  <inkml:trace contextRef="#ctx0" brushRef="#br0" timeOffset="30055.82">12087 13583 529 0,'0'0'111'0,"0"0"-110"16,0 0 3-16,0 0 36 16,0 0-18-16,0 0-7 15,84-33 0-15,-5 33 5 0,15 0-12 16,0 13-8-16,-9 4 0 15,-17 3 0-15,-12 4-3 16,-21 2-5-16,-9 3 5 16,-14 8-5-16,-12 2-6 15,-3 11 14-15,-30 9-5 16,-25 11 5-16,-29 10-1 16,-30 1-8-16,-25 3-153 15,-18-9-147-15</inkml:trace>
  <inkml:trace contextRef="#ctx0" brushRef="#br0" timeOffset="36780.91">13766 14340 396 0,'0'0'54'0,"0"0"-49"16,0 0-5-16,0 0 66 16,0 0 33-16,0 0-39 15,0 0-15-15,0 0-16 16,0 0-14-16,0 0-8 15,0 0-6-15,0 0-1 0,0 10 0 16,0 6 7 0,3 7 10-16,-3 4-5 0,0 7 1 15,0 5 16-15,0 8-8 16,0 2 20-16,0 3-20 16,0-1 7-16,0-2-14 15,0 0-4-15,0-6-3 16,0-3 4-16,0-14-5 15,0-3 5-15,0-10-11 16,0-3 0-16,0-6-1 16,0-1 1-16,0-3-6 15,0 0-43-15,-3 0-48 16,-9 0-53-16,-6-17-182 16</inkml:trace>
  <inkml:trace contextRef="#ctx0" brushRef="#br0" timeOffset="39014.56">13737 14354 79 0,'0'0'45'0,"0"0"-2"16,0 0 33-16,0 0 8 15,0 0-14-15,0 0-37 16,0-7 11-16,0 7 3 16,0 0 4-16,0-3 5 0,0 3-5 15,2-4-4 1,5-2-6-16,10-4-33 0,3 1 14 15,12-6-16-15,7 2 6 16,6 3-8-16,4 0-4 16,-1 4 5-16,-2 3-2 15,-4-1-5-15,-6 4 2 16,-7 0-1-16,-3 7 0 16,-7 4-3-16,-2 7-2 15,-4 7 3-15,-1 0 1 16,-9 8-5-16,-2-1 3 15,-1 6 2-15,0 1 0 0,-13-3 2 16,-10 4-5 0,0-6-1-16,-10-1 6 0,-3-7-2 15,-5-6 9-15,0-5-6 16,-8-7 5-16,3-5-4 16,1-3 2-16,3 0-3 15,12-3 37-15,4-11 12 16,12-5-12-16,5-2-23 15,3 2-15-15,6-4-2 16,0 0 1-16,6 6-22 16,10 4-30-16,7 9-33 15,-1 4-71-15,2 0-153 16</inkml:trace>
  <inkml:trace contextRef="#ctx0" brushRef="#br0" timeOffset="39468.33">14247 14832 150 0,'0'0'395'16,"0"0"-374"-16,0 0-2 15,0 0 99-15,0 0 3 16,0 0-52-16,22 0-43 15,15-6-16-15,11-3 2 16,10 1 5-16,4 4-12 16,-4-2-2-16,-5 2-3 15,-15-1-4-15,-9 1 4 16,-17 1 4-16,-6 0-4 16,-5 0 7-16,-1 2-3 0,0 1-4 15,-4-7-3-15,-11 7-37 16,-14-3-106-16,6 0-101 15,4 0-138-15</inkml:trace>
  <inkml:trace contextRef="#ctx0" brushRef="#br0" timeOffset="39810.43">14889 14413 517 0,'0'0'99'0,"0"0"-84"15,0 0 16-15,0 0 33 16,0 0-34-16,0 0-19 16,-10 53 60-16,10-7-24 15,0 3-12-15,0 2 5 16,0 4-19-16,0 1 14 15,0 1-17-15,0-3-6 16,0-5-4-16,0-7-2 16,0-6-3-16,0-10 1 15,0-6 0-15,0-6-4 16,0-8 0-16,0-2-2 16,0-1-37-16,-3-3-50 0,-3-3-80 15,-7-20-207-15</inkml:trace>
  <inkml:trace contextRef="#ctx0" brushRef="#br0" timeOffset="40785.83">16304 14252 605 0,'0'0'32'0,"0"0"-11"16,0 0 31-16,0 0-2 0,0 0-25 15,0 0-25 1,0 33 2-16,0 9 15 0,0 1-4 15,0 3-13-15,0-5 1 16,7-2-1-16,-7-4 0 16,0-5-1-16,0-9-7 15,0-5 1-15,-19-6-13 16,-8-6 5-16,-14 2 13 16,-8-3 1-16,-3-2-2 15,-3 4 3-15,3 8 7 16,10 1-1-16,5 9 6 15,9 1-3-15,11 2 12 0,5 7-13 16,5 2 5-16,7-1-6 16,0-1 0-16,19-4-3 15,11-5 0-15,19-8 2 16,5-6-2-16,7-10-4 16,2 0-22-16,-8-4-5 15,-12-21 12-15,-11-5 15 16,-13-11 0-16,-9-1 11 15,-10-4-3-15,0 0 6 16,-7 8-2-16,-5 13 26 16,4 11-11-16,5 6 21 15,3 8-16-15,0 0-32 16,0 0 0-16,6 9-7 0,14 17 7 16,10 11 13-1,4-1-3-15,3 3-5 0,-4-3 0 16,-1-5-5-16,-2-11 0 15,-4-7 0-15,-8-10-7 16,-5-3 7-16,-2-3 2 16,-5-17 10-16,3-7-7 15,-4 0 3-15,1-2 1 16,-1 0 13-16,-1 6-9 16,1 7-1-16,0 6-12 15,-1 6 12-15,-4 4-12 16,3 0-4-16,0 13-16 15,7 16 9-15,2 11 11 16,2 3 0-16,-2 1 0 0,-1-4 1 16,-2-8-1-16,-3-3-23 15,1-6-40-15,3-2-56 16,-1-11-41-16,3-3-129 16</inkml:trace>
  <inkml:trace contextRef="#ctx0" brushRef="#br0" timeOffset="40990.8">16742 14361 525 0,'0'0'109'0,"0"0"-108"15,0 0 0-15,0 0-1 16,0 0-2-16,0 0-5 15,-16 12-6-15,16 8-53 16,0-2-144-16</inkml:trace>
  <inkml:trace contextRef="#ctx0" brushRef="#br0" timeOffset="41745.83">16779 14601 448 0,'0'0'89'0,"0"0"-66"16,0 0 15-16,0 0 37 0,0 0-9 15,0 0-21-15,-14 189-32 16,14-145-10-16,10-2-3 16,0-13-6-16,3-6-20 15,-3-10-2-15,-4-6-18 16,-3-7 12-16,-2 0 34 15,2-20 39-15,2-10-37 16,-1-6 5-16,2-4 7 16,-5-2 0-16,6 2 11 15,-1 1 1-15,3 7-25 16,-2 10 13-16,0 6-7 0,-1 12 4 16,-1 4-11-1,4 0-2-15,0 7 2 0,6 16 1 16,3 8 6-16,-3 7-5 15,-4 2 2-15,-3-1-6 16,-5-8 2-16,-2-11-3 16,-1-7 2-16,0-9-16 15,0-4 8-15,0 0 9 16,0-10 17-16,0-14 0 16,0-6-12-16,0-2 15 15,0 2-17-15,2 4 15 16,6-1-17-16,5 4 3 0,-4 6-4 15,4 7 0-15,-2 6-6 16,4 4-5-16,1 0-1 16,2 20 12-16,3 6 0 15,3 9 0-15,-1 0 3 16,3 4-6-16,-2-5 3 16,3-7-1-16,-2-7-11 15,-1-10-37-15,-2-10-2 16,1 0 26-16,-7-17 14 15,1-13-9-15,-4-4 20 16,-7-5-2-16,-2-1 8 16,-2 0-6-16,-2 1 18 15,0 7-17-15,0 5 9 16,0 10 14-16,0 7 7 16,-6 10-9-16,-6 0-22 0,-5 18 3 15,-3 11-3-15,0 10 5 16,5 8 9-16,8 6-8 15,7-1-6-15,0 1-2 16,7-7-41-16,19-12-77 16,0-14-147-16</inkml:trace>
  <inkml:trace contextRef="#ctx0" brushRef="#br0" timeOffset="42137.8">17479 14611 76 0,'0'0'346'16,"0"0"-287"0,0 0 11-16,0 0-9 0,0 0-44 15,0 0 39-15,11 73 23 16,12-23-59-16,2 2-10 16,-5-6-10-16,-4-6-5 15,-6-14-2-15,-4-13-11 16,-6-6-10-16,0-7 0 15,0 0 28-15,0-16 20 16,0-14-5-16,-3-8-6 16,3-6 7-16,0 1 7 15,0-6 4-15,16 5-27 16,3 8-2-16,5 9 2 0,2 15-11 16,-4 12 2-16,4 0 8 15,2 26 1-15,2 13 10 16,3 14-4-1,-2 7 2-15,2 2-8 0,0 1 0 16,0-10 0-16,-7-11-15 16,-4-12-75-16,-2-16-140 15,-11-14-80-15</inkml:trace>
  <inkml:trace contextRef="#ctx0" brushRef="#br0" timeOffset="42385.65">17967 14060 551 0,'0'0'71'0,"0"0"-1"16,0 0 1-16,0 0-21 16,0 0-16-16,0 0-8 15,-95 129 36-15,108-38-23 16,17 12-22-16,6-1-15 15,2 1 0-15,0-5-4 16,-5-11-38 0,-10-13-76-16,-9-19-68 0,-8-20-104 15,-6-18-74-15</inkml:trace>
  <inkml:trace contextRef="#ctx0" brushRef="#br0" timeOffset="42557.18">18024 14555 469 0,'0'0'145'16,"0"0"-88"-16,0 0 28 16,0 0-17-16,0 0-27 15,0 0-29-15,59-46-12 16,0 52-6-16,8 8-45 16,-1-2-92-16,-8 0-75 15,-15-7-126-15</inkml:trace>
  <inkml:trace contextRef="#ctx0" brushRef="#br0" timeOffset="42727.82">18388 14482 222 0,'0'0'192'0,"0"0"-151"15,0 0 29-15,0 0 21 16,0 0-41-16,0 0-25 16,-30 3-15-16,30 41 10 15,0 12 14-15,1 9-11 16,16 6-23-16,-4-2 0 15,3-3-33-15,-3-10-113 16,-10-20-157-16</inkml:trace>
  <inkml:trace contextRef="#ctx0" brushRef="#br0" timeOffset="42925.9">18499 14359 567 0,'0'0'38'16,"0"0"-38"-16,0 0-13 15,0 0-6-15,0 0-26 16,0 0-134-16,0 0 14 16</inkml:trace>
  <inkml:trace contextRef="#ctx0" brushRef="#br0" timeOffset="43205.67">18623 14485 393 0,'0'0'171'16,"0"0"-146"-16,0 0 22 16,0 0 39-16,0 0-19 15,0 0-22-15,-171 229-23 16,171-183-19-16,0-1-6 15,15-9-2-15,10-11-29 16,12-12-6-16,1-13-5 16,1-6-3-16,-10-20 33 15,-5-12 15-15,-7-5 9 16,-5 0 28-16,-9 0-19 16,-3-6-3-16,0 10-15 0,-3 9-3 15,-9 13-12-15,3 11 13 16,1 6-83-16,4 0-224 15</inkml:trace>
  <inkml:trace contextRef="#ctx0" brushRef="#br0" timeOffset="43608.6">18782 14450 497 0,'0'0'45'0,"0"0"-45"16,0 0 0-16,0 0 12 16,0 0 86-16,0 0-47 15,15 231-46-15,1-172-3 16,-7-6-2-16,-4-12-29 16,-2-13-30-16,-3-17-7 15,0-8-10-15,0-3 44 16,0-23 32-16,0-8 52 15,4-11-17-15,-1-2 58 16,3 2-23-16,4-2-50 16,5 5 3-16,2-1-19 15,3 10-4-15,-1 11-5 16,-2 12 2-16,1 7-1 0,2 1-3 16,0 24 7-1,3 6 5-15,-8 8-4 0,-1 0-1 16,-1-1-2-16,-1 0 1 15,1-7-91-15,1-8-213 16</inkml:trace>
  <inkml:trace contextRef="#ctx0" brushRef="#br0" timeOffset="44187.05">19329 14450 488 0,'0'0'146'0,"0"0"-124"16,0 0 28-16,0 0 1 16,0 0 10-16,0 0-7 15,-152 108-21-15,143-55-21 16,9 0-11-16,0-3 0 16,7-4-1-16,12-11-7 15,6-8-43-15,5-17-16 16,4-10-19-16,-1-6 1 15,0-21-39-15,-8-9 71 16,-7-4 52-16,-3-3 26 16,-5-3 51-16,-3 3 4 15,-7 0-25-15,0 11 9 16,0 11-23-16,0 11-2 0,0 7 3 16,0 3-29-16,0 0-14 15,4 23-23 1,5 13 23-16,5 8 0 0,8 2 1 15,4 3 2-15,7-6-6 16,5-3 2-16,-2-13-24 16,3-15-8-16,2-12-12 15,0 0 9-15,0-25-35 16,-2-9-31-16,-3-8 80 16,-8-9 22-16,2-8 29 15,-7-7 17-15,0-6 36 16,-11 2-16-16,-11 7-5 15,-1 13-11-15,-3 21-8 0,-10 16 8 16,-2 13-37 0,-3 9-13-16,-1 29-13 0,-1 17 7 15,8 18 4-15,8 6 2 16,4 5 0-16,0 0-7 16,9 0-58-16,8-9-58 15,8-12-125-15</inkml:trace>
  <inkml:trace contextRef="#ctx0" brushRef="#br0" timeOffset="44356.6">20125 14531 799 0,'0'0'101'15,"0"0"-101"-15,0 0-1 16,0 0-8-16,0 0-23 15,0 0-103-15,-169 54-347 16</inkml:trace>
  <inkml:trace contextRef="#ctx0" brushRef="#br0" timeOffset="45625.49">13363 14411 296 0,'0'-21'34'15,"0"7"-15"-15,-6 1 9 16,-4 7 41-16,-2 3-1 16,-2 3-34-16,-2 0-23 15,-8 12-9-15,-4 18 9 16,-8 17 24-16,-3 15 18 0,3 14-20 16,5 12-1-1,10 12 4-15,15 4-18 0,6 0-17 16,12-8 12-16,31-12-13 15,23-12-6-15,25-13-55 16,18-18-109-16,22-22-136 16</inkml:trace>
  <inkml:trace contextRef="#ctx0" brushRef="#br0" timeOffset="45906.59">15025 14162 692 0,'0'0'0'15,"0"0"-21"-15,0 0 21 16,0 0 39-16,0 0 30 15,0 0 8-15,95 489-25 16,-50-357-36-16,-2 3-13 16,-8 1-3-16,-22-4-3 15,-13-9-4-15,-34-2-84 16,-48-15-72-16,-49-14-293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8:20.977"/>
    </inkml:context>
    <inkml:brush xml:id="br0">
      <inkml:brushProperty name="width" value="0.05292" units="cm"/>
      <inkml:brushProperty name="height" value="0.05292" units="cm"/>
      <inkml:brushProperty name="color" value="#FF0000"/>
    </inkml:brush>
  </inkml:definitions>
  <inkml:trace contextRef="#ctx0" brushRef="#br0">22110 13066 300 0,'0'2'53'0,"0"-2"-49"15,0 0 23-15,0 3 60 0,0-3-7 16,0 0-32-1,2 0-13-15,-1 0-6 0,1 0 2 16,-1 0 4 0,4 0-18-16,5 0-14 0,3 0 1 15,8 0-2-15,4-5-1 16,1 1 2-16,3 0-3 16,-10 1 1-16,-3 1-1 15,-2 2 0-15,-11-2 0 16,-2 2 0-16,-1 0 0 15,0 0-12-15,-7-2-14 16,-19 2 21-16,-13-3-3 16,-8 3 0-16,-5 0 6 15,2-3 2-15,4 3 1 16,7 0 1-16,10 0 6 0,6 0 5 16,11 0-3-16,8 0-2 15,1 0-5-15,3 0 1 16,0 0-4-16,15-4 4 15,18 1-4-15,10-2 2 16,5 3-1-16,-2-4-1 16,-11 5-4-16,-5-3 1 15,-7 4 1-15,-14 0 2 16,-6 0 0-16,-3 0-3 16,0 0-17-16,-9 0 4 15,-15 0 16-15,-15 0 1 16,-7 0 1-16,-2 0-2 15,2 5 4-15,10-5-3 0,12 0 1 16,11 0-2-16,5 0 1 16,5 0 6-16,3 0 2 15,0 0 4-15,11 0-3 16,10 0-3-16,14-5-6 16,7 0-1-16,3-3 0 15,0 2-1-15,-11 1 0 16,-6 0 1-16,-9 2 0 15,-9 3 1-15,-9 0-1 16,-1 0 0-16,0 0-17 16,-24 0 15-16,-12 0 2 15,-17 8 0-15,-10-1 2 16,4 1-1-16,2-1 0 16,20-1-1-16,10-2 0 0,16-1 0 15,10-3 0-15,1 0 0 16,0 0-1-16,22 0 1 15,18 0 8-15,17-3-3 16,9-5-3-16,1-1-1 16,-9 1-1-16,-7 1 0 15,-13-1 1-15,-8 5-1 16,-12-1 3-16,-10 4-2 16,-8 0-1-16,0 0-7 15,-27 0 7-15,-21 0 3 0,-17 0-3 16,-16 10 2-1,-4 0-1-15,10-4 1 16,21 5-2-16,23-9 0 16,16 2 0-16,14-3 0 0,1-1-1 15,1 0 0-15,22 0 1 16,14 0 15-16,14-1-1 16,8-9-9-16,2-1-4 15,-8-1-1-15,-7 2 0 16,-12 3 0-16,-11 1 0 15,-16 6 0-15,-7 0-2 16,0 0-8-16,-11 0-20 16,-22 0 28-16,-15 6-6 15,-15 1-6-15,0 3 11 16,5-3 3-16,16 0 0 0,15-1 0 16,14-6 0-1,10 3 0-15,3-3-1 0,9 0 5 16,24 0-2-16,15 0 6 15,11-13-3-15,5 3-5 16,-4-3-1-16,-5 3 1 16,-13 1 1-16,-7 2-1 15,-18 1 0-15,-9 5-3 16,-8 1 2-16,-6 0-26 16,-27 0 21-16,-16 0 5 15,-17 10 1-15,-6-1 0 16,4-2 1-16,10 3 0 15,18-6 0-15,18-1-1 16,14-3 3-16,8 0 1 0,0 0 10 16,10 0-3-16,21 0 4 15,13-10-9-15,14 0-5 16,3-2-1-16,-3 1 0 16,-7-2-2-16,-11 6-3 15,-10 0 3-15,-13 2 0 16,-12 5-4-16,-5 0 6 15,-1 0-28-15,-26 0 16 16,-16 2 12-16,-14 12 0 16,-5-1 1-16,-1-3-1 15,13-1 2-15,13 1-1 16,16-7-1-16,11-2 0 16,10-1 0-16,0 0 3 0,12 0-3 15,21 0 11-15,12-7-7 16,5-5-1-16,5 1-3 15,-3 1-1-15,-8 0 0 16,-11 4 1-16,-11 2-6 16,-13 2 1-16,-9 2 2 15,0 0-26-15,-22 0 6 16,-16 5 22-16,-17 6 1 16,-7 2 0-16,-4 0 1 15,8 0-1-15,17-7 0 16,14 1 1-16,18-4-2 15,9-3 0-15,0 0-3 16,19 0 4-16,21 0 8 16,14-10-3-16,7-5-2 0,4 2-3 15,-6 2-1-15,-10 1 1 16,-13 3-5-16,-16 2 5 16,-12 5-2-16,-8 0 1 15,-6 0-28-15,-26 0 26 16,-18 6 3-16,-20 7 1 15,-12 1-1-15,-4-1 2 16,10-1-2-16,18-5 0 16,21-1 0-16,21-5 0 15,11-1 4-15,5 0-1 16,7 0 5-16,21-14 6 0,12-2-14 16,15-1 0-1,9-2 0-15,2 2-1 0,-2 0-7 16,-13 5-10-16,-13 2 3 15,-18 7-3-15,-11-1 3 16,-9 4 11-16,-12 0-35 16,-22 0 38-16,-15 0 1 15,-16 3-1-15,0 3 1 16,2 2 0-16,18-6 1 16,21 1 1-16,17-1 3 15,7-2 0-15,3 0 1 16,19 0 16-16,17-10-9 0,13-1-6 15,9-2-5-15,-4 0-2 16,-2 3 1-16,-10 3-1 16,-15 1 0-16,-14 5 0 15,-11 1-2-15,-5 0-6 16,-12 0-39-16,-26 7 47 16,-17 6 1-16,-11 4-1 15,-2 0-3-15,5 0 3 16,14-5 1-16,18-2-1 15,10-3-1-15,15-3 1 16,6-4-3-16,0 0 3 16,16 0 0-16,20 0 16 15,15 0-6-15,12-11-5 16,5 1-5-16,-2 1-1 16,-15 1-3-16,-11 3 3 0,-19 0-6 15,-13 5 5-15,-8 0-3 16,-8 0-41-16,-25 0 46 15,-14 10 0-15,-12 4 1 16,-5-1 0-16,2 0-1 16,12-3 3-16,19-3-3 15,17-4 0-15,14-3-1 16,0 0-1-16,27 0 2 16,18 0 15-16,16-3-10 15,8-7-5-15,3 1 2 16,-7-2-4-16,-9 5-1 15,-15-1 3-15,-19 3 0 16,-15 2 0-16,-7 2-5 16,-17 0-17-16,-22 0 22 0,-18 6 2 15,-9 5-2-15,-4-2 0 16,3 4 3-16,13-3-2 16,19-3-1-16,12-1 0 15,19-5 0-15,4-1-4 16,12 0 4-16,21 0 7 15,14 0-1-15,11-7 0 16,7-3-4-16,0 0-2 16,-4 0 0-16,-9 3 2 15,-17 5-2-15,-18 0 0 16,-17 2 0-16,-7 0-40 16,-28 0 37-16,-17 4 3 15,-19 9 3-15,-8 1-3 0,-1-4 2 16,5-1-1-16,23 2 1 15,19-6 0 1,20-4-1-16,13-1 0 0,0 0 1 16,23 0 15-16,18 0 2 15,14-6-1-15,11-5-9 16,1 1-8-16,-3-3-1 16,-9 3 1-16,-16 4-1 15,-17-1 2-15,-14 7 1 16,-8 0-3-16,-5 0 3 15,-24 0 5-15,-13 0-8 16,-13 16-22-16,-2-2-104 0,3 2-126 16</inkml:trace>
  <inkml:trace contextRef="#ctx0" brushRef="#br0" timeOffset="1668.13">22003 14215 25 0,'0'0'17'16,"0"0"9"-16,0 0 22 16,0 0 10-16,0 0 7 15,0 0-19-15,0-36-32 16,0 32-6-16,0-5-1 0,0 5-3 15,0-3 9-15,0 1-8 16,1 2 2-16,3 2-5 16,-4-2 10-16,0 4 7 15,0 0 21-15,0 0-3 16,0 0-8-16,0 0-18 16,0 0-10-16,0 0-1 15,0 8-3-15,0 7 3 16,0 2 8-16,0 2 0 15,0 4-3-15,0 0 3 16,0 0 11-16,0 0 1 16,0-2 10-16,0-2-10 15,0-5 0-15,0-4-12 16,0-3-3-16,0-2-3 16,0-5-2-16,0 0 2 0,-1 0 3 15,1 0 10-15,0-3 5 16,0-10-14-16,0-7-6 15,0-3-4-15,0 1 0 16,0 2 2-16,0 3 1 16,0 4-1-16,0-1-1 15,0 4 1-15,0 0 1 16,0 0 0-16,0 1 0 16,0 3-5-16,0 2 5 15,-3 1 1-15,2 3-2 16,1 0-1-16,0 0-1 15,0 0-10-15,0 0 0 16,0 6 3-16,-2 8 8 16,1 1 2-16,-2 2 1 0,-2-1 0 15,4 1 2-15,-4 4 0 16,2-6 2-16,2-1 3 16,-1-1-6-16,2-6 0 15,0-1 1-15,0-2 0 16,0-4-1-16,0 0 7 15,0 0 10-15,0-7 14 16,0-13-10-16,0-7-20 16,0-5 0-16,-7-1-2 15,3-3 2-15,-2 4-4 16,-1 7 1-16,4 8 1 0,2 7 3 16,1 8-3-1,0 2 0-15,0 0-3 0,0 0-3 16,-2 0-5-16,2 0-4 15,0 14-1-15,0 5 16 16,0 4 1-16,0 3 0 16,0-3 1-16,0 3 10 15,0-2-5-15,0-2 4 16,5-1-3-16,3-1-3 16,-2-7 1-16,-3-3-2 15,-2-4-2-15,-1-6-1 16,0 0 1-16,0 0 11 0,0 0 8 15,0-16 41 1,0-10-45-16,0-7-15 0,-4-1-2 16,-6-3 0-16,4 8-1 15,0 3-8-15,5 9 8 16,-1 7-1-16,2 5 2 16,0 3 0-16,0 2-1 15,0 0-3-15,0 0-3 16,-2 7-6-16,2 13-1 15,0 10 14-15,0 2 2 16,0 2-2-16,5-1-2 16,0-3 2-16,-2 3 0 15,0-7 0-15,2 3-2 16,-2-5-83-16,0-11-214 16</inkml:trace>
  <inkml:trace contextRef="#ctx0" brushRef="#br0" timeOffset="4561.25">11107 5882 14 0,'0'-4'101'15,"0"3"-23"-15,0 1 8 16,0 0 12-16,0 0 16 16,0 0-23-16,0-2-32 15,0 1-20-15,0-2-13 16,0 3-17-16,0 0-9 0,0 0-4 16,0 0-4-1,0 3-17-15,0 11-3 0,0 9 28 16,-7 11 3-16,-8-2 13 15,-2 4-6-15,4-4-8 16,1-4 3-16,5-1-5 16,1-5 0-16,6-2 5 15,-5-1-4-15,2-8-1 16,0-1 0-16,0-3 1 16,0-1 4-16,-1-1 5 15,-2 2 4-15,3-3 0 16,0 3-5-16,3-5-6 0,0 0-3 15,0 3-1 1,0-1 1-16,3 3 0 0,6 2 2 16,4-2-2-16,4 0 4 15,-4-1-4-15,3-1 2 16,1 0-2-16,2-1-24 16,1-4-69-16,2 0-135 15</inkml:trace>
  <inkml:trace contextRef="#ctx0" brushRef="#br0" timeOffset="4945.22">11016 6185 332 0,'0'0'126'0,"0"0"-116"16,0 0 11-16,0 0 95 15,0 0-1-15,0 0-60 16,23-33-50-16,26-4 0 16,21-18 2-16,25-16 3 15,16-10 8-15,5-2 0 16,-5 4-18-16,-7 10 6 15,-13 10-9-15,-16 9 7 16,-14 13-5-16,-22 11 3 16,-17 10-2-16,-15 10 5 0,-7 4 3 15,0 2 26-15,0 0 2 16,0 0-35-16,0 0-1 16,0-3-8-16,3-9-72 15,11-9-220-15</inkml:trace>
  <inkml:trace contextRef="#ctx0" brushRef="#br0" timeOffset="8087.26">11079 5825 106 0,'0'0'68'0,"0"0"-10"15,0 0 34-15,0 0-10 16,0 0-30-16,0 0-3 0,0 0-17 16,-11-4-10-16,11 4 0 15,0 0 1-15,0 0-8 16,0 0 2-16,0 0 12 15,0 0 3-15,0 0-1 16,-1 0-8-16,1 0-7 16,-2 4-9-16,1 9-3 15,1 3-2-15,-3 1-2 16,3 3 1-16,0 3-1 16,0 2 1-16,0 3-1 0,0 2 2 15,0 0-2-15,-3 3 6 16,-6-1-3-16,-1-5-2 15,1-4 0-15,1 0 2 16,5-6-2-16,3-3 0 16,0-4-1-16,0-2 1 15,0-1-1-15,0 0 1 16,0 0 0-16,-3 0 3 16,0 1-1-16,-1-3 12 15,1-3 4-15,3 2 2 16,-3-4-2-16,3 0-4 15,0 0-1-15,0 0-3 16,0 0-2-16,0 0 9 16,0 0-5-16,0 0-2 15,0 0-2-15,0 0-2 16,0 0-7-16,0 0 0 0,0 0-1 16,0 0 0-16,0 0-1 15,0 0-1-15,0 0 0 16,0 0 0-16,0 0-4 15,0 0 2-15,10 0-3 16,10-4 8-16,5-5 3 16,5-2 5-16,3-1-5 15,-2 2-3-15,-1 1 0 16,0 2 2-16,-5 0 2 16,-9 6-4-16,-2-1-2 15,-5 2 2-15,-3 0-1 0,1 0 0 16,-1 0 1-16,5-1 1 15,2 1 0-15,-1-3-1 16,-2 0 0-16,7 2 0 16,-8-1 1-16,3 1-1 15,-5 1 0-15,-4 0 0 16,-3 0-1-16,0 0-3 16,0 0 1-16,0 0-2 15,0 0 5-15,0 0 3 16,0 0 1-16,0 0 1 15,0 0-2-15,0 0 1 16,0 0 0-16,0 0-4 16,0 0 0-16,0 0 1 15,0 0-1-15,0 0-2 16,-3 0-3-16,-13 7 5 0,-13 7 0 16,-6 5 0-16,-7 0-3 15,2-2 3-15,1-4 0 16,6-5-1-16,8-1 1 15,-2-3 1-15,9-3 1 16,0-1 2-16,3 0-4 16,2 0 3-16,0 0-1 15,3 0-2-15,-6 4 0 16,1-2-1-16,0 1 1 16,3-2 0-16,2 2-1 0,7-1 1 15,0-2 0 1,3 0 0-16,0 0 0 0,0 0 0 15,0 0-3 1,0 0 3-16,0 0 0 0,0 0 2 16,0 0 0-16,0 0-2 15,0 0 1-15,0 0 0 16,0 0 1 0,0 0-1-16,0 0 0 0,0-5 0 15,10-9-1-15,-1-5 6 16,6-5-6-16,0-5 4 15,-6 4-4-15,0-5 1 16,-2-4 8-16,-7-1-9 0,0 0 1 16,0 0 5-1,0 4-6-15,-4 4 2 0,1 2-1 16,0 2-1-16,3 7-1 16,0-1 0-16,0 3-3 15,0 0 2-15,0 0-1 16,0 3 1-16,0 0 0 15,0 1-1-15,3 1 3 16,0 0 3-16,1 2-3 16,-4 2 2-16,3 0-2 15,-3-1 1-15,0-1 3 16,0 2-3-16,0 3-1 16,0-1 0-16,0 2-1 15,0 1 2-15,0 0-2 0,3 0 0 16,-3 0 1-16,0 0-2 15,0 0-1-15,0 0-1 16,0 0 0-16,0 0-4 16,0 0 4-16,0 0-1 15,0 0-2-15,0 0-1 16,0 0 5-16,0 6 2 16,0 6 0-16,0 4 1 15,1 6 1-15,1 6-1 16,-2 9 0-16,0 7 0 15,0 0 0-15,0 3 1 16,0-9-1-16,-3-10 1 16,3-6-1-16,-3-6 2 15,3-8-2-15,0-2 1 16,-3-3-1-16,-1 0 0 0,1 0 3 16,0 0 0-16,-3-2-1 15,0 2 1-15,3-1-2 16,3-2 1-16,0 0-1 15,0 1 0-15,0-1-1 16,0 0 0-16,0 0-2 16,0 0-2-16,0 0-3 15,0 3-1-15,0 1-2 16,12 2 9-16,7 2 1 16,8 1-3-16,6-1-4 0,9 1-11 15,13-2-87 1,0-3-130-16,3-1-321 0</inkml:trace>
  <inkml:trace contextRef="#ctx0" brushRef="#br0" timeOffset="22464.23">25133 1539 162 0,'0'-7'149'0,"0"0"-114"16,-2 2 22-16,-2-2 35 16,2 4 21-16,1 0-21 0,1 1-35 15,0 1-19 1,0 1-15-16,0 0-15 15,0 0-8-15,0 0 1 0,0 0-1 16,0 0 0-16,0 0 0 16,0 19-11-16,0 13 11 15,1 13 1-15,4 8 3 16,4 11 2-16,1 0-6 16,1 1 1-16,1-4 3 15,-2-7-4-15,1-8 3 16,-7-7-3-16,1-11 1 15,-4-10 0-15,-1-8-1 16,0-6 0-16,0-4 2 16,0 0 28-16,0-7 73 15,-3-15-39-15,-9-12-64 0,3-7 0 16,-1-2-2-16,8-5-3 16,2 1-12-16,0 3 2 15,0 2 11-15,0 3-3 16,6 7 4-16,4 1-3 15,1 6 5-15,1 4-2 16,1 4 2-16,-2 7-2 16,-1 4 2-16,-5 3-7 15,1 3 5-15,0 0-12 16,4 19-2-16,6 10 7 16,2 9 9-16,-4 5-1 15,-2 0 0-15,-2-2 2 0,-2-2 0 16,-1-8 4-16,-1-10-4 15,0-5 3-15,-2-9-3 16,-1-5 1-16,-1-2 1 16,-1 0 10-16,6-7 14 15,2-15 7-15,4-10-28 16,0-1-5-16,2-4 1 16,-3 1-1-16,1 4 0 15,-2 1-2-15,0 5-2 16,-1 8 4-16,-1 6-7 15,-2 3-1-15,1 7-3 16,1 0 5-16,0 2 0 16,1 2-11-16,6 18 3 15,4 12 9-15,-1 7 2 16,1 3 1-16,-4 2 0 0,-3 1 2 16,1-4 0-16,-1-1-3 15,5-5-58-15,6-10-118 16,1-9-139-16</inkml:trace>
  <inkml:trace contextRef="#ctx0" brushRef="#br0" timeOffset="22856.18">25913 1530 365 0,'0'0'218'0,"0"0"-218"15,0 0-12-15,0 0 12 16,0 0 46-16,0 0-22 16,49 5-1-16,-19 2-1 15,0 2-13-15,-3 3-5 16,0 4 4-16,-6 6 1 15,1 5-8-15,-3 4 0 16,-4 6 1-16,-1 4-2 16,-7 1 1-16,-5 0-2 15,-2-3-3-15,0-5-5 0,-9-5 9 16,-9-6 0-16,-4-7 3 16,-1-4 2-16,-1-7 3 15,-1-5 0-15,1 0 1 16,3-11 0-16,5-14-9 15,13-9-65-15,3-10-183 16</inkml:trace>
  <inkml:trace contextRef="#ctx0" brushRef="#br0" timeOffset="23103.52">26395 1555 193 0,'0'0'422'0,"0"0"-407"0,0 0-1 16,0 0 29-16,0 0 0 16,0 0-19-16,-99 28-23 15,79 6 0-15,3 7 3 16,1 6-4-16,5 3 7 16,1 1 1-16,4-2-4 15,3-6-1-15,3-1-3 16,0-9-4-16,19-8-50 15,14-10-124-15,9-12-132 16</inkml:trace>
  <inkml:trace contextRef="#ctx0" brushRef="#br0" timeOffset="23336.9">26583 1749 474 0,'0'0'81'0,"0"0"-81"15,0 0 0-15,0 0 31 16,0 0 55-16,0 0-7 16,118-1-44-16,-66-1-22 0,2-9-13 15,3-1-27-15,-4-2-122 16,-8-3-132-16</inkml:trace>
  <inkml:trace contextRef="#ctx0" brushRef="#br0" timeOffset="23569.31">26790 1541 606 0,'0'0'142'0,"0"0"-142"15,0 0 0-15,0 0 11 16,0 0 13-16,0 0 26 16,0 121-9-16,0-67-7 15,0 4-16-15,0 3-13 0,5 1 1 16,2-3-6-16,4-5-19 16,1-8-83-16,1-11-160 15,7-12-251-15</inkml:trace>
  <inkml:trace contextRef="#ctx0" brushRef="#br0" timeOffset="24085.45">27508 1441 434 0,'0'0'52'16,"0"0"36"-16,0 0 10 15,0 0-11-15,0 0-50 16,0 0-23-16,-91 15-6 15,54 10-1-15,-2 14 4 16,1 8 3-16,7 14 12 16,6 7 3-16,10 2-2 15,12-1-8-15,3-2 9 16,24-9-10-16,24-8-9 16,19-8-3-16,15-12 0 15,12-9-6-15,9-9-16 16,-5-10-147-16,-13-2-237 0</inkml:trace>
  <inkml:trace contextRef="#ctx0" brushRef="#br0" timeOffset="25834.43">21376 15881 3 0,'0'0'197'0,"0"0"-71"15,0 0-28-15,0 0 26 16,0 0-17-16,0 0-36 0,0-2-35 15,0 2-20 1,0 0-12-16,0 0-4 0,0 0-4 16,0 1-11-16,0 18-15 15,-10 8 11-15,-17 15 19 16,-12 5 14-16,-12 2-4 16,-5-2-2-16,4-7 0 15,10-11 1-15,13-10-4 16,13-5-2-16,9-8 5 15,7-4-7-15,0-2 2 16,0 0-3-16,0 2-1 16,4 4-1-16,9 4 2 15,13 4 3-15,3-1 3 0,6 0-1 16,4-4 5-16,4 0-10 16,2-4 0-16,4-5-5 15,3 0-118-15,0-4-134 16,-4-11-90-16</inkml:trace>
  <inkml:trace contextRef="#ctx0" brushRef="#br0" timeOffset="26045.86">21348 16186 615 0,'0'0'41'16,"0"0"-38"-1,0 0 12-15,0 0 98 0,0 0-19 16,0 0-36-16,368-155-47 16,-220 112-3-16,3 0-8 15,8 1-6-15,3-2-36 16,-6-6-111-16,-5-5-242 16</inkml:trace>
  <inkml:trace contextRef="#ctx0" brushRef="#br0" timeOffset="31269.09">25451 3114 35 0,'0'-5'233'16,"0"0"-142"-16,0 2 34 15,0 2 31-15,0-1-36 16,0 1-27-16,0 1-22 16,0 0-14-16,0 0-18 15,0 0-17-15,0 0-22 16,-2 0 0-16,1 6-12 15,-2 15-3-15,-2 11 15 16,-1 8 2-16,5 2 0 16,1 2 0-16,0-2 2 15,0-1-3-15,0-4 2 16,4-6-3-16,5-8 0 0,1-6-1 16,1-8-3-16,-2-6 3 15,-3-3 1-15,1 0 1 16,2-10 17-16,0-12 5 15,3-4-15-15,-4-3 1 16,-4-1-6-16,-4 2 1 16,0 3 0-16,0 8 0 15,0 8-4-15,0 5 0 16,0 3-2-16,2 1-9 16,2 1-10-16,6 21-14 15,7 12 30-15,10 7 5 16,6 0 0-16,4-1 0 0,5-5-3 15,-2-6-5-15,-1-7-8 16,-3-5 2-16,-6-13 3 16,-11-4 11-16,-6-4 3 15,-2-19 19-15,-7-8 20 16,-2-8-9-16,-2-7-6 16,0-3-8-16,-11-2-3 15,-1 3-3-15,3 7-10 16,5 12-3-16,1 8 0 15,3 9 0-15,0 8-9 16,0 4-14-16,0 0-61 16,1 0-111-16,11 7-169 15,1 5-61-15</inkml:trace>
  <inkml:trace contextRef="#ctx0" brushRef="#br0" timeOffset="32453.23">26028 2995 274 0,'0'0'117'15,"0"0"-75"-15,0 0 46 16,0 0 29-16,0 0-32 15,0 0-52-15,0-10-25 16,0 10 0-16,5-1-1 16,15-1 15-16,13-2-4 15,9-1-11-15,9-3-3 0,-2-1-4 16,-3 0-2-16,-8 1-25 16,-7 1-52-16,-12 0-35 15,-10 3-65-15,-9-1-107 16</inkml:trace>
  <inkml:trace contextRef="#ctx0" brushRef="#br0" timeOffset="32646.71">26231 2904 339 0,'0'0'193'0,"0"0"-166"0,0 0-1 15,0 0 17-15,0 0-25 16,0 0-14-16,-3 39-2 15,3-12 5 1,0 4-4-16,0 5-3 0,1 0-2 16,2 2-66-16,-3-1-95 15,0-6-110-15</inkml:trace>
  <inkml:trace contextRef="#ctx0" brushRef="#br0" timeOffset="33149.37">26699 3130 499 0,'0'0'69'16,"0"0"-69"-16,0 0 7 16,0 0 25-16,0 0-30 15,0 0 9-15,-28 112 34 16,14-63-34-16,-3 3 12 15,-3 3-5-15,2-2-11 16,-1 1-5-16,2 0-2 16,3-7-8-16,3-6-74 15,5-13-140-15,5-18-192 16</inkml:trace>
  <inkml:trace contextRef="#ctx0" brushRef="#br0" timeOffset="33366.31">26468 3233 491 0,'0'0'0'16,"0"0"-19"-16,0 0 19 16,0 0 16-16,0 0 48 15,0 0 22-15,139 141-51 16,-102-101-22-16,-2-1-12 0,-4 0-1 15,-1-2-22 1,-5-6-152-16,-4-9-214 0</inkml:trace>
  <inkml:trace contextRef="#ctx0" brushRef="#br0" timeOffset="33697.42">27146 3407 385 0,'0'0'232'16,"0"0"-228"-16,0 0-3 16,0 0 66-16,0 0 20 15,0 0-26-15,102 0-35 16,-44-5-20-16,7-3-6 16,3-4 0-16,0 1-52 15,-6-3-66-15,-8-2-162 0</inkml:trace>
  <inkml:trace contextRef="#ctx0" brushRef="#br0" timeOffset="33930.81">27396 3168 509 0,'0'0'185'0,"0"0"-185"15,0 0 1-15,0 0-1 16,0 0 41-16,0 0 16 16,-19 106-9-16,28-59-28 15,7 6-1-15,4 0-16 16,0 1-3-16,-2-1-20 0,-6-3-80 16,-6-9-203-16</inkml:trace>
  <inkml:trace contextRef="#ctx0" brushRef="#br0" timeOffset="34530.25">27924 2978 558 0,'0'0'157'0,"0"0"-155"16,0 0 1-16,0 0 10 15,0 0-13-15,0 0 0 16,-7 63 0-16,7-9 26 16,12 7-11-16,3 7 8 15,3 3-4-15,-2-3-12 16,0-4 2-16,-2-9-8 15,-4-8 1-15,-4-11-2 16,-3-16-5-16,-3-10-5 16,0-8-15-16,0-2 25 15,0-18 5-15,0-9-5 0,0-11-6 16,0-1-8-16,0 3 11 16,0-2-2-16,6 3-6 15,6 3 1-15,0 5-3 16,7 8-5-16,4 6-4 15,8 6 13-15,8 7 9 16,0 0 9-16,-2 1-9 16,-4 15 19-16,-5 6-4 15,-6 2-6-15,-3 6-4 16,-5 1 3-16,-5 6-1 16,-2 4 2-16,-6 3-3 15,-1 4 0-15,0-2-4 0,0-2 2 16,-3-8 0-16,-11-7-4 15,-8-7 0-15,-9-5 1 16,-19-4 17-16,-18-4-1 16,-26-8-4-16,-24-1-13 15,-12-5-94-15,-4-23-415 16</inkml:trace>
  <inkml:trace contextRef="#ctx0" brushRef="#br0" timeOffset="41967.67">28569 5224 9 0,'-7'-10'729'16,"2"0"-720"-16,5 6-9 16,0 3 32-16,-2-1 56 15,2 2 0-15,-1 0-31 16,-1 0-29-16,2 0-24 16,-1 0-4-16,1 0-3 15,-2 17-11-15,-1 14 2 0,2 10 12 16,1 8 2-16,0 2 6 15,6 5-4 1,13 0-1-16,4-6-3 0,7-7 0 16,1-7-1-16,6-12-1 15,-1-8-9-15,-3-9 2 16,-4-7 4-16,-5 0 5 16,-6-21 12-16,-3-5 6 15,-9-8 3-15,-4-2-10 16,-2-1 0-16,0 5-6 0,-3 7 23 15,-3 7-5 1,2 8 2-16,4 9 0 0,0 1-25 16,0 0-3-16,0 14-30 15,14 14 0-15,7 11 33 16,5 3 0-16,8 2 0 16,1-7 0-16,3-6-2 15,-2-14-11-15,-5-4 4 16,-7-10 6-16,-7-3 3 15,-3-6 7-15,-3-16 24 16,-1-12 13-16,-3-8-8 16,-2-8-18-16,-5 0 11 15,0-6 3-15,0 0-27 16,0 11 1-16,-5 6-5 16,1 13-1-16,2 10-13 0,2 10-20 15,0 5-46-15,0 1-64 16,20 0-153-16,7 0-164 15</inkml:trace>
  <inkml:trace contextRef="#ctx0" brushRef="#br0" timeOffset="42311.75">29692 5156 450 0,'0'0'144'0,"0"0"-128"16,0 0 52-16,0 0 14 15,0 0-26-15,0 0-37 16,-43 43-19-16,13-8 17 15,-4 11 8-15,-3 3 12 16,5 2-4-16,5 1-23 16,2-2 5-16,7-4-11 15,4-4-4-15,7-2 0 16,4-7-9-16,3-10-47 16,0-8-58-16,6-14-93 0,5-1-161 15</inkml:trace>
  <inkml:trace contextRef="#ctx0" brushRef="#br0" timeOffset="42531.16">29397 5239 391 0,'0'0'345'15,"0"0"-345"-15,0 0-33 16,0 0 33-16,0 0 75 0,0 0 8 15,67 175-36 1,-34-128-27-16,4-2-18 0,3-4-2 16,6-5-15-16,3-8-57 15,3-8-95-15,-6-14-306 16</inkml:trace>
  <inkml:trace contextRef="#ctx0" brushRef="#br0" timeOffset="42810.99">30029 5350 769 0,'0'0'38'0,"0"0"-22"15,0 0-15-15,0 0 74 16,0 0-15-16,0 0-56 16,74 3 11-16,-18-3 1 15,9 0-16-15,7-5-2 16,0-9-52-16,-6 0-104 16,-16-5-130-16,-21 1-204 15</inkml:trace>
  <inkml:trace contextRef="#ctx0" brushRef="#br0" timeOffset="43045.42">30260 5070 480 0,'0'0'300'0,"0"0"-300"15,0 0-16-15,0 0 16 16,0 0 52-16,0 0 1 15,-26 169 12-15,26-112-38 16,10 0-6-16,6 0-13 16,0-3-3-16,4-4-5 15,2-4-38-15,1-5-64 16,6-11-73-16,-6-14-197 0</inkml:trace>
  <inkml:trace contextRef="#ctx0" brushRef="#br0" timeOffset="43594.95">30611 4709 898 0,'0'0'0'16,"0"0"-39"-16,0 0 6 0,0 0 11 15,0 0 22-15,0 0 37 16,8 241-16-16,11-158 7 16,-1-1-16-16,3-2 8 15,-5-12-6-15,-4-10-10 16,-3-11-2-16,-4-13-2 16,0-12 0-16,-3-11-6 15,1-5-12-15,-3-6 1 16,3 0 17-16,2-20 26 15,2-12-26-15,3-4-21 16,-1-2 14-16,2 0-11 16,1 2-1-16,0 8 2 15,1 3 11-15,2 10-18 16,3 6 8-16,-3 5 16 16,1 3 0-16,-2 1 0 0,-1 0-2 15,2 5 1-15,0 14 1 16,6 3 3-16,-2 7 1 15,2 3 6-15,0 2-6 16,-3 1 4-16,-6-1-1 16,-4-1 4-16,-7 0-2 15,-1 0 11-15,-3-2-5 16,-18-3-2-16,-12 0-2 16,-9-4 7-16,-16-2-9 15,-20-4-9-15,-16-4-18 16,-8-9-70-16,2-5-145 15,13-5-310-15</inkml:trace>
  <inkml:trace contextRef="#ctx0" brushRef="#br0" timeOffset="44801.48">31311 5186 76 0,'0'0'81'0,"0"0"18"15,0 0 4-15,0 0 5 16,0 0-6-16,0 0-21 0,0 3-27 15,0-1-6 1,0-2-9-16,7 2-14 0,14-2-11 16,17 0 0-16,18 0-3 15,14 0-11-15,8 0-18 16,1-5-70-16,-9-5-117 16,-13-1-89-16</inkml:trace>
  <inkml:trace contextRef="#ctx0" brushRef="#br0" timeOffset="45034.86">31290 5550 645 0,'0'0'127'15,"0"0"-127"-15,0 0-1 16,0 0 1-16,0 0 99 16,0 0-69-16,143-36-30 15,-57 20-53-15,5-4-172 16,-2-5-255-16</inkml:trace>
  <inkml:trace contextRef="#ctx0" brushRef="#br0" timeOffset="45394.9">32190 4939 656 0,'0'0'113'0,"0"0"-113"16,0 0-36-16,0 0 36 15,0 0 19-15,0 0 38 16,-166 254-32-16,161-197-21 16,5-5 0-16,22-8-4 15,21-8-16-15,16-12-16 0,13-16-13 16,5-8-27-16,-3-8 12 16,-12-19-36-1,-17-9 96-15,-15-8 34 16,-12-10 33-16,-17-7-40 0,-1-4-7 15,-22 5-20-15,-23 11-7 16,-17 17-4-16,-14 17-2 16,-14 15-17-16,-8 7-65 15,-5 22-142-15</inkml:trace>
  <inkml:trace contextRef="#ctx0" brushRef="#br0" timeOffset="46804.16">21522 15930 162 0,'0'0'118'16,"0"0"-98"-16,0 0 26 15,0 0 66-15,0 0-18 16,0 0-47-16,0 0-37 0,0-12 31 16,0 12 2-16,0 0-13 15,0 0-14-15,0 0-9 16,0 0-4-16,0 0-1 15,0 0-2-15,0 0-2 16,-3 0-3-16,-5 15-5 16,-9 7 10-16,-5 6 0 15,-2 1 3-15,-2 3-3 16,-2 1 2-16,-4 1-1 16,1-2 0-16,0-5 2 15,6-7-3-15,1-7 8 16,10-3 3-16,9-7 5 15,2-3-1-15,0 0 4 16,3 0-5-16,0 0-3 16,0 0-5-16,0 0-6 0,0 0 0 15,0 5-7-15,0 3-10 16,10 2 15-16,3 4 2 16,10-1 5-16,5 0-4 15,9 1 0-15,8-1 35 16,6 3-9-16,-1-6-17 15,0-1-6-15,-6-1-4 16,-5-3 10-16,-6-3-7 16,-5-1-1-16,-2-1-2 15,-4 0-6-15,-2 0-19 16,-6 0-44-16,-8 0-69 0,-6 0-118 16,0 0-145-16</inkml:trace>
  <inkml:trace contextRef="#ctx0" brushRef="#br0" timeOffset="47455.71">21236 16256 204 0,'0'0'184'15,"0"0"-184"-15,0 0 1 16,0 0 63-16,0 0-17 16,0 0-45-16,77-20 42 15,-11-3 4-15,18-4-23 16,7-6 8-16,4-2-23 16,8-8-5-16,3 2-2 15,2 2-6-15,-7-1 3 16,-6 7 0-16,-15 4 0 15,-13 2-10-15,-15 8-10 16,-19 6 12-16,-20 6 8 16,-13 4-6-16,-4 3 6 15,-31 0-13-15,-19 10-26 16,-18 13-70-16,-15 3 23 16,-5 7 25-16,-5-1 13 0,-1 5 37 15,8-4 11 1,2 3 7-16,1-2 24 0,8-1 28 15,7-7 0-15,11-6 18 16,13-3-11-16,18-7-1 16,14-3-32-16,10-5-10 15,6-2-14-15,0 0-9 16,19-4 0-16,22-14 0 16,22-9 8-16,25-9 1 15,9-5-9-15,11 1 0 16,4-1 0-16,0 4 0 15,-5 4 8-15,-7 3-8 16,-12 4-16-16,-11 3 4 16,-13 0 6-16,-14 6 6 0,-15 3-9 15,-11 4 7-15,-14 4-6 16,-7 4 8-16,-3 2 9 16,0 0-9-16,-12 0-51 15,-19 2-22-15,-17 14-125 16,-11 4-146-16</inkml:trace>
  <inkml:trace contextRef="#ctx0" brushRef="#br0" timeOffset="48075.06">21557 15913 156 0,'0'0'69'0,"0"0"-8"0,0 0 37 15,0 0-36-15,0 0-40 16,0 0-22-16,-21 3-9 16,3 11 9-16,-11 9 4 15,-3 3-4-15,-8 10 4 16,-5 0-4-16,-7 3 0 16,-4 1 5-16,4-3-2 15,6-5 4-15,12-8 12 16,8-8-1-16,16-8 16 15,7-4-13-15,3-2-8 16,0-2 0-16,0 0-3 16,0 0 7-16,3 0-16 15,10 3 1-15,10 1 4 16,8 2 21-16,8 1-12 16,10-1-6-16,7-2 2 0,10-1-7 15,9-3 0-15,5 0 7 16,4 0-11-16,-6 0-1 15,-4 0 1-15,-5 0-1 16,-16 0 8-16,-9 0-14 16,-16 0 12-16,-14 0-8 15,-7 0 3-15,-7 0-7 16,0 0 1-16,0 0-3 16,0 0 0-16,0 0-6 15,-13 0-53-15,-11 0-113 16</inkml:trace>
  <inkml:trace contextRef="#ctx0" brushRef="#br0" timeOffset="48595.28">21508 15861 219 0,'0'0'37'15,"0"0"-37"-15,0 0-1 16,0 0 1-1,0 0 15-15,0 0-2 0,-153 118-11 16,126-85 9-16,-1 0 11 16,3-1 6-16,-1-1 1 15,9-5-14-15,1-6-14 16,9-3-1-16,1-4 2 16,5 2-1-16,1-3 2 15,0 0 3-15,0 1 15 16,0-6-3-16,1 3-4 0,9-3-8 15,3 3-5-15,7-1 4 16,12 2 6-16,7-2-5 16,13 1 3-16,9-3 4 15,7-1-7-15,1-3-2 16,1-3-2-16,-6 0-2 16,-10 0-2-16,-3 0-6 15,-11 0-20-15,-8-3-43 16,-15 0 20-16,-12 0-107 15</inkml:trace>
  <inkml:trace contextRef="#ctx0" brushRef="#br0" timeOffset="48965.3">21557 15889 340 0,'0'0'0'0,"0"0"-6"15,0 0 6-15,0 0 15 16,0 0 2-16,0 0-9 15,-226 169 0-15,193-124 7 0,7-1 3 16,5-5 2-16,6-2-10 16,5-4 4-16,-1-6 16 15,5-8-11-15,3-6-9 16,3-6 5-16,0-4-15 16,3-3-5-16,25 0 5 15,19-7 16-15,24-18-16 16,23-9-13-16,15-9-181 15</inkml:trace>
  <inkml:trace contextRef="#ctx0" brushRef="#br0" timeOffset="49849.96">22920 15497 450 0,'0'0'229'0,"0"0"-219"16,0 0-6-16,0 0 52 15,0 0-31-15,0 0-25 16,0 39 0-16,0 4 3 15,0 6 13-15,0 4 2 16,6 0 16-16,5 3-10 16,-2-3-14-16,3-5 2 15,2-4-8-15,2-4-3 16,3-10-2-16,-1-10-5 16,-6-14-19-16,0-6 12 15,1-4 13-15,1-21 3 16,0-7 16-16,-2-8-15 15,-6 1 0-15,-4 5 2 0,-2 1-5 16,0 9 10 0,0 9 0-16,0 7 8 0,0 6-12 15,0 2-7-15,4 2-15 16,5 18-14-16,6 7 29 16,11 6 9-16,2-1-2 15,5-3-7-15,4-4-1 16,5-9-3-16,-4-9 4 15,1-7-20-15,-4-4 20 16,-4-23 4-16,-4-3 5 16,-8-9 15-16,-7-5-7 15,-9-1 9-15,-3-8 36 0,-3 1-39 16,-13-1-3-16,-2 10-19 16,3 8 2-16,5 13-6 15,7 10-2-15,3 7-27 16,0 5-60-16,7 0-126 15,15 5-224-15</inkml:trace>
  <inkml:trace contextRef="#ctx0" brushRef="#br0" timeOffset="50227.98">24132 15426 476 0,'0'0'127'0,"0"0"-127"16,0 0 0-16,0 0 34 16,0 0 15-16,0 0-13 15,-109 110-1-15,90-67-6 16,0 6-4-16,2 2-12 0,-1 1-3 16,0-6-9-16,1-3-1 15,3-6-1-15,1-8-16 16,3-6-40-16,0-10-152 15,-2-9-214-15</inkml:trace>
  <inkml:trace contextRef="#ctx0" brushRef="#br0" timeOffset="50437.42">23832 15509 556 0,'0'0'145'0,"0"0"-145"0,0 0 0 16,0 0 16 0,0 0 63-16,0 0-36 0,153 160-17 15,-106-114-6-15,2-3-20 16,2-1 0-16,-8-5-26 16,-1-8-57-16,-5-4-174 15</inkml:trace>
  <inkml:trace contextRef="#ctx0" brushRef="#br0" timeOffset="50729.64">24515 15590 403 0,'0'0'345'0,"0"0"-345"16,0 0 0-16,0 0 26 16,0 0 35-16,0 0-42 15,72 8-4-15,-15-8-8 16,10-12-7-16,4-5-98 0,-4-3-165 15,-10 0-211-15</inkml:trace>
  <inkml:trace contextRef="#ctx0" brushRef="#br0" timeOffset="50938.43">24739 15386 507 0,'0'0'254'0,"0"0"-252"15,0 0-2-15,0 0 5 16,0 0 47-16,0 0 38 16,-36 127-53-16,42-79-18 15,21 3-15-15,7 2-3 16,8-3-2-16,3-4-16 0,1-7-35 16,0-6-94-16,-1-14-128 15</inkml:trace>
  <inkml:trace contextRef="#ctx0" brushRef="#br0" timeOffset="51484.49">25122 14994 828 0,'0'0'0'0,"0"0"-20"16,0 0 11-16,0 0 9 16,0 0 80-16,0 0-38 0,21 301-13 15,5-210 17-15,-2 3-27 16,-5-11-19-16,-3-5 1 16,-4-13-1-16,-4-10-3 15,-4-22-17-15,-4-10-2 16,0-16 4-16,0-7-1 15,0-2 19-15,0-23-5 16,0-14 5-16,8-8-9 16,3-10 3-16,3 1-13 15,2 5-37-15,-1 6 26 0,2 16 16 16,-2 9-4 0,2 7 17-16,3 7-13 0,4 2 14 15,1 4 8-15,2 0 5 16,1 7 3-16,2 10-6 15,0 6 2-15,-6 3-12 16,-2 7 0-16,-4 0 5 16,-7 0-3-16,-8 2 6 15,-3 0 0-15,0-2-5 16,-21-1 20-16,-9 1 0 16,-7-6-2-16,-7-4-4 15,-6-3 4-15,-7-8-14 16,-1-5-7-16,2-7-12 0,9 0-56 15,16-16-153 1,20-20-434-16</inkml:trace>
  <inkml:trace contextRef="#ctx0" brushRef="#br0" timeOffset="57456.38">23181 16243 43 0,'0'0'0'0</inkml:trace>
  <inkml:trace contextRef="#ctx0" brushRef="#br0" timeOffset="57850.34">23181 16243 36 0,'0'0'25'0,"0"0"-16"16,0 0 21-16,0 0 34 15,0 0-4 1,0 0-14-16,0 0-11 0,0 0 3 16,0 0 4-16,0 0 7 15,0 0-3-15,0 0-2 16,0 0-9-16,0 0-4 15,0 0 1-15,0 0-5 16,0 0-7-16,0 0-1 16,0 0 3-16,0 0-1 15,0 0-3-15,0 0-4 16,0 0-6-16,0 0 4 0,0 0-3 16,0 0-2-16,0 0-2 15,0 0-1-15,0 0-2 16,0 0-2-16,0 0 0 15,0 0 0-15,0 0-1 16,0 0 1-16,0 0 0 16,0 0 1-16,0 0-1 15,0 0 1-15,0 0 1 16,0 0 2-16,0 0-2 16,0 0-1-16,0 0-1 15,0 0-5-15,0 0-40 16,9 0-85-16,6 4-81 15,3-4-25-15</inkml:trace>
  <inkml:trace contextRef="#ctx0" brushRef="#br0" timeOffset="58995.38">25495 9471 730 0,'0'0'32'0,"0"0"-11"0,0 0-11 15,0 0 45-15,0 0 17 16,0 0-33-16,-36-29-39 15,36 52-12-15,0 17 12 16,5 16 18-16,-1 6-1 16,0 12 1-16,-1 3 0 15,1 4 9-15,5 5-6 16,1 2-13-16,2-4 6 16,6-6-5-16,3-8-4 15,5-8-2-15,5-9 0 0,9-14-3 16,3-15-11-16,8-17-39 15,7-7-55 1,2-29-97-16,-8-17-215 0</inkml:trace>
  <inkml:trace contextRef="#ctx0" brushRef="#br0" timeOffset="59186.86">25843 9967 685 0,'0'0'67'0,"0"0"-67"15,0 0 16-15,0 0 43 16,0 0-41-16,0 0-4 16,-8 86 35-16,28-36-21 15,1 2-4-15,3-2-16 16,-1-1-8-16,0-6-5 0,2-4-42 16,1-8-73-16,-3-11-137 15</inkml:trace>
  <inkml:trace contextRef="#ctx0" brushRef="#br0" timeOffset="59347.07">25906 9782 676 0,'0'0'8'0,"0"0"-8"16,0 0-143-16,0 0 48 15,0 0-123-15</inkml:trace>
  <inkml:trace contextRef="#ctx0" brushRef="#br0" timeOffset="60050.18">26159 9858 569 0,'0'0'140'15,"0"0"-140"-15,0 0 0 16,0 0 25-16,0 0 21 16,0 0-19-16,90 188-22 15,-56-144-1-15,3-2-2 0,-4-6-2 16,-6-7-3-16,-9-4-12 16,-6-12-8-1,-9-8-7-15,-3-5 14 0,0-1 16 16,-9-19 16-16,-6-8-12 15,-1-8-3-15,5 4 4 16,2-5 10-16,6 1-11 16,3-1-4-16,0 7 4 15,5 8-9-15,10 5 0 16,4 6 0-16,3 9 5 16,4-1 4-16,4 3-2 15,0 0 3-15,-4 0-4 16,-2 12-2-16,-3 6-3 0,-7 7 4 15,-5 11 10-15,-5 2-10 16,-4 4 1-16,0 1 1 16,0-3 0-16,4-4 3 15,7-5-5-15,1-3-3 16,7-4 2-16,2-6 2 16,6-7-2-16,4-5 2 15,5-6-2-15,4 0 7 16,6-13-6-16,2-9 0 15,0-2-10-15,-3-6-9 16,-6-5 7-16,-11-2 4 16,-7-3 7-16,-14-9 1 15,-7-1-10-15,0-5 6 16,-13-2 4-16,-11 7 2 0,-3 7-1 16,-1 11 4-16,4 15 21 15,6 8-4-15,3 5 4 16,12 4-18-16,0 14-8 15,3 18 0-15,0 17 13 16,10 7 12-16,9 5 7 16,3-2-15-16,5-3-15 15,1-3-2-15,6-10 0 16,4-8-30-16,5-12-95 16,5-15-220-16</inkml:trace>
  <inkml:trace contextRef="#ctx0" brushRef="#br0" timeOffset="60405.24">27617 9759 498 0,'0'0'39'0,"0"0"-37"16,0 0 80-1,0 0 6-15,0 0-38 0,0 0-33 16,12 10-13-16,28-10 24 16,18 0 18-16,12 0-26 15,-1 0-14-15,-8-4-6 16,-11 4-3-16,-9-2-1 15,-5 0 1-15,-3 0 3 16,-6-1 0-16,-9-1-3 16,-5 1-6-16,-7-4-41 15,-6-3-113-15,0-7-432 16</inkml:trace>
  <inkml:trace contextRef="#ctx0" brushRef="#br0" timeOffset="60696.12">27991 9551 511 0,'0'0'117'0,"0"0"-112"16,0 0 76 0,0 0-19-16,0 0-42 0,0 0-19 15,47-6-1-15,-1 6 2 16,2 5-2-16,-5 6-22 15,-7 5-2-15,-8 0 14 16,-7 12 6-16,-11 1-1 16,-7 10-4-16,-3 4 9 15,0 3 0-15,-10 2 5 16,-6 0-5-16,-3 0-14 0,0-3-46 16,-3-5-65-16,2-7-37 15,1-9-207-15</inkml:trace>
  <inkml:trace contextRef="#ctx0" brushRef="#br0" timeOffset="61775.05">29076 9200 696 0,'0'0'32'0,"0"0"-27"15,0 0 23-15,0 0 11 16,0 0 6-16,0 0 31 0,-53 140-30 16,49-84-22-16,4-3-13 15,0-5 2-15,20 0-10 16,5-6 2-16,2-10-5 15,3-10 0-15,-2-7-8 16,-1-12-12-16,-2-3-2 16,-5-6 2-16,-7-16 13 15,-7-8 7-15,-2-7 0 16,-4 1 1-16,0-4-1 16,0 5 0-16,0 7 0 15,0 10 5-15,0 10-9 16,0 8 4-16,3 0-14 15,11 26-12-15,8 7 24 16,10 12 1-16,5-3 1 16,8 0 0-16,4-10 0 0,8-10-2 15,1-14 0-15,-2-8-6 16,-9-16-3-16,-11-13 8 16,-14-8 3-16,-10-7 18 15,-12-5 25-15,0-6 0 16,-9-6-3-16,-13-4-11 15,-1 7-14-15,4 8-14 16,8 13-1-16,7 17-2 16,4 14-25-16,0 6-63 15,15 0-158-15,7 0-114 0</inkml:trace>
  <inkml:trace contextRef="#ctx0" brushRef="#br0" timeOffset="62863.71">30732 8971 636 0,'0'0'68'0,"0"0"-46"0,0 0 60 16,0 0-12-16,0 0-30 16,0 0-19-16,-72-17-21 15,58 22 0-15,-7 18-8 16,-5 5 5-16,1 4-1 15,4 0-2-15,9-5-1 16,7 0-6-16,5-1-8 16,0-6 2-16,14-3-1 15,13-5-9-15,10-11 9 16,5-1 9-16,6 0-4 16,-5 0-3-16,-3 0 6 15,-10 3 11-15,-10 4-1 0,-6 2-2 16,-6 1-1-16,-5-1 1 15,-2 6-3-15,-1 2 7 16,0 8 5-16,0 3-3 16,-12 3-2-16,-8 3 0 15,-10 2 0-15,-3-6 4 16,-6 0-2-16,-4-10-1 16,4-3 5-16,3-7 9 15,5-8 0-15,7-2 1 16,6-4 4-16,6-21-20 15,12-9-10-15,0-11-69 16,23-6-183-16</inkml:trace>
  <inkml:trace contextRef="#ctx0" brushRef="#br0" timeOffset="63138.97">31227 9089 638 0,'0'0'49'0,"0"0"-43"16,0 0 12-16,0 0 35 16,0 0-4-16,0 0-14 0,-220 148-15 15,200-103-15 1,7 2 0-16,10-1-4 0,3-3 2 15,0-6-3-15,12-4 3 16,12-6-7-16,8-7-26 16,12-13-78-16,9-7-155 15</inkml:trace>
  <inkml:trace contextRef="#ctx0" brushRef="#br0" timeOffset="63573.81">31411 9214 581 0,'0'0'36'15,"0"0"4"-15,0 0 74 0,0 0-57 16,0 0-13-16,0 0-13 16,-178 136-5-16,153-89-10 15,12-2-9-15,10-6-7 16,3-2 0-16,7-8-2 15,20-5 1-15,4-11-10 16,8-10-12-16,4-3-9 16,1-10-13-16,-4-9 3 15,-9-8-9-15,-11-1 42 16,-13-7-2-16,-7 2 11 16,0-5 5-16,-15 4 11 15,-4 7 0-15,5 4 15 0,3 13 2 16,4 0 4-16,4 10-14 15,3 0-13-15,0 0-10 16,0 7-6-16,0 16 6 16,5 12 10-16,11-1 15 15,4 3-5-15,4-5-15 16,1-2-4-16,3-3-1 16,4-3-11-16,3-6-69 15,4-7-95-15,3-11-193 16</inkml:trace>
  <inkml:trace contextRef="#ctx0" brushRef="#br0" timeOffset="64248.25">31666 9533 326 0,'0'0'88'0,"0"0"-63"16,0 0 37-16,0 0 37 15,0 0-14-15,0 0-14 0,52 12-19 16,-14-39-43 0,2-7-6-16,0-11-3 0,-4-9 1 15,-8-15-2-15,-4-12-3 16,-7-9-11-16,-10-7-18 15,-5 5-40 1,-2 7 26-16,-9 7-12 0,-14 14 59 16,-1 17 3-16,2 16 12 15,4 13 38-15,9 14-19 16,2 4 8-16,-5 17-42 16,0 19-12-16,0 21 11 15,6 18 1-15,6 8 11 0,0 11 10 16,15 4-7-16,5 3-13 15,5-8-1-15,3-13-63 16,3-17-215-16</inkml:trace>
  <inkml:trace contextRef="#ctx0" brushRef="#br0" timeOffset="64910.49">32200 9174 788 0,'0'0'19'0,"0"0"-17"15,0 0 56-15,0 0-3 16,0 0-19-16,0 0-16 0,-197 126-8 16,185-71-5-16,11-1 1 15,1-8-8-15,16-8-3 16,13-9-18-16,4-10-13 15,-1-13-1-15,7-6 8 16,-6-5-7-16,-2-19-2 16,-8-9 8-16,-7-7 21 15,-10-9 7-15,-6-5 0 16,0-2 2-16,0 10-2 16,-3 10 6-16,-2 19 22 15,2 11-3-15,3 6 12 16,0 0-37-16,0 12-18 0,2 17 18 15,15 6 19 1,8 5-5-16,5-1 4 0,1-10-17 16,0-8-1-16,1-11-2 15,-6-10 0-15,1 0-14 16,-3-17 9-16,-6-13-19 16,-5-9-8-16,-8-4 29 15,-5-1 0-15,0-1 3 16,-15 2 1-16,-4 5 1 15,-2 9 5-15,4 10 2 16,5 12 19-16,8 4-8 16,4 3-18-16,0 0-3 15,0 10-25-15,12 8 17 0,12-3 6 16,7 0 5-16,2-1 0 16,0 1 0-16,-6 1 0 15,-10 6-5-15,-8 4-1 16,-4 11 3-16,-5 10 3 15,0 8 6-15,-3 8 1 16,-8 0 1-16,1 0 15 16,3-4-15-16,5-5-8 15,2-5-12-15,0-10-71 16,6-12-226-16</inkml:trace>
  <inkml:trace contextRef="#ctx0" brushRef="#br0" timeOffset="65085.45">32690 9461 962 0,'0'0'29'0,"0"0"-25"16,0 0 10-16,0 0-14 15,0 0-6-15,0 0-107 16,-25-6-169-16</inkml:trace>
  <inkml:trace contextRef="#ctx0" brushRef="#br0" timeOffset="70034.05">27977 11291 361 0,'0'0'311'16,"0"0"-311"-16,0 0-31 15,0 0 31-15,0 0 23 16,0 0-5-16,0 0-11 15,74 0 26-15,-13 0-21 16,11-9-6-16,8-4 7 16,0-1-13-16,-6-2-14 15,-5 3-25-15,-4-3-126 0,-9-1-41 16</inkml:trace>
  <inkml:trace contextRef="#ctx0" brushRef="#br0" timeOffset="70332.42">28436 11110 452 0,'0'0'69'0,"0"0"-69"15,0 0-60-15,0 0 57 0,0 0 1 16,0 0-6-16,-6 4 8 15,37 4 1-15,12-4 5 16,4-1-6-16,2 1-36 16,-7 2 36-16,-11 1 3 15,-12 9-3 1,-14 2-5-16,-5 7 5 0,-30 9 45 16,-23 9 32-16,-19 3-41 15,-15 7-36-15,-11-1-7 16,-9-2-171-16</inkml:trace>
  <inkml:trace contextRef="#ctx0" brushRef="#br0" timeOffset="71283.42">24687 11446 575 0,'0'0'99'16,"0"0"-99"-16,0 0-1 16,0 0-1-16,0 0 1 15,0 0 1-15,-15 143 36 16,37-74-16-16,3 8 7 16,-3-1-5-16,-5 3-10 15,-8-4 4-15,-7-9-15 0,-2-10 2 16,-3-10 3-16,-14-8-1 15,-5-10-2-15,0-11 3 16,4-10 5-16,-2-7 9 16,4-6 47-16,2-21-14 15,7-13-53-15,7-3-1 16,0 1-3-16,25-2-31 16,8 8 13-16,7 0 16 15,5 2-1-15,3-1-7 16,-2 1-19-16,-1-1 11 15,-9 1-19-15,-8 0 23 16,-13 2-3-16,-9-4 11 16,-6 6-4-16,0-1 12 15,-12 6 2-15,3 8 2 16,5 10 17-16,1 4 9 0,3 3-17 16,0 3-11-16,0 20-6 15,9 14 6-15,10 13 28 16,4 5 20-16,0 6-13 15,1 1-11-15,-2 2 5 16,-5-3-26-16,2-4-3 16,-4-7-9-16,5-8-34 15,0-12-68-15,3-18-109 16,-2-12-210-16</inkml:trace>
  <inkml:trace contextRef="#ctx0" brushRef="#br0" timeOffset="71473.95">25213 11743 645 0,'0'0'5'0,"0"0"-5"16,0 0-6-16,0 0 6 16,0 0 30-16,0 0-13 15,45 206-7-15,-16-144-10 16,-1-1-2-16,0-6-76 15,-4-13-177-15</inkml:trace>
  <inkml:trace contextRef="#ctx0" brushRef="#br0" timeOffset="71662.42">25105 11559 551 0,'0'0'10'16,"0"0"-10"-16,0 0-53 15,0 0-10-15,0 0-56 16,0 0-10-16</inkml:trace>
  <inkml:trace contextRef="#ctx0" brushRef="#br0" timeOffset="73473.56">25566 11675 172 0,'0'0'411'16,"0"0"-411"-16,0 0-9 0,0 0 9 16,0 0 31-16,0 0 16 15,-150 46-1-15,112-4-24 16,2 9-14-16,10 4-5 16,14-2 3-16,12-3 3 15,8-11-9-15,25-9 0 16,10-13-5-16,15-14-11 15,11-3-42-15,2-22 19 16,-7-13-54-16,-11-4 4 16,-19-4 89-16,-16-1 19 0,-12 2 22 15,-6 3-16-15,0 5 25 16,-3 8 28 0,-6 10-43-16,3 9 17 0,4 7-19 15,2 0-33-15,0 16-9 16,0 18-8-16,0 9 17 15,16 10 8-15,4 6-2 16,6 8 3-16,-1 2 6 16,-4 0-9-16,0-3 2 15,-3-3-6-15,-6-4 0 16,-5-3-1-16,-7-10-2 16,0-3 0-16,-15-9-14 15,-18-8 15-15,-10-13 0 16,-5-13 11-16,-1 0 0 0,3-26 6 15,7-21 28-15,17-15-1 16,14-14-44-16,8-10-5 16,32-3-23-16,18-1-13 15,10 1 5-15,1 6-11 16,-4 1-26-16,-11-4-11 16,-10-3 10-16,-12-6 19 15,-14 2 55-15,-10 4 0 16,-1 10 4-16,-22 15 13 15,3 21 10-15,4 17 32 16,5 16-16-16,8 10-16 16,3 0-27-16,0 30-18 15,0 17 18-15,14 22 4 16,15 14 10-16,7 16 19 0,4 6-22 16,-1-2-7-16,-5-5 11 15,-4-15-1-15,-8-13-14 16,-7-14-3-16,-6-20 3 15,-6-15 4-15,-3-12-3 16,0-9 3-16,0-9 20 16,-6-26 50-16,-7-7-64 15,2-9-3-15,7-1 7 16,4 3-14-16,0 2 0 16,0 5-8-16,16 9-6 15,5 12-18-15,4 12 11 16,5 9 7-16,3 1 13 0,5 21-8 15,2 11 2 1,1 3 7-16,0 2-2 0,-5-6 5 16,-3-6-3-16,-8-6 0 15,-4-8-16-15,-8-8-35 16,-3-4 2-16,-4-13 26 16,-1-10-4-16,-5-9-8 15,0-2 35-15,0-8 38 16,0-2-38-16,0-8 24 15,0 2-24-15,0 21 0 16,-3 9 11-16,1 13 37 16,2 7-44-16,0 6-4 0,0 15-21 15,8 11 21-15,13 5 17 16,3-5 1-16,0-2-12 16,3-3-1-16,-1-5-2 15,0-7 7-15,0-6-10 16,3-6 1-16,1-3 15 15,-1 0-16-15,-1-10-8 16,-6-4-14-16,-7-5 20 16,-8 2 2-16,-7-2 1 15,0-1 5-15,-1-6 11 16,-14-5-7-16,0-8 1 16,-3-3-4-16,1-2-5 15,1 8 2-15,1 10 5 0,0 9-9 16,-1 10 0-1,-3 7-1-15,-2 0-7 0,0 0 1 16,0 13 3-16,7-2 2 16,4 5 0-16,6-3-2 15,4-2-3-15,0-1-2 16,11-7 6-16,13-1 3 16,8-2 11-16,6 0 1 15,-2-12-8-15,2-1 0 16,-7-4 1-16,-4 4-5 15,-2-1 3-15,-10 4 5 16,-3 5 1-16,-6 3-6 0,-5 0 10 16,-1 2 3-1,0 0 0-15,0 0-16 16,8 13 4-16,4 17-4 0,3 18 34 16,-3 13-5-16,-4 7-3 15,-5 9-17-15,2 5-9 16,4 1-32-16,4 4-55 15,-2-12-240-15</inkml:trace>
  <inkml:trace contextRef="#ctx0" brushRef="#br0" timeOffset="73866.5">25555 12735 25 0,'0'0'577'0,"0"0"-519"16,0 0-27-16,0 0 41 15,0 0-22-15,0 0-42 0,0 0-3 16,28 89 54-16,-8-42-18 16,8 8-10-16,2-2 0 15,1 1-18-15,2-2-11 16,-4-6-2-16,-3-6-15 15,3-13-57-15,-7-11-101 16,-2-16-163-16</inkml:trace>
  <inkml:trace contextRef="#ctx0" brushRef="#br0" timeOffset="74194.64">25612 12725 336 0,'0'0'99'16,"0"0"-99"-16,0 0 0 16,0 0 39-16,0 0 5 15,0 0 19-15,162 0-8 16,-121 23-22-16,-4 7-29 16,-3 6 3-16,-1 7 13 15,1 3-20-15,-4 4 1 16,0 2-4-16,-9 5 1 15,-6-1-16-15,-12 1-2 16,-3-9 8-16,-15-4 12 16,-15-2 4-16,-10-8 12 15,-5-8 40-15,-4-13-2 16,-2-9-4-16,6-4-12 0,9-17-24 16,10-19-14-16,17-13-68 15,9-12-134-15</inkml:trace>
  <inkml:trace contextRef="#ctx0" brushRef="#br0" timeOffset="74400.09">26215 12801 667 0,'0'0'0'0,"0"0"-7"15,0 0 7 1,0 0 38-16,0 0 16 0,0 0-19 15,-30 232-11-15,61-184-11 16,3-4-13-16,3-5-9 16,-4-9-37-16,-3-13-111 15,-12-11-167-15</inkml:trace>
  <inkml:trace contextRef="#ctx0" brushRef="#br0" timeOffset="74568.63">26132 12622 724 0,'0'0'0'16,"0"0"-52"-16,0 0-6 16,0 0-27-16,0 0-96 15,0 0-131-15</inkml:trace>
  <inkml:trace contextRef="#ctx0" brushRef="#br0" timeOffset="75312.16">26407 12715 691 0,'0'0'0'16,"0"0"-2"-16,0 0 2 15,0 0 57-15,0 0-20 16,0 0-20-16,28 279-1 16,-1-232-9-16,-1-7-5 15,-4-12-2-15,-6-8 0 16,-5-10-6-16,-7-10-11 16,-4 0 17-16,0-14 2 15,-10-16-1-15,-10-7 1 16,-2 1 1-16,1-7-3 15,3 0-1-15,5 1 0 16,8-2-6-16,5 11-38 16,5 10-9-16,19 14 11 15,1 9 28-15,0 0 15 16,4 22 1-16,-1 8 10 0,-1 11 26 16,0-2 9-16,-3 1-30 15,-4-5-4-15,-4-9 0 16,-6-8-7-16,-6-8-4 15,1-10-1-15,-5 0 7 16,0-23 20-16,0-11-27 16,0-9-9-16,0 0 6 15,0 1-4-15,-3 5 1 16,0 4-13-16,3 14 7 16,0 5 8-16,0 14-11 0,16 0-3 15,10 7 18 1,5 13 2-16,8 6 1 0,7 0-1 15,5 0 13-15,-2-3-10 16,2-11-1-16,-8-7 11 16,-7-5-11-16,-6-7-4 15,-9-16-6-15,-5-9-5 16,-12-5 3-16,-4-5-4 16,-3-5 12-16,-17 1 20 15,-7 2-11-15,3 12-7 16,6 12 6-16,5 12 16 15,5 8 29-15,3 8-53 16,2 22 8-16,3 16-4 16,0 6 10-16,16 5 5 15,7-1-2-15,4-7-4 0,3-1-13 16,3-13-6-16,-2-12-68 16,2-16-73-16,-3-7-137 15</inkml:trace>
  <inkml:trace contextRef="#ctx0" brushRef="#br0" timeOffset="75686.16">27251 12563 238 0,'0'0'426'0,"0"0"-417"16,0 0-8-16,0 0 88 15,0 0-19-15,0 0-12 0,48 187-41 16,-9-139-10-16,-2-5-7 15,-6-6-6-15,-10-12 0 16,-9-11-18-16,-7-4-7 16,-5-10 2-16,0-1-4 15,-12-22 33-15,-9-9 0 16,2-11 6-16,2-3 20 16,3-11-7-16,7-3-2 15,7 8-17-15,0 8-3 16,12 21 3-16,8 10-4 15,4 13 4-15,2 3 8 16,4 24 6-16,1 13-2 16,1 10 9-16,1 10-11 15,0-1 2-15,1-3-11 0,0-6-1 16,-1-11-51-16,-3-13-59 16,-2-19-33-16,-5-7-170 15</inkml:trace>
  <inkml:trace contextRef="#ctx0" brushRef="#br0" timeOffset="75896.6">27660 12166 406 0,'0'0'42'0,"0"0"-24"16,0 0 144-16,0 0-65 0,0 0-29 15,0 0-26 1,-43 180-14-16,82-95-2 0,8 11-15 15,7 3-6-15,1 0-3 16,-1-13-2-16,-8-14-40 16,-7-12-70-16,-12-20-172 15,-8-14-138-15</inkml:trace>
  <inkml:trace contextRef="#ctx0" brushRef="#br0" timeOffset="76069.66">27568 12537 617 0,'0'0'123'16,"0"0"-118"-16,0 0 7 0,0 0 50 15,0 0-55 1,0 0 39-16,138-7-45 0,-60 3-1 16,-4-5-122-16,-9-4-117 15,-19 0-74-15</inkml:trace>
  <inkml:trace contextRef="#ctx0" brushRef="#br0" timeOffset="76229.78">27936 12437 433 0,'0'0'291'0,"0"0"-240"15,0 0 26-15,0 0-40 16,0 0-21-16,0 0 14 16,-24 93 8-16,48-36-13 15,5 8-18-15,0 5-7 0,4-2-4 16,-1-8-41-16,-6-7-70 15,0-16-186-15</inkml:trace>
  <inkml:trace contextRef="#ctx0" brushRef="#br0" timeOffset="76385.39">28076 12441 801 0,'0'0'15'15,"0"0"-14"-15,0 0-1 16,0 0-7-16,0 0-66 16,0 0-105-16,27 0-124 15</inkml:trace>
  <inkml:trace contextRef="#ctx0" brushRef="#br0" timeOffset="76689.62">28276 12490 732 0,'0'0'72'16,"0"0"-67"-16,0 0 5 16,0 0 54-16,0 0 1 15,0 0-48-15,-140 182-15 16,151-129 7-16,20-3-9 16,9-14 0-16,6-14-17 0,-1-14-26 15,0-8 13-15,-8-14 11 16,-7-22-3-16,-15-7-16 15,-13-10 36 1,-2-3 2-16,-20-1 18 0,-13 2 27 16,-4 9-12-16,0 9-13 15,7 15-2-15,12 12-8 16,6 10-10-16,9 0-22 16,3 19-128-16,0 7-55 15,22 1-43-15</inkml:trace>
  <inkml:trace contextRef="#ctx0" brushRef="#br0" timeOffset="77059.62">28460 12362 586 0,'0'0'199'0,"0"0"-193"15,0 0-6-15,0 0 33 16,0 0-21-16,0 0-2 15,-17 145 13-15,50-72-22 16,3 6 6-16,-2-6-7 16,-4-7-4-16,-5-10 3 15,-9-16-12-15,-6-14 7 16,-10-20-4-16,0-9 2 16,-10-37-1-16,-6-16-8 15,2-23-5-15,3-4 21 0,4-2 1 16,-4 6 0-16,5 13 0 15,3 13 0-15,3 17 0 16,0 16-6-16,8 13 5 16,14 7-13-16,10 16 8 15,6 14 6-15,7 6 3 16,-2 4-3-16,-2 3-33 16,-1-6-66-16,-4-8-181 15</inkml:trace>
  <inkml:trace contextRef="#ctx0" brushRef="#br0" timeOffset="77906.14">29652 11027 642 0,'0'0'117'16,"0"0"-87"-16,0 0 43 16,0 0 1-16,0 0-43 15,0 0-8-15,0 113 29 16,15-55-27-16,6-1-15 15,4-1-7-15,5-6-3 16,6-11-1-16,4-9-3 16,3-10-27-16,-5-16-12 15,-7-4-20-15,-10 0 16 16,-11-21 26-16,-7-2 21 16,-3-9 2-16,-1 2-1 15,-15 0 4-15,-1 7 5 0,5 6-10 16,6 11 10-16,6 6 9 15,0 0-19-15,12 17-26 16,12 12 26-16,11 11 0 16,6 2 8-16,5 2-8 15,6-7 1-15,1-9-2 16,-4-14 1-16,-4-14-14 16,-11 0 5-16,-9-20 9 15,-11-11 13-15,-11-8-4 16,-3-4 14-16,-14-2 5 15,-13-3-14-15,2 0 8 16,4 2-21-16,5 5-1 16,11 5-9-16,5 14-30 15,3 8-39-15,22 8-155 0,4 5-98 16</inkml:trace>
  <inkml:trace contextRef="#ctx0" brushRef="#br0" timeOffset="78348.97">30786 10909 324 0,'0'0'423'16,"0"0"-423"-16,0 0 0 15,0 0 9-15,0 0 52 16,0 0 2-16,13 188-1 16,25-126-32-16,9-3-20 15,1-5-4-15,3-5-4 16,-2-9-2-16,-4-11-2 15,-8-9-4-15,-7-10-8 16,-8-10 2-16,-7-3 12 16,-3-20 5-16,-6-13 11 0,-4-14-9 15,-2-3 9-15,0-11 1 16,0-4-16-16,0 3-1 16,0 1 5-16,4 12-5 15,8 11-28-15,-2 19-42 16,3 12-25-16,0 10-140 15,-6 0-225-15</inkml:trace>
  <inkml:trace contextRef="#ctx0" brushRef="#br0" timeOffset="78723.78">31298 11324 85 0,'0'0'489'0,"0"0"-478"16,0 0 2-16,0 0 58 16,0 0-11-16,0 0-27 15,11 116-13-15,27-112-13 16,5-4-7-16,6-4-3 16,-4-19-29-16,-2-4-21 15,-10-8 29-15,-13-9 24 16,-10-5 1-16,-10-10 3 15,0-11 1-15,-18 4-3 16,-3 7 4-16,2 18 5 0,4 19 28 16,6 14-4-1,3 8-35-15,0 10-5 0,1 21-7 16,0 14 11-16,5 7 1 16,0 5 13-16,5 1-12 15,15-5-1-15,4-5-1 16,4-8-64-16,-1-10-163 15,-2-16-222-15</inkml:trace>
  <inkml:trace contextRef="#ctx0" brushRef="#br0" timeOffset="78964.89">31833 11001 645 0,'0'0'116'15,"0"0"-75"-15,0 0 16 16,0 0 8-16,0 0-1 16,0 0-16-16,-165 142-29 15,165-87-11-15,0 2-6 16,22-4-2-16,11-3-10 16,9-8-18-16,8-9-23 15,10-12-35-15,4-11-22 16,3-10-22-16,-7-7-152 15</inkml:trace>
  <inkml:trace contextRef="#ctx0" brushRef="#br0" timeOffset="79180.92">32005 10764 460 0,'0'0'35'15,"0"0"64"-15,0 0-8 16,0 0-28-16,0 0-9 15,0 0-9-15,-72 22-15 16,72 45 0-16,24 15 3 16,7 8-18-16,11 2-4 15,-1-4-4-15,-3-6-7 16,-4-11-27-16,-12-9-78 16,-11-11-86-16,-9-15-270 15</inkml:trace>
  <inkml:trace contextRef="#ctx0" brushRef="#br0" timeOffset="79362.98">31927 11064 643 0,'0'0'94'16,"0"0"-91"-16,0 0 42 15,0 0-10-15,0 0-32 16,0 0-5-16,97-6 2 15,-31 2-47-15,-2 0-221 16,-7-3-103-16</inkml:trace>
  <inkml:trace contextRef="#ctx0" brushRef="#br0" timeOffset="79984.32">32351 11008 376 0,'0'0'391'15,"0"0"-391"-15,0 0 3 16,0 0 3-16,0 0 59 15,0 0 2-15,-95 152-15 16,93-102-35-16,2-1-8 16,0 0-2-16,15-6-7 15,8-11-2-15,3-11-10 16,6-11-5-16,-1-7-11 16,-4-3-19-16,-5-14 21 15,-8-14-8-15,-9-10 10 16,-5-8 1-16,0 0 23 0,-7-4 0 15,-4 5 13 1,1 9 7-16,4 12 1 0,2 11 12 16,4 11-2-16,0 2-31 15,0 2-15-15,0 18-7 16,13 9 22-16,7 8 2 16,3-2 4-16,1-3-4 15,-3-10-2-15,-6-5-1 16,0-8 0-16,-6-9-14 15,0 0-13-15,-3-19 3 0,-2-8-33 16,-4-2 25 0,0-5 33-16,0-2 0 0,-4 6 16 15,-8 2 9-15,-2 3 15 16,3 8-8-16,3 5 9 16,6 9-5-16,2 2-10 15,0 1-22-15,10 0-4 16,15 0-2-16,8 0 0 15,6 0 2-15,-3 0-4 16,-6 4 4-16,-7 2 0 16,-5 4 0-16,-8 7-5 15,-5 9 3-15,-2 4 2 16,-3 6 21-16,0 7 19 16,1 0-19-16,7 3-11 15,2-3-9-15,5-3 0 0,0-4-1 16,3-9-32-1,1-5-66-15,4-9-104 0,-6-13-269 16</inkml:trace>
  <inkml:trace contextRef="#ctx0" brushRef="#br0" timeOffset="80150.87">32927 11193 768 0,'0'0'204'0,"0"0"-164"16,0 0 41-16,0 0-46 16,0 0-29-16,0 0-6 15,-54-17-56-15,54 17-196 0</inkml:trace>
  <inkml:trace contextRef="#ctx0" brushRef="#br0" timeOffset="115287.9">20608 8903 498 0,'-12'0'60'0,"6"0"-59"16,2 0 57-16,4 0 35 15,0 0-25-15,0 0-31 16,0 0-28-16,8 0-8 16,10 0 8-16,15 0-6 15,6 0 6-15,6 0-5 16,1 0-1-16,-1 0 4 0,4 0-5 16,8 0 18-16,9-10 0 15,6 0-13-15,7 0 0 16,4 1 2-16,-2 1-8 15,4 3 2-15,-1 1-3 16,-2 3 0-16,-9 1 2 16,-6 0-1-16,-11 0-1 15,-4 0 5-15,3 0 3 16,5 0-8-16,5 0 16 16,9-1-16-16,1-1 1 15,5 2-1-15,3 0-5 16,1 0 5-16,-5 0 1 15,-3 0 0-15,-8 0 0 0,-5 0 0 16,-2 0-1-16,-1 0 0 16,4 0 8-16,5-1-8 15,5-3 0-15,9 4 1 16,2 0-1-16,-2 0-2 16,-5 0 2-16,-5 0 0 15,-8 7-1-15,-2-2 3 16,0-1-2-16,-1 0 2 15,3-4-2-15,-4 0 2 16,4 0 1-16,1 0-3 16,1 0 0-16,2 0-3 15,-5 0 4-15,-2 5-3 16,0-1 4-16,-1-4 4 16,3 4-5-16,2-2-1 0,-1-2 0 15,0 0 0-15,-4 0 0 16,-5 0-1-16,-1 0 1 15,1 0 1-15,-1 0-1 16,3 0-1-16,-1 0 1 16,0 0 0-16,-7 1 0 15,0 2 0-15,0 0-1 16,-2-2 1-16,1 1-1 16,-7-2 1-16,-3 0 0 15,-10 0 0-15,-6 0 1 16,-4 0 1-16,-2 0-2 15,-8 0 0-15,-3 0 0 16,-3 0 1-16,-3 0 2 16,0 0 2-16,0 0 1 0,0 0 2 15,0 0-1-15,0 0 0 16,0 0-4-16,0 0 0 16,0 0-2-16,0 0 0 15,0 0 1-15,0 0 1 16,0 0 2-16,0 0 0 15,0 0 2-15,0 0 5 16,0 0-2-16,0 0-5 16,0 0 3-16,0 0-1 15,0 0-3-15,0 0 0 16,0 0 0-16,0 0 0 0,0 0 0 16,0 0-2-1,0 0 0-15,0 0 0 0,0 0 0 16,0 0-2-16,0 0 2 15,0 0-1-15,0 0 0 16,0 0 2-16,0 0-1 16,0 0 0-16,0 0 0 15,0 0 0-15,0 0-1 16,0 0 1-16,0 0-1 16,0 0 0-16,0 0 1 15,0 0 1-15,0 0-1 16,0 0 2-16,0 0-3 0,0 0 1 15,0 0-2 1,0 0 0-16,0 0-1 0,0 0 0 16,0 0-2-16,0 0-23 15,0 1-78-15,0-1-127 16,0-4-443-16</inkml:trace>
  <inkml:trace contextRef="#ctx0" brushRef="#br0" timeOffset="116615.31">25346 7441 318 0,'0'0'464'0,"0"0"-464"15,0 0-25-15,0 0 8 16,0 0 14-16,0 0 3 16,0 0 2-16,-49 91 12 15,23-37-3-15,-18 8-4 16,-22 4 7-16,-19 3-2 15,-12-2 0-15,-3-8 4 16,14-13-5-16,25-10-8 16,23-19 1-16,25-13 11 15,13-4-5-15,6 0-8 16,25 0 20-16,17 0 38 0,15 0 4 16,7 0-36-1,3 0-12-15,-8 0-8 0,-7 0 2 16,-5 3-10-16,-8 4-4 15,2-1-53-15,4-5-78 16,0-1-185-16</inkml:trace>
  <inkml:trace contextRef="#ctx0" brushRef="#br0" timeOffset="116850.22">25175 7847 720 0,'0'0'41'16,"0"0"-40"-16,0 0 15 15,0 0 41-15,0 0-19 16,0 0 62-16,281-51-42 16,-119 25-42-16,5-6-16 15,3-1-7 1,-4-4-48-16,-5-6-51 0,-2 0-53 15,-14-10-174-15</inkml:trace>
  <inkml:trace contextRef="#ctx0" brushRef="#br0" timeOffset="118595.4">27065 7093 569 0,'0'0'195'0,"0"0"-176"16,0 0-19-16,0 0 0 15,0 0 5-15,0 0-1 16,-22 116 46-16,22-50-2 16,0 4-10-16,0-1-4 15,4 1-13-15,6-5 3 16,-1-5-5-16,-1-8-9 16,-1-8-9-16,1-8-1 15,-2-9-12-15,-2-5-46 16,2-12-49-16,0-10-110 15,3 0-175-15</inkml:trace>
  <inkml:trace contextRef="#ctx0" brushRef="#br0" timeOffset="119090.09">27101 7096 693 0,'0'0'79'0,"0"0"-79"16,0 0 2-16,0 0 10 16,0 0 4-16,0 0-2 15,59-69-11-15,-18 69-3 16,0 0-4-16,-6 1-3 16,-9 12-12-16,-10 3-8 0,-10 4-5 15,-6 2 9-15,0 4 17 16,-5 3-10-16,-12 0-17 15,3 1 11-15,3-1-3 16,5-4 6-16,4-4 13 16,2 0 0-16,0-2-3 15,4-2 3-15,6-2 6 16,1-1 0-16,2 5 2 16,1 1 10-16,0 0 3 15,-3 3 2-15,-1 1-12 16,-1 5-5-16,-9 1 2 0,0 3 6 15,0 1 3 1,-16 2 6-16,-6-4-5 0,-5-1 22 16,-4-5 2-16,-4-3 9 15,1-3 0-15,-2-7 0 16,5-3-7-16,2-7-9 16,9-3-11-16,6-1-9 15,12-21-9-15,2-14-53 16,24-12-110-16,20-10-146 15</inkml:trace>
  <inkml:trace contextRef="#ctx0" brushRef="#br0" timeOffset="119285.57">27560 7363 680 0,'0'0'0'0,"0"0"14"16,0 0-2-16,0 0 71 15,0 0-7-15,0 0-27 16,-21 213-36-16,42-174 1 16,1 1-14-16,0 0 0 15,1-4-26-15,-2-2-65 16,-3-9-116-16</inkml:trace>
  <inkml:trace contextRef="#ctx0" brushRef="#br0" timeOffset="119473.05">27513 7107 755 0,'0'0'0'15,"0"0"-30"-15,0 0 25 16,0 0-14-16,0 0-121 15,0 0-63-15</inkml:trace>
  <inkml:trace contextRef="#ctx0" brushRef="#br0" timeOffset="119880.69">27692 7433 339 0,'0'0'566'0,"0"0"-566"16,0 0-17-16,0 0 0 16,0 0 17-16,0 0 6 15,39 132 8-15,0-87-7 16,-4 0-4-16,-4-1-6 16,-10-8-5-16,-11-4 5 15,-6-9-13-15,-4-13 10 16,0-4 5-16,0-6 1 0,0-7 17 15,-10-15 4-15,2-11-17 16,6-6-4-16,2-1 0 16,13-3-3-1,17 4 1-15,6 8-1 0,3 8 3 16,-3 13 0-16,-3 10 3 16,-5 0-2-16,-1 17 4 15,-2 12-1-15,-4 5 3 16,-4 6 4-16,0 0-8 15,-3-5-3-15,2 1-34 16,2-9-65-16,3-11-151 16,0-9-224-16</inkml:trace>
  <inkml:trace contextRef="#ctx0" brushRef="#br0" timeOffset="120682.54">28455 7388 621 0,'0'0'154'0,"0"0"-149"16,0 0 40-16,0 0 30 15,0 0-25-15,0 0-24 16,-171 72-16-16,150-22-1 16,3 5-4-16,7-1-5 15,8 1 1-15,3-7-1 16,0-5 0-16,20-8-4 15,8-8-5-15,7-14-19 0,5-13 0 16,-1 0 10 0,-2-20 3-16,-6-10 13 0,-7-9 4 15,-9-3 2-15,-11-6-2 16,-4 0 3-16,-4 2-3 16,-11 6 3-16,1 13 14 15,3 13 8-15,5 7 7 16,4 5-12-16,2 2 0 15,0 0-17-15,0 7-5 16,0 15 0-16,6 10 18 16,11 6 12-16,-4-1-13 15,5 1 1-15,-3-4-2 16,3-1-9-16,1-7-4 0,4-3-1 16,4-9-2-1,4-5-4-15,6-9-13 0,4 0-10 16,0-12-16-16,-2-12 8 15,-8-6 1-15,-7-5 17 16,-13-10 5-16,-10-6 7 16,-1-3-17-16,-9 5 7 15,-15 8 13-15,-7 9 2 16,-2 8 13-16,-3 9-11 16,3 4-2-16,7 7 20 15,5 1-1-15,9 3-1 16,7 0-3-16,5 0-12 15,0 0-3-15,0 0-6 0,9 0-2 16,18 0 8-16,12 0 6 16,9 0 5-16,0 0-11 15,-4 0 1-15,-6-3-1 16,-9 0 1-16,-6 3-1 16,-8 0 0-16,-8 0-2 15,0 6-7-15,-2 8 1 16,1 13 8-16,3 9 7 15,3 6 6-15,1 4 7 16,5 1-10-16,3-1-10 16,8-3 1-16,5-1-1 15,6-8-5-15,2-7-45 16,1-12-91-16,-1-13-87 16,-5-2-219-16</inkml:trace>
  <inkml:trace contextRef="#ctx0" brushRef="#br0" timeOffset="121151.9">29370 7371 589 0,'0'0'203'15,"0"0"-193"-15,0 0 67 16,0 0-15-16,0 0-21 16,0 0 5-16,-143 115 3 15,135-72-29-15,8 2-13 16,11-4-7-16,22-7-3 15,11-9-9-15,13-12-20 16,14-8-9-16,3-5-1 16,-4-10 24-16,-10-17-22 0,-14-3 20 15,-16-2 20-15,-12-2-4 16,-11 2 4-16,-7 5 0 16,0 11 4-16,0 8 35 15,-6 6 3-15,3 2-27 16,-1 9-15-16,1 14 0 15,3 10 14-15,0 7 28 16,3 5-6-16,17 5-12 16,7 3-12-16,6 1-5 15,0 5-2-15,0 4-5 16,-6-1 1-16,-11 4-1 0,-13 2 0 16,-3 0-8-1,-27-4-12-15,-18-9-2 0,-7-13-33 16,-6-15 55-16,-7-14 4 15,-4-13 3-15,-1-7 5 16,7-29-4 0,21-13-8-16,26-21-7 0,19-18-62 15,49-15-68-15,23-13-257 16</inkml:trace>
  <inkml:trace contextRef="#ctx0" brushRef="#br0" timeOffset="121445.12">30539 6869 580 0,'0'0'19'0,"0"0"-15"15,0 0 27-15,0 0 21 16,0 0-6-16,0 0-24 15,-104 103 9-15,78-38-3 16,0 8 31-16,2 3-6 16,3 3-5-16,9 1-18 15,8 2-3-15,4-9-7 16,12-6-11-16,24-12-9 16,14-12-19-16,10-11-70 0,9-15-71 15,-2-13-185-15</inkml:trace>
  <inkml:trace contextRef="#ctx0" brushRef="#br0" timeOffset="121845.05">30435 7596 528 0,'0'0'117'16,"0"0"-116"-16,0 0 57 15,0 0 15-15,0 0 20 0,0 0-42 16,148 154-17-16,-85-154-27 16,-1-3-1-16,-2-22-6 15,-8-8-6-15,-10-14 2 16,-11-16 2-16,-10-20-1 16,-10-23-18-16,-4-17-13 15,0-17 6-15,1 3 28 16,-1 14 1-16,-2 19-1 15,-2 29 18-15,-3 28 12 16,0 21-7-16,0 13 24 16,0 13 2-16,0 12-49 15,-5 31-38-15,-4 32 38 16,2 32 2-16,1 19 23 0,5 12-4 16,1 4-6-16,0-13-8 15,0-10-7-15,10-16-27 16,11-17-75-16,9-24-128 15</inkml:trace>
  <inkml:trace contextRef="#ctx0" brushRef="#br0" timeOffset="122247.97">31312 7257 883 0,'0'0'33'0,"0"0"-28"15,0 0 43-15,0 0 4 16,0 0-15-16,0 0-24 16,-163 64-12-16,141-8 4 15,6 8 2-15,6 1-3 16,8-4-3-16,2-10-1 16,0-10 0-16,17-11-17 15,8-14-15-15,9-11 5 16,6-5 3-16,1-21 3 15,-2-14-29-15,-10-13 21 16,-8-9 22-16,-12-6-1 16,-7-9 8-16,-2 12 2 15,0 11 7-15,-5 19 40 16,1 20 22-16,-1 10-28 16,1 0-43-16,0 27-11 0,2 14 8 15,2 13 3-15,0 2 5 16,19 4-5-16,7-6 0 15,2-5-41-15,5-7-61 16,1-11-68-16,5-15-243 16</inkml:trace>
  <inkml:trace contextRef="#ctx0" brushRef="#br0" timeOffset="122628.99">31702 7245 701 0,'0'0'45'0,"0"0"4"0,0 0 16 16,0 0 0 0,0 0-30-16,0 0-35 0,-75-20-13 15,55 49 5-15,-2 5 8 16,5 6-2-16,4-4-6 16,5 4-1-16,5-7-1 15,3-7-17-15,0-3 9 16,19-5 1-16,8-3 13 15,4-2 4-15,2 0-10 16,0 1-3-16,-3 1-17 16,-7 4-17-16,-6 2 4 15,-8 3 12-15,-6 3 1 16,-3 0 12-16,0-1 17 0,-18-6 1 16,-10-4 19-16,-10-9 36 15,-6-4-2-15,2-3-33 16,11 0-13-16,14-4 2 15,17-15-5-15,6-11-4 16,28-3-106-16,17-10-107 16,12 1-181-16</inkml:trace>
  <inkml:trace contextRef="#ctx0" brushRef="#br0" timeOffset="122986.04">32055 7229 472 0,'0'0'138'15,"0"0"-138"-15,0 0 3 16,0 0 24-16,0 0 54 16,0 0-59-16,-196 39-22 15,184-6-4-15,9 4-1 16,3 2 4-16,3-2-6 16,16-2-2-1,2-4-7-15,0-5 2 0,4-4 13 16,0-4 1-16,4 1 0 15,0-1 2-15,-3 4-2 16,1-2 0-16,-6 9-1 16,-4-1-33-16,-4 0 22 15,-10 3-17-15,-3-2 18 16,-3-3 5-16,-21 1-7 16,-3-8 13-16,-7-4 60 0,-4-7-17 15,7-6-5-15,3-2-32 16,12-3-6-16,16-15-84 15,0-9-27-15,39-11-199 16</inkml:trace>
  <inkml:trace contextRef="#ctx0" brushRef="#br0" timeOffset="123170.54">32327 7318 627 0,'0'0'55'0,"0"0"-52"15,0 0 1-15,0 0-1 0,0 0 62 16,0 0 4-16,0 218-43 16,17-155-17-16,-3-1-6 15,-5-5-3-15,-4-5-39 16,-5-12-128-16,0-10-310 16</inkml:trace>
  <inkml:trace contextRef="#ctx0" brushRef="#br0" timeOffset="123340.09">32403 7613 628 0,'0'0'232'0,"0"0"-192"16,0 0 49-16,0 0-49 0,0 0-25 16,0 0-15-16,-6-44-38 15,37 40-133-15,10-6-369 16</inkml:trace>
  <inkml:trace contextRef="#ctx0" brushRef="#br0" timeOffset="123591.49">32718 6746 770 0,'0'0'110'16,"0"0"-110"-16,0 0 0 0,0 0 9 15,0 0 0-15,0 0 10 16,-37 136 43-16,35-48-24 16,2 16 9-16,0 14-29 15,6 2 3-15,4-1-5 16,-2-1-4-16,-7-12-8 16,-1-10-4-16,-3-10-3 15,-14-17-39-15,-5-10-41 16,-7-12-74-16,-7-17-122 15</inkml:trace>
  <inkml:trace contextRef="#ctx0" brushRef="#br0" timeOffset="123752.06">32497 7711 244 0,'0'0'508'0,"0"0"-490"0,0 0 37 15,0 0 44-15,0 0-20 16,0 0-77-16,176-231-2 15,-124 221-40-15,2 10-65 16,-2 0-74-16,-6 0-104 16</inkml:trace>
  <inkml:trace contextRef="#ctx0" brushRef="#br0" timeOffset="123930.83">32899 7253 717 0,'0'0'40'15,"0"0"-13"-15,0 0-9 16,0 0-9-16,0 0 3 16,0 0 57-16,23 188-27 0,-5-112-30 15,-1-7-10-15,-1-3-2 16,-3-8-29-16,-3-11-75 16,-5-14-165-16</inkml:trace>
  <inkml:trace contextRef="#ctx0" brushRef="#br0" timeOffset="124085.4">33055 7228 159 0,'0'0'567'0,"0"0"-531"0,0 0-20 16,0 0-16-16,0 0-4 15,0 0-24-15,-37-39-223 16,43 56 16-16</inkml:trace>
  <inkml:trace contextRef="#ctx0" brushRef="#br0" timeOffset="124310.81">33151 7264 508 0,'0'0'172'15,"0"0"-172"-15,0 0 0 16,0 0 38-16,0 0 44 0,0 0-19 16,0 0-1-16,-61 253-37 15,61-187-22-15,0-5-1 16,14-6-2-16,10-10-38 16,4-8-91-16,5-13-168 15</inkml:trace>
  <inkml:trace contextRef="#ctx0" brushRef="#br0" timeOffset="124887.27">33350 7450 621 0,'0'0'90'0,"0"0"-75"0,0 0 26 15,0 0 29-15,0 0-26 16,0 0-27-16,-81 142-1 15,81-99-5-15,11 0-10 16,4-11-1-16,3-11-43 16,2-5-31-16,-3-12-70 15,4-4-10-15,0-10 7 16,-4-13-87-16,-2-5 104 16,-4-7 130-16,-5-5 182 15,-4 1-32-15,-2-5 12 16,0 5-22-16,-2 5-42 15,-4 8-9-15,2 14-8 0,1 9-31 16,3 3-49 0,-4 21-1-16,-2 19-38 0,0 10 38 15,-5 7 4-15,5-4 2 16,5-10-6-16,1-11-16 16,1-11-37-16,16-15-26 15,3-6-5-15,0-13 53 16,4-20-126-16,-5-10 33 15,-5-13 124-15,-2-16 1 16,2-19 43-16,6-13 122 16,-2-19-87-16,-2-6 2 15,-4 6-34-15,-10 14 16 0,-2 27-9 16,-5 27 21-16,-7 23-9 16,0 19-23-1,6 13-43-15,-1 10-8 0,-5 35-47 16,3 29 32-16,6 33 23 15,1 18 1-15,2 16-1 16,0 2-11-16,0-10-45 16,0-19-85-16,-4-24-186 15</inkml:trace>
  <inkml:trace contextRef="#ctx0" brushRef="#br0" timeOffset="125437.15">33594 6254 532 0,'0'0'47'16,"0"0"-41"-16,0 0 21 15,0 0 11-15,0 0-38 16,0 0 0-16,0 0 20 15,-7 186-3-15,7-115 3 16,0-4-18-16,0-8-2 16,2-13 0-16,-2-15-25 15,0-11-24-15,0-12-4 16,0-8 26-16,0-5 27 16,-6-22 39-16,-1-10-30 15,1-4 40-15,3 2 15 16,3 5-12-16,0 4-26 15,0 7-5-15,3 9 0 0,3 8 7 16,1 6-18 0,2 0-10-16,5 16-16 0,3 15 0 15,3 11 13-15,-2 10 0 16,-6 2 3-16,-4 2-9 16,-1-6-90-16,-4-5-195 15</inkml:trace>
  <inkml:trace contextRef="#ctx0" brushRef="#br0" timeOffset="125578.67">33700 6741 628 0,'0'0'36'0,"0"0"-36"0,0 0-13 15,0 0-119-15,0 0-174 16</inkml:trace>
  <inkml:trace contextRef="#ctx0" brushRef="#br0" timeOffset="-153315.25">17571 15483 38 0,'0'0'0'0,"2"0"1"0,1 0 60 16,-3 0 55 0,1 0-8-16,3 0-39 0,-4 1-21 15,3 1-8 1,-3-2 5-16,0 0 1 0,0 0-2 16,0 0-7-16,0 0-5 15,0 0 8-15,0 0 11 16,0-3 0-16,0-10-25 15,-8 0 1-15,1 0-2 16,1 3-6-16,-2 2-5 16,1 3-1-16,-3-3-5 15,-4 3 3-15,2 0 1 16,-1 0 1-16,4 1-5 0,-2-2-2 16,2 2 4-16,3-1 1 15,2-1 4 1,-2 0-2-16,3 0-6 15,0 2 0-15,-4-2 3 0,2-1-4 16,-1 1-2-16,-2 5-1 16,0-5 4-16,-1 2 1 15,3 2-4-15,-5-1-2 16,2-1 1-16,0-5-1 16,2 5 2-16,-3-3-4 15,0-2 3-15,1 3-2 16,-1-2 1-16,-3 1-2 0,0 1 0 15,0 2 1 1,6 1 1-16,-2-1 6 0,-1 1-4 16,-1 0-1-16,2 1-2 15,3 0-1-15,-4-4 0 16,7 4 1-16,-3-2-1 16,-2 1 0-16,1-1 1 15,-1-5-1-15,1 5 1 16,1-3-1-16,-4 1-1 15,0 2 1-15,3 1 0 16,-1 0 0-16,3 0 0 16,-4-1 0-16,3 1 0 15,-1-1 0-15,1 2 1 16,1-2-1-16,2 0 0 0,-2-1-1 16,1 1 1-16,1-2-1 15,-3 2 1-15,0-2 0 16,-2 2 0-16,2-4 0 15,0 3-1-15,-1-2-2 16,0-1 2-16,-2 3 0 16,3-5 1-16,-1 6 0 15,3-6 0-15,-3 0-1 16,2 1-4-16,1-4-3 16,1-3 1-16,-3 3-2 15,0-4 7-15,-1 4 1 16,-6-5 1-16,-1 5 0 15,2 0 0-15,-8 0-7 0,4 3 1 16,0 0 4 0,-4 0-1-16,4 1 1 0,2-1-2 15,1 0 1-15,4 0 2 16,0 0 1-16,-1 0 0 16,0-3 0-16,1 2-1 15,-2-2 0-15,2-3-22 16,-5 6 12-16,1-3 9 15,4 3 2-15,-3 0-7 16,-2 3 1-16,5-2 6 16,-1 3 0-16,-3-1 0 15,-1-3-7-15,2 0 7 0,2-7-2 16,-2 1-8-16,-2-1-21 16,2 0 18-16,-2 2 13 15,-2 1 0-15,0 1 1 16,0 3-1-16,-2 1 9 15,0-2-9-15,-1 1-2 16,-1-6-7-16,4 2 8 16,-4-6-2-16,4-3-32 15,3 1 32-15,-3-1 2 16,5 3-4-16,2 6 5 16,3 1 1-16,-4 3 2 15,0 1 4-15,3 2-5 16,-1-3-2-16,4 3 1 15,-6-6-1-15,1-4 1 0,-2 0-2 16,1-1-7-16,4 0 2 16,0 5 6-16,0 0 1 15,-1 0-1-15,0 3 0 16,0 3 0-16,1 0 2 16,0 1-1-16,-1-4-1 15,-2-3-1-15,-4 0 1 16,2-4-6-16,2 4 4 15,0-4 2-15,2 1 2 16,-3-1-2-16,3 4-2 16,1 0 2-16,0 0 0 15,-1 2-2-15,1 1-3 16,3 0 2-16,-5 5 3 0,3-5 1 16,0 3-1-16,0-3 1 15,1 0-1-15,1 3 0 16,0-3 2-16,3 4-1 15,-3 2 3-15,3-1-4 16,0 1 1-16,0-3-1 16,-3 1 0-16,3-4-1 15,0 0 1-15,0 1-1 16,0-2-1-16,0-2 2 16,-3 4 3-16,0 2-2 15,-5-3 0-15,2 3 9 16,0-1-1-16,2 6-9 15,1-5 2-15,0 1-1 0,-4-1-1 16,1-6-1 0,0 2 0-16,-1-2-1 0,3 1 1 15,-3 2 1-15,2 3 0 16,1-1 1-16,-2 3 2 16,3 1-3-16,0-2 0 15,-4-1 0-15,-3 0 0 16,3-6 0-16,1 3 1 15,-1-2 2-15,1 1-3 16,0-2 0-16,0 0 3 0,-2 7-3 16,2-2 3-1,2 3-3-15,1 0 1 0,-3 2-1 16,3-2 4-16,-3 0 6 16,3 2-6-16,-4-3-3 15,-1-2-1-15,2 0 1 16,-2 1 0-16,4-4-1 15,-3 5 7-15,-2-1-3 16,2 1-1-16,3 5-3 16,-3-2 1-16,1 0 5 15,0 0-4-15,-3-1 0 16,3-2-2-16,-5-1 0 16,2 1 1-16,2-4 0 15,-3 0 3-15,1 0-3 16,3 0-1-16,-4 2 14 0,3-1-14 15,0-1 2-15,1 4-3 16,-3-4 1-16,-2 3 0 16,4 1 0-16,-1-1 1 15,1 1-1-15,3-1 2 16,-5 1-1-16,6-1 1 16,-5 4-2-16,3-1 5 15,1-2-2-15,0-1-3 16,1 1-1-16,-3-5 0 15,3 6 0-15,-3-5 0 16,0 3 2-16,-5 0-2 16,2-1 3-16,2 1-1 15,-3 1-1-15,1 1 1 16,1 1-1-16,0-3-1 0,0-3 1 16,2 0 0-16,0 0-3 15,0-2 1-15,-4-2 2 16,-1 1 0-16,2 0 0 15,-1-1 0-15,-2 4 1 16,-1 0 0-16,2 2-1 16,2 1 2-16,0-3-2 15,-5-1 0-15,4 2-1 16,1-4 1-16,-4 0-4 16,3-2 3-16,0-3-2 15,0 3 3-15,1 0 0 16,-4-5-2-16,0 3 1 15,3 1 1-15,-6-4 0 0,-1-3 0 16,1-1 0 0,-2-5-2-16,0 2-4 0,-1-2 4 15,0-4 2-15,2 3 0 16,-1 3 0-16,0 5 0 16,-1-2 2-16,0 5 0 15,-1-2-1-15,-2 2-2 16,2-2 1-16,-2-1-3 15,-2-5 3-15,6 1 0 16,-5-1 1-16,6-2-1 0,5 3 0 16,-5 2 0-1,7 1 2-15,-2 3-4 0,-2 3 2 16,2 2-1-16,-2 1 1 16,-1-2 0-16,-2-1-3 15,4-3-1-15,-7 1-6 16,4-4 8-16,-3 0 2 15,3 0-1-15,2-2 1 16,2 3 0-16,-3-1-2 16,1 4 2-16,-3-2 0 15,-3-1 0-15,1 1 0 16,-4-2 0-16,4 0 0 16,-3 0-2-16,-2-4 1 15,-3 3 0-15,6-1-1 16,-5 2 2-16,3-4 1 0,0 5-1 15,4-2 0-15,-3 1 0 16,-2-4 0-16,-3 5 0 16,3-2 1-16,-5-2-1 15,3 7 0-15,0 1-2 16,3-3 2-16,-1 3 0 16,3-2-1-16,-3 1 1 15,2 2-1-15,-1 1 1 16,4-1 0-16,-2 3 3 15,3 2-3-15,-1 2 0 16,1 0 0-16,0-1 0 16,1-2 0-16,4 0-1 15,-3 0 0-15,3-3-1 16,0 3 2-16,3 2 0 0,-2 1 0 16,0 1 0-16,3 2 0 15,3 0 0-15,-3-3 0 16,-1 6 0-16,4-5-1 15,-4 0 1-15,4 2 0 16,1-3-5-16,-1 3 3 16,3-3 0-16,0 4 2 15,3 2 1-15,-3 4 2 16,3-2-3-16,-3 2-1 16,0-4 1-16,3 4 0 15,-3-4-1-15,-1-1 0 16,-1-3 0-16,2 1 0 15,0 2 0-15,0 0 1 0,0 3 1 16,0-3-1 0,0 2 1-16,3-1 2 0,-3-1-3 15,-4-3 0-15,1-1 0 16,-5-4 0-16,3 0-1 16,0-4-3-16,-1 4 1 15,-3-3 3-15,1-1 0 16,2 4-1-16,-1-1 1 15,0 1 4-15,-3 0-1 16,3 0-3-16,-3 0 4 0,1-4 0 16,-5-3-4-1,4-2-3-15,-3-6 2 0,-1 2 0 16,1-4-3-16,-2 1 4 16,-2 3 3-16,3 2-2 15,-5 4 5-15,2-2-4 16,-4 1-1-16,3-5-1 15,-2 0-1-15,3-1 1 16,2-6-1-16,-3 1-6 16,-1 1 7-16,3-1 0 15,2 5 2-15,-4 0 1 16,3 1 1-16,-4 7-4 16,1-1 2-16,-3 1-1 15,-3-2-1-15,-2 1 1 16,3-2-1-16,0-5-2 15,6-3 0-15,-5-2 2 0,5 1-1 16,-1 1 2-16,3 1-1 16,-4 3 5-16,1 0 0 15,0-1-1-15,0 0-4 16,-4-2-1-16,1-1 1 16,0-3-1-16,-3-4-3 15,1 4 4-15,3-2 0 16,-4 2-2-16,2 1 2 15,-1 3 0-15,1 0 3 16,-2 4-3-16,-1 0 0 16,-2 1 0-16,3-4 0 15,-1 1-1-15,-2-2-6 16,0-2 7-16,6-2 0 0,-3-1 0 16,-1 3 0-16,4-3 0 15,-4 7 2-15,1 1-2 16,-3 3 0-16,2 0 0 15,-2 0 0-15,-2-2 0 16,6 0-1-16,-4-2 0 16,6-1 1-16,-3-3 1 15,0 1-1-15,2 3 0 16,-1-1 0-16,4 7 1 16,-5 2-1-16,-1 0 1 15,-2 2-2-15,3-3 1 16,2 0 0-16,1 1 0 15,3-5 0-15,0-2-4 0,2 3 4 16,1-2-1 0,0 3-1-16,3-1 2 0,-4 4 1 15,2 2-1-15,-2 4 0 16,1 0 0-16,0 0 0 16,-1 0 0-16,2-5 0 15,-2 2-1-15,-2-7-1 16,6 3 2-16,-1-1 0 15,-1 1-1-15,4 1 1 16,-2 0-1-16,-2-1 1 16,4 6 0-16,0-1 0 15,-4-2 1-15,1 3 2 0,1-3-6 16,-3-4 2-16,3-2 1 16,-4-1-4-16,2-3 4 15,1 1-2-15,1 1 1 16,-3 3 1-16,3 2 1 15,-5 3 0-15,3-1-1 16,-1 1 0-16,0 0 0 16,-4-3 0-16,3 0 0 15,-1-2 0-15,2-2 0 16,-3-2-1-16,2 0 0 16,-4 0 1-16,4-2 0 15,-5 3 0-15,2 4 0 16,2 1 0-16,-2 1 0 15,-2-2 0-15,3 0 1 16,-3-3-1-16,-1 1 0 0,1-4 0 16,-4 4-1-16,1-2 1 15,-5 2 0-15,3-2 1 16,3 3-1-16,-5 1 0 16,1 1-1-16,3 1-1 15,-1 0 4-15,1 0-2 16,-2-3 0-16,6-1-4 15,-3-3 3-15,7-1-2 16,0 0-5-16,-1 2-3 16,1-2 11-16,1 4-1 15,-3 0 1-15,1 0 1 16,0 1-1-16,2 1 0 0,-6-1 0 16,5 1 0-16,-4-5-1 15,4 0 1-15,1 0 0 16,0 0-5-16,2-3 4 15,-1 1-1-15,1 2 0 16,-2 1 1-16,0 2 1 16,0 3 0-16,-3-2 2 15,2 1-1-15,1-1-1 16,-3-2 0-16,-1-2-1 16,5-1 0-16,-2 1 0 15,-2-1 1-15,6-2 0 16,-4 5-4-16,2-2 0 15,-2 6 2-15,-1-2 0 0,4 3 2 16,0 1 0 0,-4-1 0-16,1 2 0 0,0-2 0 15,2 2-3-15,-2-4 3 16,2-1 0-16,1-2-1 16,-2 0 1-16,0-2-1 15,0 0 1-15,-3 0 0 16,-1-3 1-16,1 3 0 15,-3-1 2-15,0 0-3 16,-4-2 1-16,1 0-1 0,-4-1 0 16,-2-4-1-1,3 2 1-15,2-2-2 0,-2-1 2 16,0 0 5-16,2 5-2 16,-2 0 3-16,3 3 3 15,0 3-9-15,0 0 2 16,-1 0-2-16,1 2 0 15,1-1 0-15,3 0 1 16,5 4 1-16,-3 1-2 16,9 1 1-16,-1 8 8 15,5-1-9-15,5 6 1 16,0 1-1-16,3 3-26 16,0 0-71-16,3 0-285 15</inkml:trace>
  <inkml:trace contextRef="#ctx0" brushRef="#br0" timeOffset="-151430.52">19428 12467 225 0,'0'0'28'0,"0"0"-25"16,0 0-3-16,0 0 23 16,0 0 16-16,0 0 20 0,0 0-6 15,0 0 10-15,0 0 0 16,0-3-4-16,0 3-4 16,0-7-7-16,0 1-22 15,-7-5-16-15,-3-2 0 16,-2-2 13-16,-2-5-9 15,1 3-10-15,1-3-1 16,1 4 2-16,-1-1-2 16,1 2 19-16,-1 0 10 15,3 5-2-15,-1 0-8 0,-1-3-18 16,4 4-3-16,-2-4-1 16,-4-1 1-16,1 0-2 15,-8-1-10-15,4 0 11 16,-1-1 25-16,4-1-24 15,0 4 2-15,1 4 2 16,-5-4 2-16,2 6-7 16,1-3 3-16,0 3 2 15,-1 1-3-15,2 0-2 16,-4-4 1-16,4 3 1 16,1-1-1-16,-3 3-1 15,4-1 0-15,0-2 0 16,2 3 0-16,0-3 0 15,-3 1 0-15,1 1 0 0,4 2 0 16,1-2 0-16,-4 2 0 16,7 2 0-16,-4-2 1 15,6-3-2-15,-4 1 0 16,2-4 0-16,-3 0 1 16,1 3-9-16,-1-2 8 15,0 3 1-15,3-2 0 16,-4 5 0-16,0 1 0 15,4-2 6-15,0 1-4 16,2 1 0-16,-1-1-2 16,1 1 1-16,1-3-1 15,-2 0 0-15,2 1-4 16,-1-5 3-16,-1 2 1 0,2 3 1 16,-3-2 0-16,2 2 1 15,1 1 3-15,-3 3 3 16,3 0-5-16,0 0-3 15,0 0 0-15,0 0-3 16,0 0-2-16,0 0-2 16,0 0-8-16,0 0-8 15,0 0 2-15,0 0-9 16,0 0-28-16,0 0-4 16,0 0 3-16,0 0-81 15,4 0-90-15</inkml:trace>
  <inkml:trace contextRef="#ctx0" brushRef="#br0" timeOffset="-148123.48">18827 11725 45 0,'0'0'89'16,"0"0"-28"-16,0 0-25 15,0 0-7-15,0 0 5 16,0 0 1-16,20 0 4 0,-20 0-1 15,0 0 6-15,0 0-5 16,0 0 11-16,0 0 27 16,0-11-9-16,0-6-53 15,0 1-15-15,-4-3 0 16,-2-1 4-16,-1 4 1 16,0-1 10-16,0 5 2 15,-4 0-4-15,0-1-5 16,-1 3-8-16,0-2 0 15,4 5 21-15,-1-3-16 16,-1 0-5-16,0 0 0 16,-3 0 0-16,0 3 0 15,3 0 0-15,-4-1 2 16,1 0-2-16,1 2 3 0,-4 3-1 16,-3-2 13-16,5 0-12 15,2 2-2-15,-5-4 4 16,5 3-4-16,2-3 0 15,-7-2-1-15,5-1 3 16,-2 0-3-16,2 0 0 16,-5 1 1-16,4-1-1 15,-3 0 0-15,0 3 3 16,2 0-3-16,-1 1 0 16,-5 0 0-16,4-2 0 15,-1-2 0-15,2-3 0 16,-2 2 1-16,1-4-1 15,-3 2 0-15,-1-1 0 16,-3-2 0-16,-3 3 4 16,0 0-4-16,-1 0 0 0,2-1 2 15,-4 0 2-15,3-5 3 16,-4-1-5-16,1-3-1 16,4-3-1-16,-1 0 0 15,0-5-1-15,-1 5 1 16,-2 2 0-16,0-2 3 15,-3 0 2-15,1 2-5 16,0-2 1-16,-4 1 1 16,2-2-1-16,4-2-1 15,-3-1 0-15,2 2 0 0,1-1 1 16,-3 0 0-16,1-1-1 16,0 0 1-16,1-1 0 15,-5-1 0-15,6 3-1 16,-4-1 1-16,-2-1 1 15,4 2 4-15,0 3 4 16,-2-1-10-16,1 0 6 16,3-2-6-16,-3 3 1 15,4-4 0-15,0 4 5 16,-1 0-4-16,3-1 0 16,-1 3-1-16,2-2-1 15,2 0 0-15,-6 4 0 16,3-3 1-16,0 2 1 0,3 0-2 15,-4 3 0 1,6-2 3-16,0 0-3 16,2 3 0-16,0-3-1 0,3 1 1 15,0 2 0-15,1-1 0 16,1-3 0-16,0 1 0 16,2-2 0-16,-2 0 1 15,2 1-1-15,2 3 0 16,-4 4 1-16,2-1 0 15,2 1 3-15,0 2-2 16,1-4-2-16,-6 3 0 16,3-1 0-16,0-1 0 15,-3-3 0-15,1 0-1 16,0 2 0-16,2-3 1 0,-3 2 2 16,3-1-1-16,0 0-1 15,-6 4 1-15,3-4-1 16,-1-2 0-16,0 0 0 15,-1 0 0-15,1-2 0 16,-3-2-1-16,2 2 0 16,-2-1 1-16,-1 0 1 15,1 0-1-15,-4 2 2 16,1-1-2-16,-5-2 0 16,0-1-1-16,-1 1 1 15,1 0-2-15,0 0 2 16,0-3 3-16,-2-1-3 15,3-1 0-15,-6-1 0 0,3 1 0 16,-4 0 0 0,-2-1 0-16,1 3 2 0,-1-1-5 15,2 1 5-15,-3-2-2 16,-3-2 0-16,3-2 0 16,-5 2 1-16,2-3-1 15,0-1-3-15,3-2 3 16,0 2 1-16,5-3-1 15,-6 0-2-15,4 4 2 16,-5-3 0-16,3 3 1 16,-4 0-1-16,-1 2 0 15,4 1 0-15,-3 0-1 0,3-1 1 16,2-1 0-16,-3-2 0 16,4-1 1-16,-2 1-1 15,3 0 0-15,-1 6 1 16,0 1-1-16,-1-2-1 15,1 3 1-15,-3 2 4 16,1-2-4-16,3-2-2 16,2-1 2-16,-2 1 0 15,6-4-1-15,-4-2-1 16,3-2 2-16,-1 0 1 16,-2 3-1-16,-1 1 2 15,1-1-1-15,-3 4-1 16,-2-2 0-16,3 0 1 0,2 0-1 15,-3-3-2 1,5-4 0-16,1-1 1 0,2 2 1 16,1 2 0-16,3-2 0 15,-3 2 0-15,-1 3-1 16,1-2 1-16,3 2 0 16,-6 0 1-16,0 2-1 15,-1-2 0-15,2-1 0 16,0-2 0-16,2-1-1 15,0-3 1-15,-3 1 0 16,2-1 0-16,1 2 0 16,-5-2 0-16,3 1 1 15,-3-2-1-15,1 0 0 16,-6 0 1-16,1 0-1 0,-2-2-1 16,3-2 1-16,-4-5 0 15,0-1 0-15,-2 3 0 16,1-3 2-16,2 6-1 15,-4 1-1-15,0-1-1 16,-7-2 1-16,1 1 1 16,-4 0-1-16,-2-2 0 15,-4-1 0-15,6-2-1 16,1-1 1-16,2-1 0 16,1 3-1-16,-1-2 0 15,-2 5 2-15,-1 1-2 16,-4 3 1-16,4 1 0 15,0 1 0-15,1-3 3 0,-1-2-3 16,3 0-2 0,4 0 2-16,1 2 0 0,6 2 0 15,-5 6 1-15,7 0-1 16,0 2 0-16,2 3 1 16,4 1 0-16,-5 4-1 15,6 3 0-15,0 2 0 16,1-1 0-16,1 2 0 15,2-1 0-15,5-1 0 16,1 1 0-16,1-2-2 0,1 4 2 16,4 2 1-1,-2 4 0-15,2 4-1 0,4 2 5 16,-1 5-2-16,4 1 14 16,3 3 5-16,0 0-18 15,0 0-4-15,0-1-3 16,0 1-3-16,0 0-7 15,0 0-30-15,0 0-38 16,10 0-11-16,-4 0-206 16</inkml:trace>
  <inkml:trace contextRef="#ctx0" brushRef="#br0" timeOffset="-145056.33">12007 7216 11 0,'0'0'7'0,"0"0"10"16,0 0 79-16,0 0 1 16,0 0-36-16,0 0-10 15,0 0 17-15,0 0 17 16,0 0-3-16,0 2-19 0,0-2-14 15,0 0-15 1,0 0-15-16,0 0-4 0,0 0 1 16,0 0 5-16,0 1-1 15,0 9-5-15,-9 6-5 16,-6 4-4-16,-7 8-5 16,-1 4 10-16,-2-3-1 15,-2 4-8-15,2-3-1 16,4-4-1-16,3 0 0 15,-2-5 4-15,7-2-3 16,-3-3 7-16,-1 2 7 16,-2 4-10-16,-4 2 13 15,1 2-7-15,-5 4-2 16,-1-1-8-16,4-4 5 0,2-4-6 16,5-4 0-16,4-3-1 15,1-4 1-15,6-1-3 16,0-2 3-16,-2-3 0 15,4 5 3-15,-5 7-3 16,-3 2 0-16,-6 4 0 16,-1 2 0-16,1-2 0 15,0-1 0-15,3-5 0 16,2-3 0-16,3-2 0 16,6-4 0-16,1-3 1 15,0 0 0-15,-4 2-1 16,4-1-1-16,-6 4 1 15,3 2 0-15,-6 1 1 16,3-1-1-16,0 2 0 16,0-3 0-16,-1-1 1 0,2-2 0 15,3-4 0-15,4 1-1 16,1-1 0-16,0-3 1 16,0 0-1-16,0 0 0 15,0 0 1-15,-3 4-1 16,-4 2-1-16,-5 6 1 15,0 3 1-15,0-2-1 16,3-5 0-16,3-2-1 16,3-5 2-16,3-1-2 15,0 0 2-15,0 0-1 16,0 0 1-16,0 0-1 0,0 2 0 16,-3 1-2-16,-4 6 2 15,-2 8 0-15,-5-1 0 16,1 1 0-16,4-4-1 15,3-7 1-15,3-3 0 16,3-3-9-16,0 0-16 16,0 0 14-16,0 0 1 15,0 0-8-15,0 0 0 16,0 0 6-16,0 0-3 16,0 0-45-16,0 0-64 15,0-1-185-15</inkml:trace>
  <inkml:trace contextRef="#ctx0" brushRef="#br0" timeOffset="-144660.78">11176 7935 420 0,'0'0'15'16,"0"0"16"-16,0 0 63 16,0 0-2-16,0 0-71 15,0 0-21-15,3 0-11 16,9 18 11-16,4 7 1 16,1 2 7-16,-1 3 0 0,-7-1 2 15,3 0-1-15,-6 1-5 16,-3-3 3-16,-3 0 1 15,0-4 1-15,0-6 5 16,0-9 0-16,0-7-3 16,0 2-2-16,0-3-1 15,0 0 10-15,3 0 19 16,6 0-14-16,4 0-21 16,11-3 9-16,1-8-4 15,7-4-7-15,1-5-11 16,7-2-64-16,-8-10-145 15</inkml:trace>
  <inkml:trace contextRef="#ctx0" brushRef="#br0" timeOffset="-143992.03">11773 7228 105 0,'0'0'31'16,"0"0"-10"-16,0 0 44 15,0 0 5-15,0 0-28 16,0 0-17-16,-3 1-7 16,3-1 2-16,0 6-9 15,3-3 27-15,7 4-6 16,-1-3-13-16,3-2-9 15,6-2 1-15,7 0 8 16,5-2 2-16,3-12-8 16,4-5-13-16,2-1-4 15,-6 3 2-15,-3 8-8 16,-8 4 8-16,-10 5-3 0,-8 2-15 16,-4 17 20-16,0 10 40 15,-10 2-10-15,-5-2-15 16,-1 1-7-16,6-2-6 15,6-4-2-15,4 2-4 16,0 2-41-16,0 0-49 16,0 3-53-16</inkml:trace>
  <inkml:trace contextRef="#ctx0" brushRef="#br0" timeOffset="-143076.62">10513 7645 359 0,'0'0'172'0,"0"0"-170"16,0 0 0-16,0 0 35 0,0 0-26 15,0 0-9-15,69 20 34 16,-44 0-11-16,4 2-9 16,-2-2-9-16,-2-6-5 15,-7-1 0-15,-3-2-1 16,-6-6-1-16,-2-5 0 16,-4 0 0-16,-3 0 0 15,0 0 17-15,0-9 35 16,-16-11-25-16,-2-3-25 15,-6-2 0-15,2 2 6 16,1 2-7-16,9 7-1 16,3 1 0-16,6 6 0 15,-1 5-3-15,4 2 1 16,0 0-1-16,4 0-10 0,17 0 2 16,6 0 3-16,7 0 6 15,-1 9-1-15,0 0 3 16,-5-2 0-16,-4-1 3 15,-8-2-3-15,-7-3-1 16,-4-1 1-16,-5 0 1 16,0 0 4-16,0 0 16 15,-8-4 19-15,-5-9-29 16,1-6-11-16,3-1 9 16,1-1-6-16,5 3-3 15,3 3-3-15,0 4-1 0,4 2-2 16,12 5 0-1,3 4 2-15,4 0-4 0,6 2 8 16,7 10-3 0,-3 2 4-16,3 0-1 0,-5-2 0 15,-4-2-38-15,-2-3-84 16,-2-7-121-16,-7 0-126 16</inkml:trace>
  <inkml:trace contextRef="#ctx0" brushRef="#br0" timeOffset="-142485.31">10982 7374 487 0,'0'0'44'0,"0"0"-21"0,0 0 69 16,0 0-51-16,0 0-41 16,0 0 1-16,-9 59 11 15,27-36-10-15,-3-3 0 16,2-3 1-16,3-4-3 15,-5-9-7-15,-3 0-17 16,0-4-28-16,-3 0 7 16,-6-11 13-16,-3-6 16 15,0-2 16-15,-6-1 2 16,-12 4 6-16,3-1 18 16,-1 7-7-16,10 6 36 15,-1 1-17-15,7 3 0 16,0 0-14-16,0 0-24 0,0 0-3 15,7 0-13-15,12 0 10 16,5 0 4-16,-3 0 2 16,3 0-5-16,-5 0-8 15,-4-4-2-15,-3-1 1 16,-9 0 4-16,-3-5 8 16,0 1 2-16,-8-1 2 15,-8 1 5-15,-3-1 9 16,-4 6-10-16,7-2-4 15,4 6 2-15,3-1-1 16,7-1 1-16,2 1-3 16,0-2-1-16,0-3-4 15,0-2-12-15,14-4 7 16,1-2 4-16,4 0 2 0,-5 4 3 16,-1 5-1-16,2 5-1 15,0 0 2-15,0 6 2 16,4 12 0-16,1 1 1 15,2 4-1-15,-1-3-2 16,4-4-5-16,-2-7-46 16,-1-8-141-16,-1-1-99 15</inkml:trace>
  <inkml:trace contextRef="#ctx0" brushRef="#br0" timeOffset="-141982.12">11270 7061 449 0,'0'0'51'0,"0"0"-46"15,0 0 3-15,0 0 39 16,0 0-17-16,0 0-21 16,-27 127-8-16,48-106 6 15,-3-2-4-15,2-9-3 16,0-3-5-16,-5-7-32 15,0 0 10-15,-9-10 12 16,0-10 14-16,-6-2-6 0,0-1 7 16,0-1 0-1,-17 3 14-15,7 2 8 0,-2 6 7 16,-1 6 0-16,3 3-10 16,6 4 10-16,4 0-26 15,0 0-3-15,0 8-19 16,11 9 15-16,8 7 1 15,5 0 3-15,3 3 3 16,7 3 6-16,-1-4 4 16,-2 4-5-16,-4-3-4 15,-5-3-2-15,-2 0-2 16,-5-3 0-16,-8-1 0 16,-4 0 2-16,-3 0 2 15,0-3 6-15,-10-2 5 16,-8-4 9-16,-6-5-4 0,-1-6 6 15,-2-3 6-15,-2-21-29 16,4-11-3-16,2-15-61 16,6-7-107-16,11-9-130 15</inkml:trace>
  <inkml:trace contextRef="#ctx0" brushRef="#br0" timeOffset="-141779.65">11400 7018 439 0,'0'0'28'0,"0"0"118"16,0 0-28-16,0 0-65 15,0 0-53-15,0 0 0 16,22 13 0-16,8 3 1 0,1 1 2 16,2 2-3-16,0 1-10 15,-5 0-69-15,-4 3-71 16,-8-6-69-16</inkml:trace>
  <inkml:trace contextRef="#ctx0" brushRef="#br0" timeOffset="-141607.12">11334 6928 428 0,'0'0'0'0,"0"0"-20"16,0 0 16 0,0 0-51-16,0 0-78 0,0 0 8 15</inkml:trace>
  <inkml:trace contextRef="#ctx0" brushRef="#br0" timeOffset="-141268.42">11334 6928 378 0,'100'83'46'16,"-100"-83"-24"-16,0 0-7 15,0 0 49-15,0 0-20 0,0 0-24 16,112 63-11 0,-93-55-7-16,-7-1-2 0,-4-3-2 15,-8-1-1-15,0-2 3 16,0-1 3-16,-14 0 35 15,-8 0-14-15,-2-7-4 16,-1-5 22-16,2-3-18 16,1-4-14-16,7-1-1 15,6 6 1-15,6 4 0 16,3 3-10-16,0 1-1 16,9 6 1-16,15 0-8 15,2 0 1-15,9 13 6 16,8 5 1-16,2-1-31 0,4 2-117 15,-1-5-216 1</inkml:trace>
  <inkml:trace contextRef="#ctx0" brushRef="#br0" timeOffset="-140615.18">12779 7750 168 0,'0'0'106'15,"0"0"-100"-15,0 0 64 16,0 0 26-16,0 0-29 16,0 0-41-16,4-6-20 15,2 23 50-15,-3 3 6 16,4 6-36-16,-4 4-12 15,-3 3-3-15,0 2-1 16,0-2-1-16,0 2-4 16,-3-9 0-16,-4-6-3 15,4-7 1-15,0-10 1 0,3 0 0 16,0-3 3 0,0 0 0-16,0 0-7 0,0 4-1 15,6-1 1-15,10 2 9 16,5-4 0-16,3-1-1 15,3 0-8-15,5-4-3 16,8-15-44-16,-2-6-104 16,-5 0-230-16</inkml:trace>
  <inkml:trace contextRef="#ctx0" brushRef="#br0" timeOffset="-140144.91">12802 7982 275 0,'0'0'210'0,"0"0"-206"16,0 0 96-16,0 0-31 15,0 0-56-15,0 0 7 16,67-96-7-16,-22 59-11 16,12-9-2-16,-2 0 1 15,3 0 8-15,-2-1-10 16,-8-2 1-16,-2 3-9 15,-5 1-4-15,-2 0-3 16,-6 5 10-16,-1 2 6 16,4 4 0-16,0 0-1 15,3 0-2-15,3-7 3 16,7 2 3-16,3-3-3 0,-4 2-3 16,1 2 3-16,-7 6 3 15,-6 3 0-15,-8 9 1 16,-7 7-4-16,-12 3 0 15,-6 8 3-15,-3 1 35 16,0 1 30-16,0 0-35 16,0 0-19-16,0 0-2 15,0 0-1-15,0 0-8 16,0 0-3-16,0 0-3 16,-6 3 0-16,0 4 3 15,0 0 0-15,0-5-5 0,1 0-23 16,5-2-48-1,-3 0-100-15,-1 0-103 0</inkml:trace>
  <inkml:trace contextRef="#ctx0" brushRef="#br0" timeOffset="-139801.33">13639 6987 467 0,'0'0'40'0,"0"0"-34"16,0 0 70-16,0 0-12 16,0 0-32-16,0 0-29 15,30-13-3-15,-12 7-1 16,3 2 1-16,1 1 1 16,-2-1-1-16,5-1 1 0,5 0-2 15,-4-4-1-15,0 6-21 16,-7 3-16-16,-5 0 3 15,-8 0 21-15,-3 0 0 16,-3 0 15-16,0 2 14 16,0 3 30-16,0 4 12 15,0 4-13-15,0 6-9 16,0 7-24-16,-3 6-6 16,0 6-4-16,-8 5-2 15,-2-1-67-15,-2-3-191 16</inkml:trace>
  <inkml:trace contextRef="#ctx0" brushRef="#br0" timeOffset="-139079.02">12644 7243 463 0,'0'0'51'16,"0"0"13"-16,0 0 32 15,0 0-22-15,0 0-57 16,0 0-7-16,45 38 42 16,-11-14-23-16,2 0 2 15,0 1-21-15,-2-5-2 16,-7-1-6-16,0-2-2 15,-8-6-1-15,-6-4-14 16,-5-4-23-16,-8-3 2 16,0 0 36-16,-3-4 2 0,-18-9-1 15,-1-1-1-15,1-2 1 16,3 3-1-16,0-1 0 16,9 4 4-16,3 4 1 15,6 3 7-15,0 0-12 16,0 3-1-16,6 0-10 15,18 0 8-15,4 0 3 16,5 6 1-16,-9-2 1 16,-6 1 0-16,-9-1-2 15,-5-4-4-15,-4 0-8 0,0 0 12 16,0 0-7-16,-19-3 1 16,-1-6-5-16,7-2 11 15,0-1 2-15,7 1 7 16,6 2-9-16,0-2 1 15,3 5-2-15,13 2 2 16,14 4-1-16,2 0 0 16,10 0 0-16,6 0 0 15,-3 0-8-15,-4 0-93 16,-9 0-151-16,-16 0-69 16</inkml:trace>
  <inkml:trace contextRef="#ctx0" brushRef="#br0" timeOffset="-138547.22">13020 7170 159 0,'0'0'262'0,"0"0"-257"15,0 0 95-15,0 0-7 16,0 0-68-16,0 0 1 16,3 39-2-16,22-23-23 15,5-3 11-15,3-2-12 16,-8-3 0-16,1-4-33 15,-10-4-54-15,-3 0-14 16,-2-4-9-16,-8-8-11 16,-3-5 21-16,0-3 90 15,-15 0 10-15,-6-1 55 16,-11 0 39-16,3 0-16 16,-4 3-33-16,9 4 13 0,8 4 23 15,10 9 11-15,3-2-40 16,3 3-51-16,0 0-1 15,9 0-19-15,15 8 19 16,4 1 0-16,-4-2-2 16,-3-4-8-16,-3-2-40 15,-12 1-5-15,-3-2 18 16,-3 0 27-16,0 0 10 16,0-6 2-16,-9-4-1 15,-5 0 26-15,1 1-2 0,1 2-13 16,6-6 15-1,1 3-20-15,5 1-5 16,0-2 1-16,8 5 8 16,7-2-3-16,4 3 6 0,1 5 3 15,0 0-5-15,6 8-2 16,-4 6-5-16,1 3-4 16,-1 0-2-16,2-1-16 15,-6-6-89-15,-4-7-97 16</inkml:trace>
  <inkml:trace contextRef="#ctx0" brushRef="#br0" timeOffset="-138044.53">13247 6859 524 0,'0'0'0'0,"0"0"1"16,0 0 27-16,0 0 29 15,0 0-10-15,0 0-30 16,-17 95-17-16,31-82 0 16,5-3 0-16,-6-4-21 15,4-6-25-15,-8 0-15 16,0 0 23-16,-3-9 12 16,-2-4-27-16,-4-1 26 15,0-1 26-15,-4 5 1 16,-8 1 16-16,0 5 0 0,0 1 0 15,3 3 22-15,6 0-13 16,0 0-22-16,3 3-1 16,0 6 1-16,0 8 30 15,13-1 26-15,7 3-27 16,2-2-14-16,11 5 20 16,3-4-28-16,3-1 1 15,1 6-7-15,-3-3 2 16,-4 6-6-16,-7 1 0 15,-7 3 0-15,-5-1 0 16,-3 1 2-16,-10-1-2 16,-1-1 0-16,-1-2 5 15,-18-5 1-15,-2-5-1 16,-9-7 13-16,-3-9 7 0,-6 0-7 16,4-17-8-16,5-23-10 15,4-23-68 1,13-12-228-16</inkml:trace>
  <inkml:trace contextRef="#ctx0" brushRef="#br0" timeOffset="-137849.85">13370 6754 484 0,'0'0'104'15,"0"0"-97"-15,0 0 12 0,0 0 66 16,0 0-13-1,0 0-39-15,132 124-14 16,-86-100-15-16,2-1-4 0,-2-1-16 16,-10-2-67-16,-6-4-124 15,-14-4-109-15</inkml:trace>
  <inkml:trace contextRef="#ctx0" brushRef="#br0" timeOffset="-137666.34">13208 6660 572 0,'0'0'0'0,"0"0"-84"16,0 0 65-16,0 0-35 15,0 0-59-15,0 0-109 16</inkml:trace>
  <inkml:trace contextRef="#ctx0" brushRef="#br0" timeOffset="-136732.62">13451 6693 534 0,'0'0'7'0,"0"0"-1"16,0 0 48-1,0 0-27-15,0 0-22 0,0 0 47 16,118 59-27-16,-70-28-13 16,1 1-8-16,-4 1 2 15,-10-5-5-15,-3-5-1 16,-5-9-3-16,-14-5-27 15,-7-7-10-15,-6-2 13 16,0-2 27-16,-22-18 8 16,-5-9-8-16,-8-5 8 15,3 1 7-15,2 0-5 16,0 3-5-16,12 9 2 16,5 7 1-16,10 6 18 15,3 5-8-15,6 3-18 16,17 0 0-16,15 13 7 0,5 6 20 15,2 6-17-15,-3 0-8 16,-2 2-2-16,-5-4-15 16,-3-2-81-16,-8-12-162 15</inkml:trace>
  <inkml:trace contextRef="#ctx0" brushRef="#br0" timeOffset="-136552.09">13851 6727 848 0,'0'0'0'0,"0"0"-1"16,0 0 1-16,0 0 1 0,0 0-1 16,0 0-36-16,-3 12-45 15,3 1-190-15</inkml:trace>
  <inkml:trace contextRef="#ctx0" brushRef="#br0" timeOffset="-133231.16">10834 6093 142 0,'0'0'78'15,"0"0"-9"-15,0 0 36 16,0 0 7-16,0 0-26 0,0 0-38 16,0 0-36-16,0 0-9 15,0 0-3-15,0 0 0 16,1 0-3-16,1 0 0 15,-2 3 3-15,0 7 3 16,0 6 15-16,0 3 0 16,-3 3 8-16,-16 7-3 15,-7 10-11-15,-6 5-1 16,-7 5-11-16,0 0 3 16,3-3-2-16,-1-2 9 15,0-5 0-15,1 2 6 16,-3-3-1-16,3-1 2 15,-4-8 7-15,9 1-6 0,1-5-1 16,9-3 8 0,3-3-10-16,3 1-6 0,-2-1-4 15,7-4-4-15,0-1 0 16,4-3-1-16,0 2-1 16,3-2 1-16,-3-2 0 15,2-1-1-15,0-2 1 16,0 3 2-16,1-4-2 15,0 1 0-15,0-2-2 16,-3 0-16-16,3 1-26 0,0-5-55 16,-1 0-93-1,1 0-130-15</inkml:trace>
  <inkml:trace contextRef="#ctx0" brushRef="#br0" timeOffset="-132907.48">10105 6719 235 0,'0'0'51'16,"0"0"-51"-16,0 0 0 16,0 0 15-16,0 0 39 15,0 0-16-15,44 13 5 0,-21 11 8 16,-4 12-5-16,2 4-3 15,-12 4-3-15,-3 4-6 16,-6-2-7-16,0 2 7 16,-9-2 1-16,-10-4 1 15,8-15-7-15,2-10 6 16,9-14-9-16,0-3-24 16,0-9-2-16,15-25-3 15,15-16 1-15,9-15-43 16,4-5-94-16,-13 0-161 15</inkml:trace>
  <inkml:trace contextRef="#ctx0" brushRef="#br0" timeOffset="-132336.56">9990 6139 508 0,'0'0'78'16,"0"0"-78"-16,0 0 0 15,0 0 3-15,0 0 7 16,0 0 20-16,43 72 29 16,-22-31-29-16,0 2-17 0,-2-2-6 15,1-3-4-15,-7-6-3 16,-4-6 2-1,-3-8 0-15,-2-8-2 0,-1-7 3 16,-2-3-2 0,3 0 2-16,-1-12 2 0,3-16 16 15,0-12-16-15,-3-6-3 16,0 1 0-16,-3 0-1 16,0 7 0-16,-3 7 7 15,-6 9-8-15,0 8 2 16,1 10 20-16,7 3 10 15,-2 1-13-15,3 0-19 16,0 0 0-16,0 11-7 16,0 10-4-16,0 5 11 15,3 3 0-15,2 1 1 0,-1 2-1 16,-4 2 0-16,0-1 0 16,0-3 1-16,0-6 2 15,0-8 3-15,0-6 1 16,0-7-5-16,0-3-2 15,0 0 0-15,12 0-1 16,7-13 1-16,8-11 0 16,6-5-14-16,1-4-51 15,-1 3 2-15,-6 1-58 16,-12 8-117-16</inkml:trace>
  <inkml:trace contextRef="#ctx0" brushRef="#br0" timeOffset="-131750.15">10286 6096 499 0,'0'0'70'15,"0"0"-25"-15,0 0 11 16,0 0-23-16,0 0-16 16,0 0-15-16,41 14 1 15,-11 11 44-15,6 5-8 16,1 1-31-16,0-2-7 15,2 1-1-15,-6-3-19 16,-6-4-84-16,-8-5-217 0</inkml:trace>
  <inkml:trace contextRef="#ctx0" brushRef="#br0" timeOffset="-130994.68">11525 6571 285 0,'0'0'21'16,"0"0"2"-16,0 0 71 16,0 0-11-16,0 0-41 0,0 0-16 15,235-240-14 1,-158 176-8-16,-1-7-4 0,-3-4 4 15,0-5-4-15,-2-4 2 16,9-2 0-16,-1 3 0 16,-8 4 10-16,-2 4-12 15,-12 9 1-15,-8 7 1 16,-4 9-2-16,-2 11-2 16,-4 8 1-16,-9 10 1 15,-11 9 2-15,-13 8-2 16,-3 2 0-16,-3 2 2 15,0 0 1-15,0 0-3 16,-12 9-25-16,-12 5-63 16,-4-4-142-16</inkml:trace>
  <inkml:trace contextRef="#ctx0" brushRef="#br0" timeOffset="-130635.64">12308 5478 488 0,'0'0'76'0,"0"0"-75"16,0 0 32-1,0 0 14-15,0 0-39 0,0 0-6 16,45-2-1-16,-9-8 2 15,7-3-3-15,-1 1-4 16,0 3-10-16,-5 2-3 16,-10 6-11-16,-3 1 7 15,-11 0 12-15,-10 0 1 16,-3 5 8-16,0 8 16 16,0 4 27-16,0 2-10 15,-3-1-24-15,3 0-9 16,0-1-1-16,0 7-106 15,12 4-41-15,-9 5-89 16</inkml:trace>
  <inkml:trace contextRef="#ctx0" brushRef="#br0" timeOffset="-130192.02">11607 6373 41 0,'0'0'154'0,"0"0"-92"16,0 0 21-16,0 0-9 16,0 0-35-16,0 0-13 15,0-3 13-15,10-1 10 16,1 1-18-16,-2 3-8 16,-3 0-11-16,3 3-5 15,-2 13 3-15,0 8 24 16,3 3-19-16,-7 3 3 15,3-4-14-15,-2-4 3 16,-1-8-5-16,0-3-2 16,-3-6-1-16,3-5 1 15,-3 0 0-15,6-5 1 0,3-19-1 16,6-13-35-16,-3-15-162 16,-2-5-178-16</inkml:trace>
  <inkml:trace contextRef="#ctx0" brushRef="#br0" timeOffset="-129630.42">11243 5204 581 0,'0'0'68'16,"0"0"-67"-16,0 0 13 15,0 0 8-15,0 0-17 16,0 0 3-16,9 102 14 16,21-55-5-16,0 6-4 15,2 6-8-15,0-6-4 16,-11-4 3-16,-2-7-4 15,-7-13 0-15,-6-8-2 16,-2-11-2-16,-2-10-7 16,-2 0 0-16,0-16 11 15,-2-13 1-15,-8-10-1 16,-2-5-1-16,2-2 0 0,-3-1 1 16,6 1-1-16,-3 10 0 15,4 9 2-15,0 12-1 16,3 11 3-16,3 4 16 15,0 0-3-15,0 0-14 16,0 7-2-16,0 9-4 16,6 9 4-16,3 2 9 15,-2 2-3-15,-4 2 1 16,-3 5 4-16,0-3-3 16,0-2 0-16,0-8 8 15,0-8-15-15,3-5-1 16,5-7-1-16,8-3-4 0,5 0-2 15,9-21-25 1,6-13-41-16,1-10-199 0</inkml:trace>
  <inkml:trace contextRef="#ctx0" brushRef="#br0" timeOffset="-129329.71">11484 5274 206 0,'0'0'210'0,"0"0"-210"16,0 0-18-16,0 0 18 16,0 0 30-16,0 0 18 15,47-14-12-15,-29 11-27 0,-6 3-3 16,-5 0 9-16,0 0 5 16,3 12 10-16,-1 5-8 15,-2 6 16-15,2 6 3 16,-6 6-13-16,0 6-8 15,-3 0 8-15,1 0-18 16,10-9-3-16,-2-9-7 16,9-4-4-16,9-14 0 15,13-5 3-15,14-15-29 16,18-27-45-16,11-15-174 16</inkml:trace>
  <inkml:trace contextRef="#ctx0" brushRef="#br0" timeOffset="-128639.55">13469 4764 87 0,'0'0'587'0,"0"0"-587"0,0 0-14 15,0 0 14-15,0 0 7 16,0 0 29-16,24 84 0 16,3-37-1-16,1 5-9 15,-1 3 0-15,-6 3-9 16,0 3-9-16,-8 2 0 16,-7-4-7-16,-3-6 4 15,0-14-5-15,-2-11-1 16,2-16-2-16,-1-8-7 0,-1-4-13 15,4-13 18-15,4-16 5 16,0-13 0-16,0-10-2 16,1-3 2-16,-1-2-5 15,-1 1-6-15,-2 6 3 16,1 4 4-16,2 14 2 16,-5 12 2-16,-1 7 0 15,-1 9 0-15,-2 4 4 16,0 0-4-16,0 0 0 15,0 9 0-15,-6 11 0 16,-13 11 15-16,-8 7-6 16,-5 5-4-16,0 1-1 15,5-5 1-15,12 0-5 0,12-10-1 16,3-6-4-16,15-5 5 16,12-11 1-16,13-3 4 15,1-4 3-15,8 0-6 16,3-13-2-16,-3-4-25 15,-4-2-83-15,-13-2-224 16</inkml:trace>
  <inkml:trace contextRef="#ctx0" brushRef="#br0" timeOffset="-128408.39">13921 5060 43 0,'0'0'688'16,"0"0"-688"-16,0 0 5 16,0 0-5-16,0 0 48 15,0 0 18-15,-2 150-10 16,18-106-30-16,3-1-11 16,-2-5-15-16,5-5-1 15,-5-8-30-15,3-5-68 16,-8-13-82-16,0-7-196 15</inkml:trace>
  <inkml:trace contextRef="#ctx0" brushRef="#br0" timeOffset="-128212.91">14036 4944 714 0,'0'0'48'15,"0"0"-41"-15,0 0-7 16,0 0 57-16,0 0-4 16,0 0-53-16,191-58-5 15,-139 53-53-15,-10 5-164 16,-9 0-183-16</inkml:trace>
  <inkml:trace contextRef="#ctx0" brushRef="#br0" timeOffset="-128039.38">14269 5243 556 0,'0'0'212'0,"0"0"-205"16,0 0-4-16,0 0 40 16,0 0-8-16,0 0-35 15,222-102-37-15,-165 69-145 16,-5-2-179-16</inkml:trace>
  <inkml:trace contextRef="#ctx0" brushRef="#br0" timeOffset="-127243.95">14770 4398 424 0,'0'0'323'0,"0"0"-323"15,0 0 0-15,0 0 25 16,0 0 46-16,0 0 0 0,106 277-26 16,-70-200-28-16,-5 2-9 15,2-4-4-15,-3-11-4 16,-8-11-4-16,-1-10-22 15,-9-17-29-15,-5-9-7 16,-5-11 5-16,-2-6-33 16,0-10 70-16,-9-17 19 15,-3-13 1-15,-3-5-1 16,3-6 2-16,2-5 2 16,1 1-3-16,3 1 8 0,-2 4 9 15,8 11-2-15,0 7-9 16,0 9 1-16,8 5-2 15,4 7-1-15,-5 4 2 16,-4 5 2-16,-3 2-3 16,0 0-5-16,0 3-2 15,0 19 2-15,-3 10 2 16,-16 9 15-16,1 5-4 16,9 3 13-16,6-4 4 15,3-3-3-15,12-7-5 16,15-6 6-16,5-8 2 15,8-11-14-15,8-10-16 16,8 0 0-16,-1-10-93 16,-4-16-166-16</inkml:trace>
  <inkml:trace contextRef="#ctx0" brushRef="#br0" timeOffset="-126945.49">15317 4782 662 0,'0'0'175'0,"0"0"-156"16,0 0 37-16,0 0-39 15,0 0 14-15,0 0-30 16,91-73-1-16,-56 71-2 16,-1 2 0-16,-8 6-7 15,-7 14 2-15,-9 11 1 0,-4 7 5 16,-6 8 1-16,-7 7 4 15,-8-1 25-15,-2 1 15 16,7-3 13-16,10-7-24 16,0-8-25-16,7-13-4 15,29-14-4-15,22-8-4 16,24-21-33-16,15-18-107 16,2-11-278-16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40:46.641"/>
    </inkml:context>
    <inkml:brush xml:id="br0">
      <inkml:brushProperty name="width" value="0.05292" units="cm"/>
      <inkml:brushProperty name="height" value="0.05292" units="cm"/>
      <inkml:brushProperty name="color" value="#FF0000"/>
    </inkml:brush>
  </inkml:definitions>
  <inkml:trace contextRef="#ctx0" brushRef="#br0">14380 10197 157 0,'-1'-5'112'0,"1"4"-100"15,-3 1-4 1,3-3 83-16,-3 3-6 0,3 0 6 16,0 0-30-16,0 0-23 15,0 0-12-15,0 0-5 16,0 0-2-16,0 0-2 16,0 0 5-16,0 0 1 15,0 0-6-15,0 0-8 16,0 0-5-16,0 0-4 15,0 0-3-15,-3 4 0 16,-1 12-1-16,-5 8 4 16,-2 2 2-16,-2-3 0 15,1 0-1-15,-3-4 0 16,1-2 1-16,7-4-2 0,1-3 1 16,3-6 2-16,-1-4-2 15,4 0-1-15,0 0 1 16,0 0 1-16,0 0 2 15,0 0-1-15,0 0 4 16,0 0-3-16,0 4-4 16,10-2 0-16,9 1 10 15,10-2 15-15,1-1-12 16,-1 0-7-16,3 0 2 16,-2 0-1-16,-5 3-3 15,-1 1-3-15,-6-1-1 0,-4 3-1 16,-4-3 1-1,-4-2 0-15,-3-1 0 16,1 0 0-16,-4 0-1 16,0 0-2-16,0 0-12 0,0 0-15 15,0 0-29-15,0-4-54 16,0-3-174-16</inkml:trace>
  <inkml:trace contextRef="#ctx0" brushRef="#br0" timeOffset="515.62">14269 10360 254 0,'0'0'48'0,"0"0"-46"16,0 0 19-16,0 0 45 15,0 0 3-15,0 0-15 16,3-17-15-16,10 11 7 16,2 2-1-16,12-2-7 15,9-4-3-15,7-6 9 16,12-8-9-16,10-8-12 0,12-3-16 15,14-4 6 1,6-3-2-16,4 5-7 0,0-2 6 16,-3 5-4-16,-7 1 0 15,-15 4-1-15,-6 3-4 16,-12 2 2-16,-6 4 4 16,-1-2 0-16,-8 5 21 15,-4 4-13-15,-20 4-8 16,-5 7 5-16,-8 0 4 15,-6 2 4-15,0 0 2 16,0 0-11-16,0 0-11 16,0 0-4-16,0 0 1 0,0 0-8 15,0 0-18 1,-3 0-20-16,0 4-24 0,0-4-58 16,-6 0-143-16</inkml:trace>
  <inkml:trace contextRef="#ctx0" brushRef="#br0" timeOffset="2165.71">14415 10188 41 0,'0'0'22'15,"0"0"-18"-15,0 0 66 16,0 0 11-16,0 0-43 16,0 0-26-16,-55 13-5 15,38 1 4-15,1 3 3 16,1 1 17-16,0 3 10 16,6-4-10-16,6-1-17 15,3 1 1-15,0-2 6 16,0-4 8-16,0 0 3 15,3-6-5-15,15-3 1 0,-3-2 6 16,10 0-10-16,5-9-10 16,0-10-6-16,-2 0-8 15,-1-2-1-15,-5-1-2 16,-2 1-5-16,-11 4-3 16,-9 2 4-16,0 3 3 15,0-1 3-15,-18 8 1 16,-5 1 6-16,-3 4 3 15,-4 0-3-15,-5 0-4 16,6 4 3-16,2 7 4 16,1 1 4-16,10 0 2 15,0 3 5-15,5 3-9 0,5 0-5 16,6 1 0-16,0 2 4 16,0-2-2-16,14 2-1 15,2-6 0-15,5-8 2 16,6-1-5-16,0-6-4 15,-1 0 0-15,0-13-7 16,-11-4-5-16,-8-3-2 16,-7-2 12-16,0-1 1 15,-19 3-1-15,-10 7 2 16,0 0 1-16,-1 10 2 16,1 3 13-16,6 0 2 15,3 5-10-15,7 8-6 16,4 4 3-16,6 3 1 0,3 1-5 15,0-2 3-15,6 2 2 16,10-3-3-16,7-4 2 16,3-7 1-16,9-7 0 15,1 0-6-15,-2-4-2 16,-6-14 1-16,-2-4-8 16,-10-4 2-16,-12 3 4 15,-4 0 2-15,-1 3 2 16,-15 4 1-16,-3 6 4 15,-1 10 14-15,2 0 13 16,-6 4-21-16,-1 15-11 16,4 4-1-16,3 6 8 15,6 1 0-15,9-3-2 16,3-4 2-16,0-3-6 0,18-11-2 16,8-9-2-16,9 0-8 15,7-15-11-15,1-16-4 16,-1-6-16-16,-14 2 5 15,-11 5 20-15,-14 1 16 16,-3 9 0-16,-12 6 17 16,-12 9 2-16,-6 5 11 15,-1 2-13-15,-8 15-9 16,3 6 0-16,1-4-1 16,12 1-7-16,8 0-6 15,15-3-50-15,0-8-126 0,18-6-297 16</inkml:trace>
  <inkml:trace contextRef="#ctx0" brushRef="#br0" timeOffset="3314.09">15847 9504 603 0,'0'0'73'0,"0"0"-71"16,0 0 109-16,0 0 14 15,0 0-53-15,0 0-13 16,-30-16-17-16,30 16-18 15,0 0-14-15,0 0-6 16,0 9-3-16,0 12 0 16,3 6 11-16,8 5 12 15,-2 1-2-15,2 6-5 16,3 2 2-16,4-2-3 16,-3 5-12-16,9-6 0 15,-2-5 1-15,1-9-3 16,0-5 0-16,3-9-1 15,-3-6-1-15,3-4-5 0,-7 0-8 16,1-14 0 0,-5-8 4-16,-7-4 6 0,-6-7-3 15,-2 1-5-15,0 0 7 16,-10 7 0-16,-5 1 4 16,-3 7 3-16,6 1 4 15,3 6 0-15,2 6 6 16,0 1 5-16,6 3 2 15,1 0-7-15,0 0-13 16,0 3-7-16,4 14 1 16,13 10 6-16,5 2 4 15,4 4-1-15,0-2 0 0,4-5-2 16,2-3 1-16,-1-7-2 16,-1-6 0-16,-6-4-3 15,-1-6-6-15,-4 0-2 16,0-10 3-16,-9-12 8 15,-1-4 0-15,-8-6 2 16,-1-6 1-16,-1-2-3 16,-14 2 1-16,-1 6-1 15,-1 7 10-15,1 7 1 16,0 2-1-16,-2 2 0 16,6 4-4-16,3 2-6 15,6 1 0-15,0 2-12 16,3 3-45-16,0-1-61 0,0 3-86 15,6 0-247-15</inkml:trace>
  <inkml:trace contextRef="#ctx0" brushRef="#br0" timeOffset="3832.7">16588 9378 385 0,'0'0'18'0,"0"0"5"16,0 0 130-16,0 0-40 15,0 0-35-15,0 0-31 0,-11-10-20 16,11 10-6 0,0 7 2-16,0 13-5 0,0 7 32 15,0 6 2-15,0 5-7 16,0 6-11-16,0 0-9 16,0 6-8-16,6-3-9 15,-2 1-8-15,-1-9 0 16,1-3-2-16,1-11-37 15,1-7-49-15,2-14-65 16,-1-4-126-16,-4-6-180 0</inkml:trace>
  <inkml:trace contextRef="#ctx0" brushRef="#br0" timeOffset="4040.14">16408 9495 703 0,'0'0'15'0,"0"0"-2"16,0 0-13-16,0 0 107 15,0 0 2-15,0 0-29 16,133 126-54-16,-94-97-15 16,1-3-9-16,2-3-2 15,3-7-59-15,4-9-102 16,-7-7-253-16</inkml:trace>
  <inkml:trace contextRef="#ctx0" brushRef="#br0" timeOffset="4821.05">16836 9488 203 0,'0'0'72'15,"0"0"-4"-15,0 0 35 0,0 0 17 16,0 0-37-16,0 0-39 16,-2 3-5-16,2-3 0 15,0 0 13-15,16 0 1 16,13-6-8-16,16-7 8 15,4-5-11-15,7 0-29 16,-7-2-5-16,-7 0 1 16,-2 1-2-16,-6-1 0 15,1 2-7-15,-8-1 1 16,-8 8 1-16,-9 5 1 16,-4 0-1-16,-3 2 1 15,-2 4 3-15,1 0-6 16,-2 0-12-16,0 0-39 15,0-1-72-15,0-1-113 0,0-5-300 16</inkml:trace>
  <inkml:trace contextRef="#ctx0" brushRef="#br0" timeOffset="5090.33">17070 9174 615 0,'0'0'59'0,"0"0"-57"16,0 0 56-16,0 0 13 15,0 0-38-15,0 0 17 16,-3 77 8-16,26-38-13 0,3 4-5 16,4 1 1-16,5-2-19 15,-2-3-8-15,-1-2-10 16,0-4-4-16,-5-3 0 15,-2-7-18-15,2-4-32 16,-6-9-47-16,3-6-82 16,-4-4-163-16</inkml:trace>
  <inkml:trace contextRef="#ctx0" brushRef="#br0" timeOffset="5766.53">17505 8854 581 0,'0'0'79'16,"0"0"-75"-16,0 0 5 15,0 0 66-15,0 0 12 16,0 0-14-16,-12 100-13 0,28-54-22 16,5 3 6-1,3 1 6-15,-2-1-12 0,1-3-5 16,-3 4-19-16,0-4-10 16,-4-7 0-16,1-5-4 15,-8-11-1-15,-3-10-4 16,-3-4-10-16,-3-8-8 15,0-1-2 1,0-6 21-16,-3-18 4 0,-9-8-32 16,-5-5 14-16,7 1 3 15,4-1-24-15,0 7 21 16,6 6 11-16,0 5 4 16,0 3 3-16,10 7 0 15,4 1 2-15,4 3 2 0,-1 1 7 16,1 4 1-16,8 0-1 15,-4 0 0-15,5 4-2 16,-1 9 2-16,-3 6-1 16,3 4 1-16,-9 0-7 15,1 4-1-15,-1 3-1 16,-2 2 1-16,-4-2-2 16,-1 4-2-16,-4-6 2 15,-3-1 2-15,-3-1 0 16,0-3 2-16,0 0 10 15,-9-4 5-15,-14-1-7 16,0-4 7-16,-7-6-8 16,-6-4-7-16,0-4-5 15,5 0-10-15,1-10-27 16,11-12-34-16,12-8-41 0,7-2-133 16,0-6-233-16</inkml:trace>
  <inkml:trace contextRef="#ctx0" brushRef="#br0" timeOffset="6238.17">18003 9139 372 0,'0'0'295'0,"0"0"-291"15,0 0 56-15,0 0 73 16,0 0-17-16,0 0-66 16,-7 0-21-16,20 0 13 15,6-4 14-15,14-7-14 0,12-4-16 16,1-7-14-16,5 0-9 16,-1-1-3-16,-5 0 0 15,-4 4-1-15,-4 1-6 16,-9 3-11-16,-4 2-4 15,-5 2-9-15,-6 4-8 16,-6 4-8-16,-4 3-21 16,-3 0-20-16,0 0-35 15,-6 8-85-15,-14 5-56 16</inkml:trace>
  <inkml:trace contextRef="#ctx0" brushRef="#br0" timeOffset="6487.5">18197 9320 474 0,'0'0'67'16,"0"0"-67"-16,0 0 96 15,0 0 58-15,0 0-57 16,0 0-59-16,136-66-17 15,-96 47-3-15,-6-2-3 16,2 0-14-16,1 0-1 16,1 0-23-16,-5-2-58 15,-2 4-67-15,-4-5-212 16</inkml:trace>
  <inkml:trace contextRef="#ctx0" brushRef="#br0" timeOffset="7017.6">18697 8692 324 0,'0'0'1'0,"0"0"44"16,0 0 94-16,0 0-41 16,0 0-38-16,0 0-2 15,-69 23 0-15,60 0 2 16,3 4-4-16,6 9-15 15,0-1 2-15,6 2-6 16,17-4-9-16,3-6 3 16,9-4-7-16,5-6-10 15,2-14-6-15,0-3-8 0,4-3-6 16,-6-16-30-16,-7-3-9 16,-9-4 16-16,-12-3 21 15,-5-2 5-15,-4-7 3 16,-3-3 4-16,0-7 11 15,-12-6 7-15,-4 8-4 16,-7 9-7-16,6 15 19 16,-3 12 5-16,-2 10 1 15,-7 0-28-15,-13 23-8 16,-14 13-13-16,-11 13-36 16,-15 9-99-16,0 3-186 15</inkml:trace>
  <inkml:trace contextRef="#ctx0" brushRef="#br0" timeOffset="10190.59">22629 10453 506 0,'0'0'143'0,"0"0"-135"16,0 0 38-16,0 0 66 15,0 0-27-15,0 0-55 16,0 0-30-16,11 50 0 15,3-5 0-15,5 6 27 16,6 1-15-16,6 1-4 0,5-2-6 16,2-10 2-1,2-5-2-15,-8-15-2 0,-5-9-3 16,-9-5-1-16,-4-7 4 16,-7 0 3-16,-4-19 18 15,-1-11-2-15,-2-10-10 16,0-3-7-16,0 3-1 15,0 4 2-15,0 11-5 16,0 10 4-16,0 9-1 16,0 6 5-16,0 0-6 15,6 21-11-15,10 11 11 16,5 11 4-16,7 2 2 16,5-1-6-16,9-5 0 15,4-9 3-15,3-10-3 16,-4-11-4-16,-6-9 4 0,-10 0 3 15,-7-19 0-15,-8-8 23 16,-8-9 43-16,-4-9-5 16,-2-5-19-16,-2 0-18 15,-12 4-14-15,0 7-12 16,7 9 1-16,4 12-2 16,3 9 0-16,0 6-15 15,0 3-36-15,0 0-52 16,4 6-73-16,16 14-16 15,5 0-5-15,-1-1-324 16</inkml:trace>
  <inkml:trace contextRef="#ctx0" brushRef="#br0" timeOffset="10561.24">23589 10482 714 0,'0'0'9'0,"0"0"2"15,0 0 60-15,0 0 24 16,0 0-56-16,0 0-30 16,36-9-4-16,-13 9 1 0,3 0-4 15,-5 9 0 1,3 5-2-16,1 5-2 0,2 7 2 15,-1 1 0-15,-4 4 0 16,-5 1-1-16,-6 5-2 16,-8 2-4-16,-3 4-2 15,-2-3 2-15,-20-4 5 16,-10-3 2-16,-5-7 0 16,2-10 0-16,2-3 2 15,9-9-2-15,12-4-5 16,12-17-27-16,18-19-106 15,19-10-326-15</inkml:trace>
  <inkml:trace contextRef="#ctx0" brushRef="#br0" timeOffset="10782.15">23991 10486 594 0,'0'0'99'0,"0"0"-93"16,0 0 91-16,0 0-4 15,0 0-29-15,0 0-37 16,-101 103-5-16,96-59 13 16,5 9 2-16,0-2-10 15,0-5-15-15,19-3-7 16,3-10-5-16,8-7-3 16,-1-10-37-16,4-5-38 15,3-11-66-15,-1 0-163 0</inkml:trace>
  <inkml:trace contextRef="#ctx0" brushRef="#br0" timeOffset="11055.93">24427 10624 378 0,'0'0'430'0,"0"0"-422"15,0 0 3-15,0 0 74 16,0 0 6-16,0 0-42 0,55 15 5 16,-10-15-30-16,7 0-24 15,3-12-28-15,1-4-56 16,-8-1-75-16,-8 1-129 15</inkml:trace>
  <inkml:trace contextRef="#ctx0" brushRef="#br0" timeOffset="11285.32">24617 10373 142 0,'0'0'606'0,"0"0"-568"16,0 0 65-16,0 0 15 15,0 0-46-15,0 0-54 16,-11 50-17-16,11 0 45 16,5 9-15-16,8-2-18 15,-1 2-10-15,2 0 0 16,0-7-3-16,0 2-15 16,4-5-51-16,0-6-59 15,4-13-81-15,3-16-282 16</inkml:trace>
  <inkml:trace contextRef="#ctx0" brushRef="#br0" timeOffset="11832.84">24926 10103 879 0,'0'0'52'15,"0"0"-49"-15,0 0 44 16,0 0 18-16,0 0-38 16,0 0-23-16,23 82 24 15,3-17 3-15,-1 8-19 16,-1 8-7-16,-6 1-1 16,-8-6 2-16,-2-7-6 15,-8-10-1-15,0-9-17 0,0-11-1 16,0-15 9-16,0-14 1 15,0-4-10-15,0-6 19 16,0-16 8-16,0-15-7 16,0-12-1-16,3 1-1 15,6-1-9-15,0 0-15 16,2 4 4-16,0 9 13 16,2 7-10-16,-1 7 3 15,-1 6 12-15,1 5 3 16,-2 5 0-16,2 0-3 15,3 0 3-15,2 18 0 16,0 4 1-16,3 5 6 16,-5 3-3-16,-2 6-3 15,-4 1 3-15,-6 5 0 16,-3-3-4-16,0 4 2 0,-2-8 2 16,-12-6 7-16,-1-7-8 15,-6-8 1-15,-6-4 4 16,-6-7-2-16,-9-3-6 15,-10-3-21-15,1-17-53 16,4-10-96-16,17-12-272 16</inkml:trace>
  <inkml:trace contextRef="#ctx0" brushRef="#br0" timeOffset="13683.09">26218 10133 222 0,'0'0'38'0,"0"0"-29"15,0 0 34-15,0 0 78 16,0 0-33-16,0 0-6 16,22-14-5-16,-22 11-4 15,0 3-3-15,0 0 3 16,0 0-14-16,0 0-20 0,0 0-9 16,0 0-17-16,0 0-13 15,0 13 2-15,4 7 0 16,1 3 17-16,0 6-4 15,-5 1-5-15,0 0 9 16,0 6-4-16,-19 0 2 16,-11 4-2-16,-10 0 1 15,-15-4 0-15,-8-2-7 16,1-2-4-16,3-8 3 16,13-5 1-16,12-5 9 0,13-5-12 15,8-5-4-15,8-2 2 16,4-2-2-16,1 0 4 15,0 0-3 1,0 0 1-16,0 0 0 0,0 0 2 16,1 2 4-16,8 0 0 15,9 1 11-15,6 4 6 16,4 0-8-16,9 2 0 16,10 1-2-16,14 2-8 15,10-3-3-15,10 4-3 16,1-3-3-16,-4 0 1 15,-5-1-1-15,-12-2 2 16,-13 0-2-16,-14-4 1 16,-13 0-1-16,-10 0 0 15,-10-2 0-15,-1-1 1 0,0 2 4 16,0-2 9-16,0 0 0 16,0 0-11-16,0 0-3 15,0 0-12-15,4 0-54 16,4 0-69-16,1 0-118 15,-2-13-287-15</inkml:trace>
  <inkml:trace contextRef="#ctx0" brushRef="#br0" timeOffset="16623.53">27316 10090 319 0,'0'0'168'0,"0"0"-158"16,0 0 32-16,0 0 31 16,0 0 10-16,0 0-32 15,-104 49-23-15,88-20-3 16,4 8-6-16,8 8-4 0,4 2-6 15,1 2 10 1,19-2 0-16,10-8-7 0,9-12 4 16,10-10-8-16,9-10-4 15,4-7-4-15,0-1-5 16,-7-22-10-16,-12-7-7 16,-12-3 12-16,-11-10 10 15,-14 0 6-15,-6-7 6 16,-11-5 13-16,-19 3-7 15,-7 2-9-15,-5 4 13 16,-4 18 6-16,-8 9 3 0,-7 16-26 16,-6 3-5-1,-7 16-30-15,2 20-28 0,6 8-67 16,8 4-215-16</inkml:trace>
  <inkml:trace contextRef="#ctx0" brushRef="#br0" timeOffset="22513.05">27215 11378 19 0,'0'0'601'0,"0"0"-577"16,0 0-17-16,0 0 71 16,0 0 32-16,0 0-21 15,0 0-24-15,6 0-29 16,18-3-12-16,12-7-11 0,9 3 10 15,6-3-10 1,-2-1-7-16,-9 0-2 0,-2-1-2 16,-7-1-1-16,-3 3-1 15,-7 4-16-15,-9-1-42 16,-3-2-32-16,-7-1-57 16,-2-4-245-16</inkml:trace>
  <inkml:trace contextRef="#ctx0" brushRef="#br0" timeOffset="22896.1">27744 11060 818 0,'0'0'62'0,"0"0"-62"15,0 0-13-15,0 0 13 16,0 0 11-16,0 0 57 16,18 112-18-16,-2-65-25 15,5 6 1-15,3-4-4 16,4-2-13-16,5-8-6 16,0-3-3-16,-3-12 1 15,-8-10 1-15,-4-12 3 0,-6-2 3 16,-3-4 7-16,0-18 35 15,-5-11-14-15,-2-6-18 16,-2-1-5-16,0 3-9 16,-3 1-4-16,-3 7-5 15,4 4-18-15,2 7-22 16,0 4-50-16,20 1-75 16,11 2-129-16,7 1-285 15</inkml:trace>
  <inkml:trace contextRef="#ctx0" brushRef="#br0" timeOffset="23239.72">28330 11103 565 0,'0'0'189'0,"0"0"-186"16,0 0 12-16,0 0 16 15,0 0 40-15,0 0-18 16,-31 90-34-16,47-68-14 15,14-2 1-15,13-12-6 16,12-8 0-16,6 0-9 16,4-17-9-16,-7-9-19 15,-13-3 21-15,-12-6 16 16,-16-4 5-16,-11-5 24 16,-6-4-3-16,-1 1-10 15,-21 3 0-15,-7 12 8 16,-5 15 12-16,-5 14-23 0,-2 3-13 15,3 10-2 1,7 23-2-16,9 13-2 0,14 11 4 16,8 2-6-16,16 3-43 15,32-9-44-15,15-9-141 16</inkml:trace>
  <inkml:trace contextRef="#ctx0" brushRef="#br0" timeOffset="29057.29">7952 6505 193 0,'0'0'77'16,"0"0"-77"-16,0 0 0 15,0 0 3-15,0 0 6 0,0 0 53 16,0 0 15 0,-9-13-36-16,9 13-5 0,-3 0-6 15,3 0 16-15,-8 0 0 16,-2 0-7-16,-8 0-26 15,-9 0-13-15,-4 0 4 16,-5 3-4-16,-4 3-3 16,1 1 3-16,0-3 0 15,3 3 4-15,1-5-4 16,5 6 0-16,4-1 1 16,1 2 0-16,-2 3-2 15,-4 2-3-15,-2 3 3 0,-3 3 0 16,-4 3-1-16,4 0 2 15,-4 3 0-15,4 0 1 16,-4 5-3-16,1 1 5 16,6 1-5-16,-1 2 2 15,7 0-3 1,2 2 3-16,5 2-4 0,1 10 3 16,-2 7-2-16,6 1 1 15,-1 3 1-15,2-5 0 16,-2-2 2-16,4 1 0 15,1-2-1-15,1 3 0 16,4-1 0-16,3 2 0 16,0 0-1-16,3 0 0 0,0 1-2 15,0 3 2 1,0 0 2-16,3 1-2 0,0 3 3 16,-3-5-2-16,3 0 3 15,0 6-1-15,4-1 2 16,4-1 0-1,1-1 0-15,7-2-4 0,2-7 0 16,3 6 4-16,0 1-4 16,-2 5 2-16,2 0-2 15,-3 2 1-15,-3 2 1 16,-3 2 7-16,-5 8 21 16,-4 3 5-16,0 1-12 15,2 4-16-15,5 4 5 16,5 2-7-16,6-2-3 0,1 3 0 15,2 1 1 1,1-5 0-16,-1 3-1 0,0-4 2 16,-3-3 1-16,3-1-3 15,-2-2 0-15,2-4-2 16,3 3 0-16,4-3 0 16,5 7 0-16,4-6 3 15,2 2-1-15,4-3 3 16,-1 0 6-16,4-1-5 15,-4 0 0-15,4-5-4 16,5 0 0-16,1-1 0 16,3 0-2-16,-1-4 0 15,1 4-1-15,-3-3 0 0,0 4 0 16,2 6 0-16,0-3 1 16,5 0 0-16,-2-3 0 15,4 0 0-15,-1-4-1 16,-2 0 1-16,2-4 0 15,1-4-1-15,-3-2-1 16,3-3 2-16,-3-3-3 16,2-4 1-16,1 1-2 15,2-4 1-15,2 1 3 16,-2-4 0-16,-2-4 0 16,-2 1-2-16,3 0 2 15,-1-1-5-15,3-7 1 0,-6 3-3 16,-1-7 1-16,-2-1 2 15,-3-4 3-15,-4 3 1 16,0-4 0-16,-2-3 0 16,0 1 0-16,-1-4 0 15,1-3 0-15,0 0-7 16,-4-6-2-16,7-1-3 16,5-2-1-16,-2-4 6 15,0 0 5-15,-3 0 2 16,-2 0-1-16,-7 0 1 15,-1 0 0-15,1-3-1 16,-1-1 1-16,1 1 0 16,-3 0 0-16,-1-4 0 15,1 3 0-15,-1-2-1 16,4-1 1-16,2 1 0 0,4-7 1 16,5 0-1-16,1-1 0 15,-4-1-1-15,-2-3 1 16,-3-1 0-16,-1-1 0 15,-2-1 0-15,5-5 0 16,6 2 1-16,1-1 0 16,0 1-1-16,-2-2 0 15,-5 0-2-15,-1 4 3 16,-12-3-1-16,1 5 0 16,-13 4 0-16,-4 3 0 15,-1 0 0-15,-9 0 1 16,5-4 2-16,5 0 0 0,4-5-3 15,6-2 0 1,5-3-1-16,-1-2-3 0,-5-1 4 16,-1 4 0-16,-11 2 0 15,1 5 0-15,-8-1 2 16,-5 3-1-16,-1-3 3 16,2 4 9-16,1-7-2 15,4-3-11-15,3-1-1 16,7-2 1-16,-4 2-4 15,4-3 4-15,-7 3-2 16,-1 2 1-16,-3 4 1 16,-6-1 1-16,0-1 4 15,-6 1-5-15,3-6 9 0,0-1-3 16,0-4 3-16,4-7-7 16,-1-3-1-16,5-3-1 15,-5-4 2-15,4 0-2 16,-4-6 0-16,0-1 2 15,-6 6-1-15,0 0 11 16,0-2 8-16,-3 1-6 16,-6-3-14-16,-7-6 0 15,2-4-1-15,-2 4-6 16,-2-1 1-16,-3 2 6 16,-1 1 0-16,-5 0 1 15,-6 0 2-15,-4 2 5 0,-2 3-6 16,-10-1 15-16,-2 1-16 15,-3 2 2-15,-1-7 4 16,3 2-5-16,4 5 1 16,2-1-2-16,7 3 2 15,-2 1 13-15,1 0-4 16,2 5 0-16,-7 2-6 16,-1 1 0-16,-5 2-6 15,-3 3-1-15,2 4 1 16,0 0-4-16,4 0 1 15,-1 3 0-15,-2-1 2 16,2-1 1-16,7-2-1 16,2-3 1-16,5-2 2 15,9-3-2-15,0-4 1 16,4 4 0-16,1-2-1 0,-1 1-1 16,5 1 0-16,-2-1 1 15,1 6-1-15,0 3 1 16,0 0 0-16,5 3 0 15,2 3 1-15,-2-1-1 16,7-3 0-16,3 1 0 16,0 1-2-16,3-1-1 15,0 1-1-15,0 1 4 16,0-1-4-16,0 6 4 16,0 0 0-16,0 3 0 15,0 0 0-15,0-1 0 16,-6-1 1-16,-5-5-1 0,-2-1 1 15,-3 0-1-15,-4-4 2 16,-2 1-2-16,-5-2 0 16,2-2 0-16,-1-2-1 15,-2-3-1-15,-2-2 2 16,-3 2-2-16,-6 3 4 16,1 1-1-16,-7-3-1 15,-6 3 1-15,-1-2 4 16,1-2-5-16,-7-2-3 15,3 0 3-15,-5 1-8 16,-1 1 2-16,0 3 4 16,-5-1-2-16,-1 2 4 15,3 2 2-15,-9-2-1 0,-2 6 1 16,-5 0-2-16,-8 5 0 16,1-1 1-16,-8 2-1 15,1 0 1-15,3-4-1 16,7-3 1-16,8-6-1 15,9-4-1-15,4-3 1 16,5 2 0-16,-3-3 0 16,0 0 0-16,1 0 1 15,2 0-1-15,1-3 0 16,-3 4 0-16,-1-4 1 16,3-6-1-16,0-1 0 15,4-6 0-15,2 2-1 16,7 0-3-16,-1 3 3 15,4 1 0-15,2 3 1 0,-3 2 3 16,-2 6-2-16,-4 3 3 16,1 6 2-16,2 2-4 15,4-1-2-15,3 2-2 16,6 1 2-16,3 0-1 16,5 0-7-16,1 1 1 15,2 2 2-15,-1 3 5 16,4 4 0-16,0 5 4 15,2 3 9-15,1 3 2 16,4 5-8-16,-3 0 2 16,6 5-9-16,0 0-4 15,3 0-1-15,2 0-1 16,1 0-3-16,3 0-6 0,-5 15-8 16,-4 8 1-16,-10 12 8 15,-11 11-20-15,-9 9-58 16,-6 3-108-16,-4 0-255 15</inkml:trace>
  <inkml:trace contextRef="#ctx0" brushRef="#br0" timeOffset="34483.68">23356 12665 581 0,'0'0'152'0,"0"0"-141"15,0 0-11-15,0 0 0 16,0 0 28-16,0 0 48 16,0 0-35-16,13 193-32 15,16-148-2 1,2-2-6-16,3-3 3 0,2-4-3 15,2-7 4-15,1-9-10 16,0-9-10-16,0-11-19 16,-1 0 2-16,-4-20 27 15,-6-9 1-15,-7-5 4 16,-9-2 12-16,-6 3-1 16,-6 10 9-16,0 6 4 0,0 8 6 15,0 6 2-15,0 3-10 16,0 0-22-16,6 8-16 15,8 17-9-15,5 8 25 16,5 6 6-16,5-4-6 16,-1-7 0-16,-2-12 0 15,-2-7 2-15,-3-9 1 16,-3-3 15-16,3-24 1 16,-2-13 14-16,-4-8 16 15,-7-7-14-15,-8-2 0 16,0-2-16-16,0-1-19 15,-2 17-8-15,-2 9 1 16,2 14-1-16,1 12-8 16,1 8-52-16,0 0-58 15,19 9-150-15,9 14-70 0</inkml:trace>
  <inkml:trace contextRef="#ctx0" brushRef="#br0" timeOffset="34836.57">24348 12639 525 0,'0'0'132'16,"0"0"-130"-1,0 0 1-15,0 0 43 0,0 0 2 16,0 0-37-16,0 0-9 15,42 6 5-15,-15 8 11 16,2-1-10-16,3 4-2 16,-4 7-5-16,-3 0-1 15,-6 7 6-15,-5 5-4 16,-6 4-1-16,-8-1 0 16,0 8 3-16,-19-4 0 15,-13 0 1-15,-2-6-4 16,-1-8 0-16,4-10 6 15,7-6-2-15,12-13-3 16,9-2-2-16,3-28-33 16,24-19-248-16</inkml:trace>
  <inkml:trace contextRef="#ctx0" brushRef="#br0" timeOffset="35039.11">24703 12718 435 0,'0'0'296'16,"0"0"-294"-16,0 0 9 16,0 0 57-16,0 0 1 15,0 0-26-15,-107 182-21 16,108-139-7-16,17 0-9 16,9-3-6-16,9-4-8 0,11-9-74 15,10-4-36-15,3-10-159 16</inkml:trace>
  <inkml:trace contextRef="#ctx0" brushRef="#br0" timeOffset="35234.58">24936 12903 424 0,'0'0'367'0,"0"0"-356"16,0 0 42-16,0 0 57 15,0 0-41-15,0 0-43 16,49-45-22-16,5 28-4 0,13-6-27 16,2 3-63-1,-4-3-111-15,-14 0-132 0</inkml:trace>
  <inkml:trace contextRef="#ctx0" brushRef="#br0" timeOffset="35433.06">25169 12553 620 0,'0'0'26'0,"0"0"-20"16,0 0 94-16,0 0-26 15,0 0-42-15,0 0 18 16,-9 126-5-16,16-74-17 16,6 2-12-16,1-2-12 15,2 1-4-15,1-6-17 0,2-1-49 16,5-11-60-16,0-10-177 15</inkml:trace>
  <inkml:trace contextRef="#ctx0" brushRef="#br0" timeOffset="35956.65">25431 12355 789 0,'0'0'139'0,"0"0"-139"16,0 0 0-16,0 0-3 16,0 0 5-16,0 0-2 15,9 126 29-15,12-54-20 16,0 5-2-16,-2-2-5 16,-2-5-2-16,-7-14-6 15,-2-11-17-15,-2-10-8 16,-5-16-5-16,-1-6 13 15,0-13 6-15,0 0 17 16,0-17 1-16,2-15-1 16,2-5-4-16,2-6 4 15,2 1 0-15,2 2-1 16,3 6-3-16,2 12 4 16,2 5 5-16,-2 7-1 0,-1 6-1 15,2 4-1 1,3 0 0-16,6 7 4 0,6 13 1 15,5 3-5-15,2 10-2 16,-4 4-1-16,-6 2-4 16,-7 3 4-16,-10 2-2 15,-11 3 3-15,0-2 16 16,-20-1-11-16,-15-8 6 16,-7-3 22-16,-7-10 8 15,1-10-6-15,2-5-18 16,7-8-7-16,7 0-10 15,12-21-5-15,17-12-68 16,4-19-122-16,35-15-333 16</inkml:trace>
  <inkml:trace contextRef="#ctx0" brushRef="#br0" timeOffset="36635.41">26250 12372 100 0,'0'0'552'0,"0"0"-537"16,0 0-15-16,0 0 48 0,0 0 38 15,0 0-43-15,-29-14-35 16,43 14-7-16,21 0 23 16,18 0 51-16,18 0-29 15,9 0-25-15,5 0-12 16,-1 0-1-16,-4 0-8 15,-5-4 0-15,-6 4-5 16,-10 0-2-16,-10 0-4 16,-11 4-1-16,-8 6 1 15,-10 4-1-15,-6-1 4 16,-6 4 1-16,-6 2-3 16,-2 4 10-16,0 7 9 0,-18 7 19 15,-10 5 6-15,-11 8 13 16,-10-1 12-16,-2 0-16 15,2-5-15-15,6-5-8 16,7 0-15-16,8-4-4 16,7-3-1-16,1-5-2 15,8-1-27-15,4-7-40 16,6-2-54-16,2-10-69 16,0-7-201-16</inkml:trace>
  <inkml:trace contextRef="#ctx0" brushRef="#br0" timeOffset="37236.47">27675 12127 422 0,'0'0'52'0,"0"0"-35"15,0 0-17-15,0 0 140 16,0 0-20-16,0 0-78 16,-39-23-40-16,7 50 5 15,-9 8 28-15,2 16 23 16,12 4-5-16,13 5-33 15,14-4-6-15,0-3-3 0,14-3 3 16,21-14-6 0,15-7-3-16,16-18-5 0,13-11-3 15,5-7-24-15,-9-26-11 16,-12-7-3-16,-16-6 33 16,-19-7 8-16,-9-6 4 15,-13-5 20-15,-6-5-15 16,-11 10 6-16,-22 12 1 15,-12 15 20-15,-7 18-36 16,-5 11 0-16,3 3-11 16,5 31-9-16,10 17-37 15,5 5-101-15,4 7-321 16</inkml:trace>
  <inkml:trace contextRef="#ctx0" brushRef="#br0" timeOffset="38902.49">27711 13343 612 0,'0'0'233'0,"0"0"-233"16,0 0-43-16,0 0 43 16,0 0 39-16,0 0-10 15,0 0-13-15,241-36-14 16,-176 23-2-16,3-1-21 16,6-3-49-16,-6-2-120 15,-14 2-268-15</inkml:trace>
  <inkml:trace contextRef="#ctx0" brushRef="#br0" timeOffset="39120.91">28082 13134 648 0,'0'0'145'0,"0"0"-145"15,0 0 0-15,0 0 1 16,0 0 5-16,0 0-3 15,-47 96 10-15,47-49-5 16,0-1 1-16,16 4-9 16,2-1-5-16,4-2-10 15,5-8-35-15,2-10-100 16,0-12-149-16</inkml:trace>
  <inkml:trace contextRef="#ctx0" brushRef="#br0" timeOffset="39456.01">28408 13112 761 0,'0'0'59'16,"0"0"-59"-16,0 0-23 15,0 0 18-15,0 0 5 16,0 0 40-16,41 172-3 15,-8-117-25-15,5-5-1 16,-1-4-4-16,0-12-7 0,-3-9 0 16,-9-11 1-16,-8-11 0 15,-6-3 3-15,-3-13 22 16,0-16 56-16,-3-15-30 16,-2-8-25-16,-3-4-13 15,0-1-14-15,0 5-1 16,0 8-16-16,0 9-14 15,6 14-35-15,16 8-63 16,6 7-144-16,7 5-311 16</inkml:trace>
  <inkml:trace contextRef="#ctx0" brushRef="#br0" timeOffset="39807.07">29072 13114 634 0,'0'0'149'0,"0"0"-149"16,0 0-3-16,0 0 3 15,0 0 31-15,0 0-15 16,-35 159-6-16,80-133-4 16,18-11-6-16,13-7-19 15,10-8-13-15,1-5-21 16,-4-19 8-16,-14-9 29 0,-17-6 16 15,-16-14 33 1,-14-14 23-16,-9-11-28 16,-13-15-7-16,0 4 1 15,-16 13-21-15,-15 19 4 0,-13 31 22 16,-18 26-27-16,-14 21-2 16,-15 38-8-16,-6 25 7 15,4 16 3-15,10 16 0 16,13 1-11-16,16-6-19 15,17-15-309-15</inkml:trace>
  <inkml:trace contextRef="#ctx0" brushRef="#br0" timeOffset="43387.57">10974 2372 312 0,'0'0'14'0,"0"0"-10"15,0 0 16-15,0 0 13 16,0 0 4-16,0 0 10 0,-59-181 23 16,35 163-1-1,-13 4-31-15,-14 7-31 0,-18 6-6 16,-19 1-1-16,-16 5-4 16,-2 10 2-16,-6 2-1 15,0 3-3-15,0 4 4 16,-4 6-3-16,1 4 5 15,0 8 1-15,0 4-1 16,5 12 0-16,4 7 0 16,2 6 0-16,8 4-1 15,7-4 1-15,17 2-1 16,8-1 0-16,4 0 1 0,9 1 0 16,-1-2-2-16,6-3 2 15,1 3 0-15,-1 3 1 16,1 3-1-16,-4 7 0 15,1 6 0-15,2 4 1 16,10 2-2-16,8-5 1 16,8-3-1-16,10-8 1 15,7 0-3-15,3-2 0 16,0-3 3-16,9-1-1 16,4-1 1-16,1 2 0 15,2 0 0-15,-1 3 0 16,3 1 3-16,1 1-3 15,4 1 2-15,5-4-2 0,5-5 0 16,3-7-3 0,7-7 3-16,-1-3 2 0,4-5-2 15,-1-4 1-15,-1-2-2 16,1-1 2-16,1-3-2 16,-1 3 2-16,0 0 1 15,9-2-2-15,4 0 0 16,6-4 0-16,9-4 0 15,-3-1 3-15,2-5-6 16,-2-1 4-16,-3-2-1 16,-3 3 0-16,-1 4-1 15,-5 6-1-15,-4 7 4 16,-5 8-1-16,-4 5 2 16,4 2 9-16,6-3-9 0,8-3-3 15,7-7 1-15,12-6 3 16,6-2-3-16,9-1 3 15,0-1 8-15,0 0-10 16,-12 3 1-16,-7 3 5 16,-14 3-3-16,-6 4 1 15,-4 2 1-15,-5 5 15 16,-4 1-13-16,1-2-1 16,5-2-6-16,4-5-2 15,0 0 0-15,6 0 1 16,-1 4-1-16,-2 2 0 15,-7 3 0-15,-2 2 3 16,-4 1 2-16,-2 0 2 16,-4 6 2-16,0-3 3 15,7 2-11-15,5-5 2 0,4-4-3 16,9-6 2-16,6-6-2 16,-2-3 0-16,3 2 0 15,-1-1 0-15,0 2-3 16,-9 2 3-16,-7 0 0 15,-3 4 1-15,-2-3-1 16,-1 3 3-16,-2-4-3 16,2-4 0-16,4-1 0 15,0-5 1-15,-1-4 1 16,1 1-2-16,-2-1 0 0,-2 3 2 16,0 1-2-16,-3 3 0 15,-2 4 3-15,-4-6-3 16,0 2-2-16,-3-5 0 15,4-5 3-15,-3-5-2 16,3-5 2-16,5-5-3 16,1-2 0-16,2-2 2 15,0 0 0-15,-4 4-1 16,0-1 2-16,-8 4-1 16,0 1 1-16,-5 0-1 15,-1 2-1-15,3-1 1 16,4-2 0-16,1-2-1 15,6-1 1-15,5-4 1 16,5 1 0-16,-3-2-1 16,4 1 0-16,-3 0 1 0,-4 0-1 15,4 1 0-15,0-2 1 16,0-3 0-16,4-2 0 16,2-4 3-16,7 0 14 15,16-17 7-15,10-6-11 16,10-6-4-16,10-2-9 15,-8-1 0-15,-6-1-1 16,-6-2 1-16,-12-4-1 16,-8 3 0-16,-6-6 5 15,-7-4-4-15,-3-8 1 16,-4-8 0-16,2-5 1 16,6-1-3-16,-4-2-2 0,0 0 2 15,-3 1 0-15,0 3-2 16,-4 0 2-16,-6 6 4 15,-6-8-4-15,-13-3 3 16,-4-4 1-16,-9-5-4 16,-7-8 2-16,1-3-4 15,2 2 2-15,8 3-6 16,1 8 3-16,-2 8 1 16,1 0 2-16,-8 4 0 15,-3 0 1-15,-3 4 0 16,0 0-1-16,0-5 3 15,-6-2-3-15,3-13 0 16,3-6 0-16,6-4-3 0,26-2 2 16,10 10-1-1,4 9 0-15,-4 9 0 0,-3 6 2 16,-9 3 1-16,-11-2 1 16,1-1-1-16,-5 1 2 15,-1 1-3-15,9-2-1 16,-1-4 1-16,10-5 0 15,1-2-1-15,-2 1 0 16,-4 3-1-16,-13 7 2 16,-8 3 0-16,-6 2 1 15,-3 4 3-15,-20 0 1 16,-9 1-2-16,-2-1 0 0,0-3-3 16,-2-8-6-16,0-7-3 15,2-7 2-15,0-1-5 16,-5 0 11-1,-6 3-1-15,-7 5 0 0,-7-1 4 16,-6 6-2-16,-14 2 11 16,-4 3-9-16,-6 0-2 15,-7-2 0-15,-5 0-2 16,3-6 1-16,1-1-2 16,-3-1 2-16,0-3 1 15,-6 0-8-15,-3 6 8 16,-9 5 0-16,-4 11 0 15,-8 7 0-15,-10 3 1 16,-3 3 2-16,4 0-6 16,2-3 4-16,10-5-1 0,1-8 0 15,6-4 0-15,-1-4-2 16,6 3 2-16,0 5 2 16,-1 5-2-16,1 7-7 15,0 7 7-15,0 6-2 16,2 2 4-16,6 3-2 15,9-3 0-15,4-1 2 16,7-3-4-16,6-6 2 16,3-2 0-16,-1-5-2 15,-3-1-9-15,3 2-9 0,-12 3 7 16,0 3 10 0,-3 3 2-16,-3 1 2 0,3 3-2 15,-1 2 3-15,-1 3-8 16,0-2 10-16,4 1-4 15,-1 1 0-15,4 3-2 16,7 4 0-16,0 7-6 16,0 10 4-16,-2 0-18 15,-10 21-35-15,-4 19 2 16,-14 14-40-16,-15 16-88 16,-19 19-177-16</inkml:trace>
  <inkml:trace contextRef="#ctx0" brushRef="#br0" timeOffset="66558.66">18087 17508 420 0,'0'0'488'16,"0"0"-467"-16,0 0-21 15,0 0 0-15,0 0 44 16,0 0 68-16,0 0-20 0,0 0-39 16,0 0-29-16,0 0-10 15,0 0 2-15,0 0-4 16,0 0-6-16,0 0-5 15,0 0 1-15,3 0-2 16,-3 0 0-16,0 0-1 16,0 0-1-16,0 0 2 15,0 0 0-15,0 0 0 16,0 0 1-16,0 0-1 16,0 0 1-16,0 0 0 15,0 0-1-15,0 0 0 16,0 0-1-16,0 0 1 15,0 0 0-15,0 0 0 0,0 0-1 16,0 0-2 0,0 0 0-16,0 0-2 0,0 0-1 15,0 0 0-15,4 0-5 16,-4 0 0-16,0 0-4 16,0 0-3-16,0 0-1 15,0 0-11-15,0 0-24 16,0 0-42-16,3 0-59 15,3 0-137-15</inkml:trace>
  <inkml:trace contextRef="#ctx0" brushRef="#br0" timeOffset="67233.39">19929 17403 292 0,'0'0'0'15,"0"0"-292"-15</inkml:trace>
  <inkml:trace contextRef="#ctx0" brushRef="#br0" timeOffset="67965.13">20963 17544 846 0,'0'0'0'0,"0"0"-33"16,0 0-41-16,0 0 74 15,0 0 58-15,0 0 32 16,-2 0-43-16,1 0-34 16,1 0-10-16,0 0 12 15,0 0 14-15,0 0-3 16,0 0-8-16,0 0-9 0,0 0-4 15,0 0-4 1,0 0-1-16,0 0 0 0,0 0 0 16,0 0 0-16,0 0 0 15,0 0-1-15,0 0 2 16,0 0-1-16,0 0 0 16,0 0 1-16,0 0-1 15,0 0 1-15,0 0-1 16,0 0 0-16,0 0 0 15,0 0 3-15,0 0-3 16,0 0 1-16,0 0-1 16,0 0 0-16,0 0 0 15,0 0 0-15,0 0 0 16,0 0 0-16,0 0 0 0,0 0-1 16,0 0 1-16,0 0 0 15,0 0 1-15,0 0 0 16,0 0-1-16,0 0 0 15,0 0 1-15,0 0-1 16,0 0-1-16,0 0 0 16,0 0-3-16,0 0 3 15,0 0 0-15,0 0 1 16,0 0 0-16,0 0-1 16,0 0 1-16,0 0 0 15,0 0-1-15,0 0-4 16,0 0-2-16,0 0-11 15,0 0-29-15,0 0-38 16,6 0-8-16,3 0-105 16,5-14-231-16</inkml:trace>
  <inkml:trace contextRef="#ctx0" brushRef="#br0" timeOffset="69304.95">24482 16031 390 0,'-3'0'252'15,"2"0"-252"-15,1 0-7 16,0 0 7-16,0 0 76 15,0 0 5-15,25 0-36 16,19 0-13-16,14 3 21 16,15-3-22-16,10 0-8 15,5 0-16-15,-1-7-1 16,-3-3-4-16,-7 0-1 0,-10-1 1 16,-10 0-2-16,-17 1-12 15,-14-3-30-15,-12-1-53 16,-14-4-105-16,-10-3-235 15</inkml:trace>
  <inkml:trace contextRef="#ctx0" brushRef="#br0" timeOffset="69531.85">24830 15780 166 0,'0'0'467'0,"0"0"-452"0,0 0-13 15,0 0 33-15,0 0 33 16,0 0-8-16,-25 23-37 16,30 24 29-16,7 12 17 15,1 2-46-15,-2 0-23 16,-3-2 0-16,-4-6-9 16,-1 1-57-16,-1-8-83 15,1-9-192-15</inkml:trace>
  <inkml:trace contextRef="#ctx0" brushRef="#br0" timeOffset="69901.86">25288 15681 621 0,'0'0'44'0,"0"0"-44"16,0 0 0-16,0 0 35 16,0 0 52-16,0 0-15 15,58 249-28-15,-34-170-19 16,1-4-18-16,-1-8-6 16,5-12-1-16,2-8-4 15,3-14 4-15,-4-14 0 0,-3-16 0 16,-5-3 2-16,-2-20 16 15,-4-19 7-15,0-16-1 16,-3-16-17 0,-6-14 9-16,-1-5-13 0,-6 4-1 15,0 14-2-15,0 19-2 16,0 20-14-16,0 14-27 16,0 11-48-16,6 8-105 15,6 0-409-15</inkml:trace>
  <inkml:trace contextRef="#ctx0" brushRef="#br0" timeOffset="70721.82">25829 15900 590 0,'0'0'0'15,"0"0"-71"-15,0 0 71 16,0 0 7-16,0 0 35 16,0 0 4-16,138 85-10 15,-74-82-19-15,7-3-14 0,1-5-3 16,-6-20-8-16,-10-11 2 15,-14-5 6-15,-13 0 0 16,-15-6 3-16,-14 5 7 16,-7 6 7-16,-29 6-2 15,-13 10-14-15,-11 9-1 16,-8 11 5-16,2 4 28 16,4 19 14-16,5 20-9 15,7 10 14-15,10 17-3 16,5 5-13-16,12 5-3 15,16-9-20-15,7-4-13 16,37-10-2-16,28-7-43 16,29-17-96-16,17-18-216 0</inkml:trace>
  <inkml:trace contextRef="#ctx0" brushRef="#br0" timeOffset="71942.09">26864 15411 566 0,'0'0'6'16,"0"0"1"-16,0 0-7 16,0 0 29-16,0 0 40 15,0 0-8-15,-347 184-25 0,289-107-7 16,18 16 4-16,18 12-2 16,22 8-12-16,9-6-6 15,37-11-4-15,21-13-9 16,21-16-10-16,18-17-33 15,22-17-112-15,2-21-237 16</inkml:trace>
  <inkml:trace contextRef="#ctx0" brushRef="#br0" timeOffset="72896.75">27014 15809 441 0,'0'0'162'0,"0"0"-160"0,0 0-2 16,0 0 69-16,0 0 17 16,0 0-35-16,82 4-21 15,-41-4-19-15,11-4-11 16,7-5-9-16,7-4-50 16,0-1-109-16,-5-5-149 15</inkml:trace>
  <inkml:trace contextRef="#ctx0" brushRef="#br0" timeOffset="73115.17">27308 15609 286 0,'0'0'292'0,"0"0"-275"16,0 0 1-16,0 0 53 15,0 0-17-15,0 0-16 16,-106 89-6-16,106-43-6 15,0 4-17-15,0 10-2 16,6-1-2-16,1 0-5 16,-1-6-8-16,4-10-36 15,3-6-99-15,6-12-160 16</inkml:trace>
  <inkml:trace contextRef="#ctx0" brushRef="#br0" timeOffset="73646.09">27875 15536 494 0,'0'0'18'0,"0"0"2"0,0 0 83 16,0 0-44-1,0 0-32-15,0 0-20 0,-127-7-7 16,91 27-2-16,3 7 0 16,5 2-2-16,6 3 2 15,5 0-9-15,9 1-24 16,8-1-39-16,0-5-11 15,16-5-9-15,14-5 53 16,6-4 34-16,1-9 7 16,-3-1 1-16,-2-1 4 15,-7-2-1-15,-4 2 4 16,-6 1 1-16,-1 3 1 16,-1 1-3-16,-6 3-3 15,-1-1 7-15,-5 4 6 0,-1 6 22 16,0 6-7-16,-7-1-1 15,-13 4-14-15,-8-7 6 16,-3-1 4-16,-4-4-16 16,3-10-1-16,3 0 9 15,2-6-13-15,5 0-4 16,9 0-2-16,10-19-28 16,3-7-101-16,25-11-173 15</inkml:trace>
  <inkml:trace contextRef="#ctx0" brushRef="#br0" timeOffset="74201.12">28377 15997 395 0,'0'0'294'16,"0"0"-294"-16,0 0 0 15,0 0 47-15,0 0 29 0,0 0-35 16,-22 116-18-16,14-82-8 16,0 3-13-16,-1 0-2 15,-7-2-1-15,-5-5-28 16,-9-4-17-16,-6-11-15 15,-3-7-49-15,4-8-95 16,8-9-72-16</inkml:trace>
  <inkml:trace contextRef="#ctx0" brushRef="#br0" timeOffset="74493.35">28588 15689 203 0,'0'0'383'0,"0"0"-373"16,0 0-6-16,0 0 37 15,0 0 33-15,0 0-36 16,82 0-16-16,-28 0-14 16,8 0-8-16,6 0-18 15,-3 0-65-15,-5 0-145 0,-16-4-167 16</inkml:trace>
  <inkml:trace contextRef="#ctx0" brushRef="#br0" timeOffset="74718.73">28841 15532 568 0,'0'0'46'16,"0"0"-31"-16,0 0-14 16,0 0 85-16,0 0-18 15,0 0-11-15,-10 165-5 16,24-104-26-16,-4 3-19 0,-1 3-14 15,-4-8-5-15,0-2-51 16,0-11-33-16,0-9-153 16,1-14-212-16</inkml:trace>
  <inkml:trace contextRef="#ctx0" brushRef="#br0" timeOffset="75070.8">29240 15373 633 0,'0'0'70'0,"0"0"-70"16,0 0 0-16,0 0 44 15,0 0 34-15,0 0-29 16,-103 217-34-16,103-158-11 15,21-2-4-15,12-2-2 16,7-13-43-16,3-11-21 16,-1-13-7-16,-4-11 24 15,-9-7 29-15,-8-7 20 16,-10-15 25-16,-10-11 3 16,-1 1 32-16,-10 1-34 15,-16 5-21-15,1 12-1 0,3 7-4 16,7 7-6-16,10 0-70 15,5 7-207-15,0 5-138 16</inkml:trace>
  <inkml:trace contextRef="#ctx0" brushRef="#br0" timeOffset="75364">29683 15896 700 0,'0'0'0'0,"0"0"-8"0,0 0 8 16,0 0 4-16,0 0 4 16,0 0-3-16,103 222 3 15,-101-173-8-15,-2-5 0 16,-12-2-6-16,-17-9 4 15,-5-7-4-15,-7-9 4 16,-7-11-3-16,-8-6-4 16,-2 0-36-16,9-20-45 15,19-9-124-15,24-6-104 16</inkml:trace>
  <inkml:trace contextRef="#ctx0" brushRef="#br0" timeOffset="75614.34">29876 15632 607 0,'0'0'64'15,"0"0"-49"-15,0 0 37 16,0 0 45-16,0 0-34 15,0 0-24-15,153 0-24 0,-84 0-15 16,5 0-4 0,0 0-42-16,-2 0-43 0,-7-7-116 15,-11-9-291-15</inkml:trace>
  <inkml:trace contextRef="#ctx0" brushRef="#br0" timeOffset="75886.62">30594 15341 336 0,'0'0'192'15,"0"0"-144"-15,0 0-14 0,0 0 1 16,0 0 65-16,0 0-21 15,-10 156-6-15,21-84-50 16,5 0 6-16,-2 3-16 16,1 2-12-16,-5-4-1 15,-4-9-6-15,-2-6-37 16,-4-11-55-16,0-11-82 16,0-17-151-16</inkml:trace>
  <inkml:trace contextRef="#ctx0" brushRef="#br0" timeOffset="76263.33">30892 15493 447 0,'0'0'122'0,"0"0"-86"15,0 0-36-15,0 0 75 16,0 0 17-16,0 0-57 16,-15 251-17-16,16-198-17 15,11-7-1-15,6-9-10 16,2-8-9-16,0-12-22 16,1-14 15-16,-6-3 10 0,0-20 16 15,-4-17 12 1,-5-5-5-16,-5-8-4 15,-1 1 21-15,0 3-17 0,-9 6 17 16,-7 7-7-16,2 10 0 16,1 10-1-16,5 7-16 15,2 6-5-15,2 0-30 16,2 13-55-16,2 3-52 16,0 3-93-16</inkml:trace>
  <inkml:trace contextRef="#ctx0" brushRef="#br0" timeOffset="76599.8">31287 15480 324 0,'0'0'210'0,"0"0"-161"16,0 0 1-16,0 0-2 15,0 0-35-15,0 0 24 16,-11 101-15-16,6-53-7 16,5 0-9-16,0-1-4 15,5-10-4-15,12-5-11 16,7-12-18-16,3-13 2 16,1-7-2-16,-1-7 5 15,-8-16 17-15,-2-9 9 0,-8-10 6 16,-9 1-3-1,0-2 12-15,-11 4-3 0,-19 6 12 16,-13 12-24-16,-11 8-8 16,-12 9-93-16,-8 4-191 15</inkml:trace>
  <inkml:trace contextRef="#ctx0" brushRef="#br0" timeOffset="76991.8">30263 15443 436 0,'0'0'19'0,"0"0"-13"0,0 0 132 15,0 0-13 1,0 0-67-16,0 0-17 0,-52 66 9 15,36-26-25-15,10 9-16 16,6 7-1-16,2 5-7 16,21 1-1-16,10 4-58 15,6-4-61-15,9-5-162 16</inkml:trace>
  <inkml:trace contextRef="#ctx0" brushRef="#br0" timeOffset="77386.73">31344 15120 564 0,'0'0'81'0,"0"0"-81"16,0 0 4-16,0 0 19 15,0 0 36-15,0 0 10 0,124 118-37 16,-68-51-12-16,-2 1-18 15,-6 3 7-15,-11 1-7 16,-13 1-2-16,-18-4 4 16,-6-3-3-16,-21 0 0 15,-16 3-2-15,-13-6-4 16,-11-6-45-16,-10-11-78 16,-9-17-182-16</inkml:trace>
  <inkml:trace contextRef="#ctx0" brushRef="#br0" timeOffset="78282.89">26789 16724 85 0,'0'0'338'0,"0"0"-282"16,0 0-30-16,0 0 93 0,0 0 26 16,0 0-55-16,192 2-57 15,-111-4-19-15,0-3-12 16,1 1-2-16,-2 1-6 16,-4 3-46-16,-7 0-87 15,-17 0-170-15</inkml:trace>
  <inkml:trace contextRef="#ctx0" brushRef="#br0" timeOffset="78481.35">26923 16934 641 0,'0'0'0'16,"0"0"-15"-16,0 0 15 0,0 0 18 15,0 0 37-15,0 0 2 16,167 11-57-16,-68-11-3 16,5-2-136-16,2-15-284 15</inkml:trace>
  <inkml:trace contextRef="#ctx0" brushRef="#br0" timeOffset="79403.89">28091 16840 233 0,'0'0'365'16,"0"0"-347"-16,0 0-15 15,0 0 71-15,0 0 45 16,0 0-50-16,-3 0-34 16,3 0 4-16,8 0-4 15,13 0-2-15,10 1 13 16,14-1 10-16,10 0-17 15,6 0-13-15,2 0-14 16,0-1-5-16,-1-5-5 16,-2-1-1-16,-6 2-1 0,-9 1 0 15,-10-1 0 1,-12 3-2-16,-6-1-10 0,-6 0-13 16,1-1-39-16,1-7-72 15,-1-2-152-15</inkml:trace>
  <inkml:trace contextRef="#ctx0" brushRef="#br0" timeOffset="79647.95">28496 16658 702 0,'0'0'42'0,"0"0"-42"0,0 0 16 16,0 0 61-16,0 0 8 15,0 0-23-15,-60 103-15 16,60-63-10-16,0 3-6 16,0-1 0-16,7 2-22 15,1 3-8-15,2-2-1 16,4 2-10-16,1-8-87 16,7-6-53-16,5-16-185 15</inkml:trace>
  <inkml:trace contextRef="#ctx0" brushRef="#br0" timeOffset="79878.34">29098 16530 186 0,'0'0'683'0,"0"0"-683"15,0 0 8-15,0 0-3 16,0 0 127-16,0 0-18 16,-37 232-57-16,37-150-40 15,3 10-17-15,18 4-3 16,8 3-122-16,-7-6-192 16</inkml:trace>
  <inkml:trace contextRef="#ctx0" brushRef="#br0" timeOffset="81015.42">24724 18265 636 0,'0'0'45'0,"0"0"-34"15,0 0 41-15,0 0 34 16,0 0-26-16,0 0-36 16,64-40-24-16,-23 30 0 15,-7 2 0-15,-6 6 0 16,-9-1 0-16,-11 3 0 15,-5-2 0-15,-3 1 1 16,0 1 0-16,0 0 1 16,0 0 2-16,0 0-1 15,0 0-1-15,0 0-2 16,0 0-26-16,0-5-48 16,3 0-173-16</inkml:trace>
  <inkml:trace contextRef="#ctx0" brushRef="#br0" timeOffset="81406.97">25267 17974 561 0,'0'0'91'0,"0"0"-86"16,0 0 20-16,0 0 26 16,0 0-24-16,0 0 40 15,18 88 2-15,1-41-30 0,2 6-23 16,5 1-9-16,1-2-6 16,1-5 1-16,-3-11 3 15,-4-15-5-15,-5-9-5 16,-6-6 1-16,-4-6 4 15,2-20 13-15,0-15 26 16,2-13-30-16,-1-8 4 16,-3 1 2-16,-3 1-15 15,0 11 1-15,2 13-1 16,-1 6-7-16,3 12-15 16,4 8-30-16,6 4-78 0,11 0-148 15,9 0-96 1</inkml:trace>
  <inkml:trace contextRef="#ctx0" brushRef="#br0" timeOffset="81762.03">25895 18145 767 0,'0'0'7'0,"0"0"-7"16,0 0 0-16,0 0 11 15,0 0-3-15,0 0-7 16,30 62-1-16,9-35 15 0,8-10-14 16,4-10-1-16,0-4-14 15,-9-3-26-15,-12-6 14 16,-11-18 26-16,-13-11 11 16,-6-6 10-16,-3-8 5 15,-19 2-6-15,-11 8 6 16,-5 12-9-16,1 10-6 15,3 11-9-15,4 6 3 16,6 0-6-16,5 23 1 16,8 10-13-16,10 11 10 15,1 7-1-15,21 8-9 16,20 3-37-16,18-6-50 16,11-14-133-16</inkml:trace>
  <inkml:trace contextRef="#ctx0" brushRef="#br0" timeOffset="82016.34">26825 17570 702 0,'0'0'20'0,"0"0"-16"16,0 0 24-16,0 0 20 15,0 0 28-15,0 0-3 16,-214 216-22-16,185-132-15 0,9 13-13 16,16 10-20-1,4 6-3-15,33-4-12 16,25-6-44-16,28-22-72 0,26-23-124 16,12-25-315-16</inkml:trace>
  <inkml:trace contextRef="#ctx0" brushRef="#br0" timeOffset="82588.27">27095 18024 680 0,'0'0'59'0,"0"0"-50"16,0 0 42-16,0 0 64 16,0 0-23-16,0 0-53 15,-3 0-26-15,22-2-11 16,13 0 3-16,8-1-4 16,0-1-1-16,-4 4-3 15,-8-4 1-15,-9 2 0 0,-11 1-6 16,-5 1 3-16,-3 0-13 15,0 0-24-15,0 0-52 16,0 0-97-16,0-6-293 16</inkml:trace>
  <inkml:trace contextRef="#ctx0" brushRef="#br0" timeOffset="83351.23">27845 17795 145 0,'0'0'445'16,"0"0"-412"-16,0 0 42 15,0 0-1-15,0 0-51 0,0 0-14 16,-140-29-9 0,98 44 0-16,9 6-1 0,8 5-2 15,10-2 2-15,10 3-10 16,5-2 8-16,0-1-8 16,17-1-2-16,14-9-5 15,9-5-8-15,4 0 4 16,1-8 9-16,-2 2 8 15,-6 0-6-15,-8 0 7 16,-9-2 2-16,-6 5 2 16,-7 0-4-16,1 3 0 15,-4 7 4-15,-1 5 6 16,-3 8 2-16,0 9 4 16,0 8-10-16,-19 4 3 15,-9-1-4-15,-5-6 0 0,-5-8-2 16,-1-10 0-16,0-12-5 15,4-6 5-15,5-7-3 16,12-6-28-16,12-15 3 16,6-12-144-16,23-9-229 15</inkml:trace>
  <inkml:trace contextRef="#ctx0" brushRef="#br0" timeOffset="83681.42">28436 18397 846 0,'0'0'10'16,"0"0"-10"-16,0 0-17 15,0 0 17-15,0 0 25 16,0 0-17-16,-109 155-1 16,90-120-7-16,1-3-11 15,0-8-42-15,-3-5-51 0,0-11-32 16,-3-8-51-16,3-9-86 15</inkml:trace>
  <inkml:trace contextRef="#ctx0" brushRef="#br0" timeOffset="83982.61">28712 17884 521 0,'0'0'12'0,"0"0"2"16,0 0-14-16,0 0 101 15,0 0-9-15,0 0-27 16,101 17-2-16,-48-14-45 15,2-1-16-15,2 0-2 16,-4 1 0-16,-5-1-11 16,-9 4-36-16,-5-6-96 15,-13 0-160-15</inkml:trace>
  <inkml:trace contextRef="#ctx0" brushRef="#br0" timeOffset="84230.01">29410 17732 785 0,'0'0'17'0,"0"0"-17"15,0 0 0-15,0 0 3 16,0 0 52-16,0 0 20 15,-7 179-60-15,20-110-9 16,5 5-6-16,3 3-3 16,3-2-41-16,1-7-87 15,-1-20-155-15</inkml:trace>
  <inkml:trace contextRef="#ctx0" brushRef="#br0" timeOffset="84541.69">29854 17815 189 0,'0'0'587'0,"0"0"-587"16,0 0-11-16,0 0 11 0,0 0 58 16,0 0-4-16,-86 139-26 15,91-99-25 1,17-2-3-16,8-7 0 15,2-7-6-15,-1-15-13 0,-1-9-4 16,-5 0 5-16,-7-26 8 16,-12-5 10-16,-6-5-9 15,-6-4 4-15,-18 2 3 16,-3 7 3-16,5 7-1 16,8 12 1-16,8 9-1 15,5 3-31-15,1 3-173 16,0 10-129-16</inkml:trace>
  <inkml:trace contextRef="#ctx0" brushRef="#br0" timeOffset="84791.03">30350 18145 779 0,'0'0'0'0,"0"0"1"16,0 0-1-16,0 0 40 15,0 0-12-15,0 0-20 16,-55 268-8-16,34-230-13 16,-7-12-22-16,-8-8-12 15,-5-14-34-15,-6-4-70 16,0-11-65-16</inkml:trace>
  <inkml:trace contextRef="#ctx0" brushRef="#br0" timeOffset="85063.3">30617 17798 195 0,'0'0'548'0,"0"0"-548"16,0 0 0-16,0 0 48 16,0 0 13-16,0 0-51 15,209-12-10-15,-143 7-4 16,-5 0-35-16,-9-1-84 15,-10-1-119-15</inkml:trace>
  <inkml:trace contextRef="#ctx0" brushRef="#br0" timeOffset="85323.6">31247 17577 403 0,'0'0'106'15,"0"0"-106"-15,0 0 0 16,0 0 119-16,0 0-18 16,0 0-18-16,7 194-40 15,1-133-22-15,-5-3-10 16,0-3-11-16,0 0-2 15,-2-6-49-15,6-7-112 0,1-7-215 16</inkml:trace>
  <inkml:trace contextRef="#ctx0" brushRef="#br0" timeOffset="86948.72">31533 17694 1 0,'0'0'216'0,"0"0"-121"15,0 0 6-15,0 0 19 16,0 0-3-16,0 0-57 16,0 0-17-16,0-4-10 15,0 4-12-15,0 0-21 16,-6 3-2-16,-10 16-7 16,-4 10 9-16,0 9 3 15,2 2-2-15,7-1 0 16,7 0 0-16,4-2 8 15,0-8-9-15,6-5 5 0,13-7-4 16,5-8 5 0,3-7 4-16,3-2-4 0,-5-11-4 15,-1-17 2-15,-9-7-4 16,-6-8-2-16,-9 0-5 16,0 3-4-16,-6 4 6 15,-9 10 2-15,3 12-5 16,0 4-8-16,5 10-24 15,0 0-33-15,4 0-108 16,3 5-45-16</inkml:trace>
  <inkml:trace contextRef="#ctx0" brushRef="#br0" timeOffset="87346.35">31859 17712 395 0,'0'0'190'16,"0"0"-165"-16,0 0 14 16,0 0-4-16,0 0 3 15,0 0-38-15,-77-47-7 16,65 62-5-16,-1 4 5 16,-1-2-16-16,1 6-1 15,3-4-10-15,2-1 1 16,4-4 16-16,4-3-16 15,0-1-1-15,3-1-14 16,10 0 7-16,3 0 23 16,4-2 12-16,-2 0-4 15,-3-1 6-15,-3 1 4 0,-5-1 18 16,-2 2 32 0,1 2 24-16,-2 2-9 0,5 0 7 15,-3 6-37-15,0 2-28 16,-3-4-7-16,-3 7-1 15,0-4-23-15,0 2-40 16,-9-4-17-16,-12-5-28 16,-7-8-13-16,-8-4 13 15</inkml:trace>
  <inkml:trace contextRef="#ctx0" brushRef="#br0" timeOffset="87683.46">32044 17354 371 0,'0'0'96'15,"0"0"-49"-15,0 0 25 16,0 0 34-16,0 0-26 16,0 0-80-16,-59-37 5 15,79 69 7-15,7 15 32 16,-2 8 4-16,-1 9-2 15,-2-2-5-15,-2 1-5 0,-3 3-4 16,-5 1-5-16,-9 0-18 16,-3-1-3-16,-6 2-3 15,-19-3 0 1,-9-5-3-16,-5-4 1 0,-4-9-1 16,1-5-6-16,1-15-7 15,3-10-40-15,8-7-15 16,7-7-74-16,15-3-13 15,8-16-45-15</inkml:trace>
  <inkml:trace contextRef="#ctx0" brushRef="#br0" timeOffset="89275.2">32348 17399 267 0,'0'0'183'0,"0"0"-81"15,0 0 16-15,0 0-27 16,0 0-16-16,0 0-26 16,0-16-33-16,19 16-11 15,11 0-5-15,9 0 0 16,7 1 0-16,1 8-20 16,2 0-53-16,-9-7-117 0,-6-2-210 15</inkml:trace>
  <inkml:trace contextRef="#ctx0" brushRef="#br0" timeOffset="89492.62">32270 17645 400 0,'0'0'168'0,"0"0"-158"16,0 0 43-16,0 0 54 0,0 0-57 16,0 0-50-1,91 6-1-15,-40-6-124 0,1 0-268 16</inkml:trace>
  <inkml:trace contextRef="#ctx0" brushRef="#br0" timeOffset="89775.86">32772 17492 454 0,'0'0'133'0,"0"0"-87"15,0 0 81-15,0 0-10 16,0 0-59 0,0 0-30-16,56 8-9 0,-27 0-8 15,0-1-7-15,0-5-4 16,-3 3 0-16,-1-2-31 16,-1 1-48-16,-2-3-54 15,-2-1-168-15</inkml:trace>
  <inkml:trace contextRef="#ctx0" brushRef="#br0" timeOffset="90010.24">32976 17170 534 0,'0'0'102'16,"0"0"-12"-16,0 0 37 15,0 0 14-15,0 0-75 16,0 0-54-16,9 47 15 16,6 13 29-16,-8 17-8 15,-5 11-17-15,-2 14-24 16,0 9-7-16,-15 4-53 16,-6-11-245-16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44:13.172"/>
    </inkml:context>
    <inkml:brush xml:id="br0">
      <inkml:brushProperty name="width" value="0.05292" units="cm"/>
      <inkml:brushProperty name="height" value="0.05292" units="cm"/>
      <inkml:brushProperty name="color" value="#FF0000"/>
    </inkml:brush>
  </inkml:definitions>
  <inkml:trace contextRef="#ctx0" brushRef="#br0">5011 5782 321 0,'-3'0'53'0,"-1"0"-34"16,4 0 22-16,0 0 26 15,0 0-6-15,0 0-27 16,0 0-22-16,0 0-11 16,4 0 4-16,2 0 21 15,6 0 5-15,1 2-1 16,1 0-2-16,2 1-10 0,1-1 10 16,5-2-16-16,5 1-3 15,1 2 3-15,2-3-3 16,3 1-8-16,1-1 11 15,-4 0-8-15,3 0-4 16,0 0 0-16,1 0 3 16,2 0-3-16,3 0 6 15,4 0-4-15,-1 0 0 16,1-1-2-16,-6-2 0 16,-7 0-2-16,0 2 2 0,-5 1 0 15,-8 0 1 1,2 0-1-16,-2 0 0 0,-1 0 0 15,2 0-1-15,6 0 1 16,-2-2 1-16,8-2-1 16,4-1 0-16,-1-1 0 15,6-1-1-15,-3-1 1 16,1 3 0-16,-6 0 1 16,-1 1-1-16,-3 2 1 15,-9 2-1-15,-2 0 1 16,-2 0-1-16,-2 0 0 15,1 0-1-15,-1 0 1 16,6-2 0-16,4 0-1 0,4-2 1 16,11-3 0-1,-3 2-1-15,2 1 1 0,0 1 0 16,-6 2-2-16,-2 1 1 16,-4 0-3-16,-3 0 4 15,-3 0 1-15,-2 0-1 16,-1 0-2-16,6 0 2 15,3-2-1-15,3 1-1 16,1-2 2-16,-1 0-2 16,3-1 3-16,4 1-4 15,2 2 6-15,1-2-9 16,-1 0 7-16,-5 0-3 16,-4 3 3-16,-7 0-1 15,-1 0 0-15,-4 0 0 0,-3-3-3 16,-3 3 3-16,-3 0 0 15,0 0 0-15,1 0 0 16,-1 0-3-16,3 0 3 16,-1 0-1-16,2 0 1 15,-1 0-2-15,0 0 2 16,1 0 0-16,-2 0 0 16,-2 0 0-16,3 0 0 15,-2 0 0-15,-4 0 2 16,3 0-2-16,0 0 1 15,2 0 1-15,5 0-1 16,5-2 0-16,6-5-1 16,4 0-1-16,5-1 0 15,-3 2 1-15,-5 0 2 0,-1 2-2 16,-9 1 1-16,-2 1-2 16,-5 1 1-16,-5 1 0 15,0-1 1-15,-3 1-1 16,3 0 1-16,0-2 0 15,3 1 1-15,4-1 0 16,-1-2-1-16,-1 2-1 16,2 1 1-16,-1 1-2 15,-6 0 1-15,0 0-1 16,-3 0-3-16,0 0 2 16,3 0 1-16,0 0 1 15,0 0 2-15,6 0-1 16,-3 0-1-16,0 0 0 0,-3 0 0 15,3 0 0-15,-6 0 0 16,4 0-1-16,-1 0-1 16,-3 0 0-16,0 0-1 15,0 0 3-15,0 0 3 16,0 0-1-16,3 0 1 16,-3 0 1-16,3 0-3 15,0 0 0-15,0 0 0 16,3 0-1-16,-1 0 3 15,2 0-2-15,-4 0 1 16,3 0-1-16,-3 0-1 0,0 0 1 16,0 0-1-16,0 0 0 15,0 0 0-15,1 0 0 16,-1 0 3-16,2 0-3 16,-2 0-1-16,0 0 1 15,0 0 0-15,-3 0 1 16,0 0-1-16,0 0 4 15,0 0-4-15,0 0 3 16,0 0 4-16,0 0 0 16,0 0 3-16,0 0-1 15,0 0-4-15,0 0 1 16,0 0-5-16,0 0-1 16,0 0 0-16,0 0 2 15,0 0-1-15,0 0 0 0,0 0 4 16,0 0 0-16,0 0 0 15,0 0 2-15,0 0 0 16,0 0 0-16,0 0 2 16,0 0-7-16,0 0-2 15,0 0 0-15,0 0-1 16,0 0 1-16,0 0 0 16,0 0 0-16,0 0 0 15,0 0 0-15,0 0 0 16,0 0 0-16,0 0 0 15,0 0 2-15,0 0-2 16,0 0 3-16,0 0-1 16,0 0-1-16,0 0-1 15,0 0 0-15,0 0 0 0,0 0-1 16,0 0-1-16,0 0 1 16,0 0 0-16,0 0 1 15,0 0 0-15,0 0 1 16,0 0 2-16,0 0-2 15,0 0 0-15,0 0 0 16,0 0 0-16,0 0-1 16,0 0 0-16,0 0-2 15,0 0 1-15,0 0 1 16,0 0-1-16,0 0-3 16,0 0 4-16,0 0 0 0,0 0 2 15,0 0 1 1,0 0 0-16,0 0-1 0,0 0 3 15,0 0-1-15,0 0 0 16,0 0 1-16,0 0-5 16,0 0 0-16,0 0 0 15,0 0 0-15,0 0 0 16,0 0 0-16,0 0 0 16,0 0 0-16,0 0 1 15,0 0 0-15,0 0 0 16,0 0 1-16,0 0 0 15,0 0 1-15,0 0-1 0,0 0 1 16,0 0 1-16,0 0 1 16,0 0-3-16,0 0-1 15,0 0 0-15,0 0-1 16,0 0 0-16,-3 0 0 16,3 0 0-16,0 0-1 15,-3 1-1-15,3-1 0 16,-3 2 2-16,-2 0 0 15,2 0 0-15,-1-2 1 16,1 0-1-16,3 2 0 16,0-2 0-16,-3 0 1 15,3 1 0-15,0-1 0 16,0 0 0-16,0 0 0 16,0 0-1-16,0 0 0 15,0 0-1-15,0 0 1 16,0 2 0-16,0-2 0 0,0 0 0 15,0 0 1-15,0 0-1 16,0 0 0-16,0 0 1 16,0 0-1-16,0 0 2 15,0 0-1-15,0 0 0 16,0 0-1-16,0 0 2 16,0 0-1-16,0 0 0 15,0 0-1-15,0 0 0 16,0 0 1-16,0 0-1 15,0 0 0-15,0 0 0 16,0 0 0-16,0 0 0 0,0 0-1 16,0 0 1-1,0 0-1-15,0 0 1 0,0 0 0 16,0 0-1-16,0 0-16 16,0 0-64-16,-9 0-107 15,-7-3-245-15</inkml:trace>
  <inkml:trace contextRef="#ctx0" brushRef="#br0" timeOffset="4752.88">11361 6037 374 0,'0'0'68'0,"0"0"-64"16,0 0 61-16,0 0 41 15,0 0-22-15,0 0-55 16,0 0-22-16,61-23-5 16,-25 19-1-16,6 0 11 15,10 4 3-15,9-2 0 16,5-2-3-16,11 1-5 16,4-5 2-16,4 2-4 15,3-3-5-15,0-1-2 0,-9 0 0 16,3 1 2-16,-3 1 0 15,-1-1-1-15,3 2 1 16,2 0 0-16,2-3 5 16,3-3-4-16,0 4 1 15,-3-6-2-15,3 2 0 16,-8 1-1-16,1 2 3 16,-6 3-3-16,-4-3 1 15,1-1 0-15,-2-2 0 16,6-1 0-16,2 0 0 15,-4 1 0-15,1-1 0 16,-8 7 2-16,-4-1-2 16,-5 3 0-16,-6-1 4 15,-4 2-4-15,-5 0 6 0,-4-2-6 16,-9 5 3-16,-2-2 3 16,-11 2-2-16,-4 1 3 15,-10 0 10-15,0 0 16 16,-3-2-7-16,0 2-3 15,0 0-5-15,0 0-6 16,0 0 4-16,0 0 2 16,0 0-4-16,0 0-4 15,0 0 1-15,0 0 7 16,0 0-2-16,0 0-4 16,0 0 2-16,0 0-1 0,0 0-2 15,0 0 1-15,0 0-3 16,0 0-5-16,0 0-1 15,0 0 0-15,0 0-3 16,0 0 0-16,0 0 0 16,0 0-1-16,0 0 1 15,0 0-1-15,0 0 0 16,0 0-1-16,0 0-2 16,0 0-24-16,0 0-48 15,-3-3-91-15,-9-6-238 16</inkml:trace>
  <inkml:trace contextRef="#ctx0" brushRef="#br0" timeOffset="19153.14">13737 4898 361 0,'-1'-13'10'0,"1"1"-6"15,0-1 58-15,-2 1 109 16,2 1-56-16,0 1-26 15,0-3-30-15,0 2-5 16,6-6-24-16,17-4-16 16,13-6-11-16,10-1-3 15,11 1 1-15,-2 7-1 16,-3 10 0-16,-13 8-1 16,-12 2-2-16,-5 1 1 15,-9 16-5-15,1 12-2 16,-5 4 4-16,0 10 0 0,-6 6 5 15,0 5 1 1,-2 3-1-16,3 8-1 16,-2 3 1-16,1 7 1 15,5 1 3-15,-2 1-4 0,3-3 0 16,4-5 0-16,-3 0 0 16,4 2 4-16,-2-5-2 15,-3 2 5-15,1 2-7 16,1-1 4-16,-2 4 3 15,4-2-7-15,0-6 25 16,4-3-20-16,-2 5-3 16,4-4 23-16,1-1-5 15,0-6-12-15,3-3 0 16,-4-6-1-16,4-5-6 0,-7-5 2 16,-3-2-3-16,1-2 1 15,-5-4-2-15,0 1 1 16,-3-4 0-16,-1 1 0 15,0-2 0-15,-2 0 1 16,-3-2-1-16,0-3 6 16,0-4 0-16,-2-2 19 15,-12 2-4-15,-7 1-2 16,-16 0 8-16,-14 6-5 16,-18 0-9-16,-13 3-8 15,-20 2 0-15,-15 1-1 16,-20 0 5-16,-8-3 7 15,8 0 17-15,19-5 20 16,30-1 2-16,34-5-23 16,14-4-9-16,19 2-19 0,1-2-1 15,10-6 3-15,7-4 10 16,3-1-16-16,0 0-1 16,0 0 1-16,0 0 0 15,0 0 0-15,0 0-6 16,0 0-51-16,0 0-96 15,-10 0-159-15</inkml:trace>
  <inkml:trace contextRef="#ctx0" brushRef="#br0" timeOffset="21683.17">14700 5157 466 0,'0'0'22'16,"0"0"-19"-16,0 0 26 15,0 0 77-15,0 0-50 16,0 0-37-16,0 0 45 0,-9 119-33 16,-6-63-2-1,-2 7-9-15,0 5-5 0,-2 3-4 16,-1 2-5-16,-2 2-6 16,2-4 3-16,-2-8-3 15,9-10 0-15,9-17-1 16,4-16 0-16,0-13 1 15,17-7 2-15,8-11 11 16,11-24 10-16,6-13-14 16,1-4 0-16,-1-3-7 15,-7-1-2-15,-3 1 3 16,-2 5-2-16,-11 5-1 16,-1 9 2-16,-6 11-2 15,-9 6 3-15,0 13-1 0,-3 2 0 16,0 4-2-16,0 6-10 15,-15 17-5-15,-15 9 13 16,-10 7 4-16,-7 5-1 16,-6 0 0-16,-2 0-1 15,7-5 2-15,5-5-1 16,17-7 0-16,16-8 5 16,10-6 3-16,19-4 2 15,23-6 22-15,18-3 17 16,8 0-26-16,10-7-24 15,-7-5 0-15,1-1-26 16,-8 1-61-16,-4-6-129 16,-15-2-375-16</inkml:trace>
  <inkml:trace contextRef="#ctx0" brushRef="#br0" timeOffset="22222.37">15237 5593 672 0,'0'0'77'16,"0"0"-71"-16,0 0 15 16,0 0 111-16,0 0-29 15,0 0-49-15,18 2-5 16,19-2 29-16,14 0-23 15,8 0-34-15,9-6-11 16,-6 0-7-16,3 1-3 16,0-3-8-16,-10 6-29 15,-6-1-48-15,-11-1-61 16,-14 4-81-16,-21-4-372 16</inkml:trace>
  <inkml:trace contextRef="#ctx0" brushRef="#br0" timeOffset="22433.82">15350 5917 819 0,'0'0'55'16,"0"0"-41"-16,0 0 1 15,0 0 149-15,0 0-29 16,0 0-93-16,175-31-42 15,-81 15-4-15,3-3-76 16,-5 0-71-16,-14-4-176 16</inkml:trace>
  <inkml:trace contextRef="#ctx0" brushRef="#br0" timeOffset="23293.5">16350 5370 703 0,'0'0'115'0,"0"0"-115"16,0 0 0-16,0 0 9 15,0 0 47-15,0 0-33 16,10-5-1-16,25 12 16 16,5-6-19-16,2-1-10 15,0 0-3-15,-6-18-1 0,0-9 2 16,-7-12-7 0,-7-5-8-16,-5-12 4 0,-8-5-3 15,-9-1 5-15,0 6 2 16,0 16 3-16,-6 13 12 15,-2 15 9-15,5 8 7 16,0 4-9-16,-3 0-22 16,0 23-8-16,-1 26 8 15,1 18 1-15,6 16 14 16,0 9 8-16,3 5-2 16,10-1-8-16,3-5-8 15,-3-2-3-15,0-7 1 0,-4-1-3 16,1-8-1-16,-3-12-3 15,-7-11-6-15,0-14-3 16,-3-12 6-16,-14-10 5 16,-2-7 2-16,0-7 3 15,2 0 9-15,2 0 19 16,3-5 14-16,7-7 3 16,5 0-8-16,0-4-9 15,13-1-14-15,16 0-13 16,19 1-1-16,15 3-3 15,11 4-3-15,10-2 3 16,-2 1-5-16,-12 1-4 16,-13-2 1-16,-17 4 5 15,-13 1 3-15,-15 2 0 16,-5 3 4-16,-7 1 19 0,0 0 10 16,0 0 2-16,0 0-3 15,0 0-5-15,0 0-15 16,0 0-12-16,0 0 0 15,0 0-20-15,0-7-91 16,0-14-184-16</inkml:trace>
  <inkml:trace contextRef="#ctx0" brushRef="#br0" timeOffset="33636.41">26696 10522 261 0,'-17'-9'22'0,"1"1"39"0,3 4 42 16,6-1 19-16,4 5-12 15,3 0-46-15,0 0-48 16,0 0-7-16,0 0 12 15,0 0-1-15,0 0-9 16,0 5 3-16,0 9 23 16,0 6 27-16,-3 7-29 15,-2 2-11-15,1 7-6 16,-2 5-9-16,4 1-4 16,1 7-5-16,-1 1 0 15,1 3-66-15,-4-7-92 16,-4-7-305-16</inkml:trace>
  <inkml:trace contextRef="#ctx0" brushRef="#br0" timeOffset="34370.44">27235 11889 369 0,'0'0'27'0,"0"0"-11"16,0 0 76-16,0 0 12 15,0 0-20-15,0 0-12 16,13 33-23-16,-10-20-11 16,-1 1-13-16,-2 9 2 15,0 0-11-15,0 6-11 16,-5 2-5-16,-9 1 0 16,-3 5-70-16,-4-4-147 15,1-4-410-15</inkml:trace>
  <inkml:trace contextRef="#ctx0" brushRef="#br0" timeOffset="35672.78">24365 13062 99 0,'0'0'130'0,"0"0"-127"15,0 0 6-15,0 0 65 16,0 0 19-16,0 0-12 16,0 0-10-16,0-4-16 15,0 4-11-15,0 0-15 16,0 0-1-16,0 8-3 16,-8 11 34-16,0 8-25 15,3 12-17-15,0 8-3 16,2 5-2-16,-4 12-10 15,-4 8-2-15,-7 1-32 16,-2 5-72-16,1-8-203 16</inkml:trace>
  <inkml:trace contextRef="#ctx0" brushRef="#br0" timeOffset="38000.03">24098 13018 13 0,'0'0'59'0,"0"0"-27"16,0 0 8-16,0 0-4 15,0 0-2-15,0 0-3 16,34 40-8-16,-25-32-18 16,3-3-5-16,1-1-4 15,-3 0-7-15,-2-4 3 16,-2 0 8-16,-2 0 3 15,-2 0 5-15,-2 2 12 16,0-2 19-16,1 0 19 16,-1 0-8-16,5 0-28 15,2 0-22-15,2 0 0 16,3 0-4-16,-4 0-8 0,-2 0 7 16,-5 0 2-16,-1 1-3 15,0 2 6-15,0 4 0 16,0 0 59-16,0 6 6 15,-4 0-17-15,-2 1-9 16,1 1 3-16,4 2-26 16,-1 0 2-16,2 3 1 15,0-2-1-15,0 0 13 16,0 1-1-16,0 0 2 16,0-2-16-16,-1 1-4 15,1-3-3-15,0 0-4 16,0 1-3-16,0-3-2 0,0-3 2 15,0-3 0-15,0-5-1 16,0 1 0-16,0-3 4 16,4 0 8-16,4-16 8 15,1-7-11-15,2-13-8 16,-3-7-2-16,-3-4 0 16,-4-2-3-16,1 4-8 15,1 7-4-15,0 9 15 16,-2 6-1-16,-1 5-14 15,0 0 10-15,0 8 5 16,0 3-1-16,0 0 2 0,0 7-2 16,0 0 1-1,0 0-4-15,0 0 0 0,0 0-5 16,0 16-7-16,0 10 13 16,-1 5 3-16,-2-1 0 15,1 0 2-15,-1 5-1 16,2-4 7-16,-4 4-3 15,0-1 5-15,1 2-5 16,1-7 2-16,-1-4-3 16,4-9-1-16,0-6-3 15,0-7 1-15,0 0 0 16,0-3 7-16,0 0 8 16,0-16 19-16,1-11-4 15,6-12-30-15,-2-5 1 0,-4-5-2 16,-1-1 0-16,0 1-2 15,2 10-4 1,-1 6 3-16,3 5 3 0,-3 9-4 16,-1-1-3-16,0 7 6 15,0 0 1-15,0 6 0 16,0 4 0-16,0 0-1 16,0 3 1-16,0 0-5 15,0 0 0-15,0 6-7 16,0 15-6-16,3 14 16 15,2 5 2-15,0 6 1 16,-2 4 2-16,-3 0 7 16,0-2 4-16,0-8-7 15,0-6-5-15,0-14 1 16,0-7 0-16,0-10-3 0,0-3 0 16,0 0-15-16,0 0-78 15,0-11-148-15</inkml:trace>
  <inkml:trace contextRef="#ctx0" brushRef="#br0" timeOffset="41021.54">26783 9700 432 0,'-6'0'67'0,"3"0"-67"16,3 7-33-16,0 3 33 15,0 5 23-15,-1 5 56 16,-1 4-35-16,-4 9-25 16,-3 0 9-16,-7 6 0 15,-4-2-7-15,-4-1-20 16,-1-3 13-16,-2-4-12 15,3-8 9-15,6-8 7 16,7-4-7-16,6-6 6 16,5-3 10-16,0 0-13 15,0 0-14-15,10 2 0 16,8 1 9-16,11 2 6 0,1 2-3 16,-4 0-12-16,0-1 0 15,-7-2-1-15,1 3-39 16,-3-7-113-16,-3 0-138 15</inkml:trace>
  <inkml:trace contextRef="#ctx0" brushRef="#br0" timeOffset="41359.18">26677 9997 412 0,'0'0'218'16,"0"0"-213"-16,0 0 19 16,0 0 38-16,0 0-35 15,0 0 16-15,328-136 7 16,-171 89-26-16,7-4-6 16,3-9-15-16,-1-4-1 15,-2-4-4-15,4 2 5 16,-6 6-3-16,-15 5 2 15,-26 15 4-15,-40 9-7 16,-34 11 2-16,-24 7 0 16,-19 8 15-16,-4 1 31 15,-1 4-16-15,-17 0-31 0,-7 2-34 16,0 12-81-16,3-4-99 16,10-7-311-16</inkml:trace>
  <inkml:trace contextRef="#ctx0" brushRef="#br0" timeOffset="44391.82">24044 12371 216 0,'0'0'45'0,"0"0"-31"16,0 0 57-1,0 0-9-15,0 0-22 0,0 0-16 16,0 0-4-16,-73 83-13 16,58-56-2-16,-6 6-5 15,-4-1-25-15,-4-1-27 16,4-5-89-16</inkml:trace>
  <inkml:trace contextRef="#ctx0" brushRef="#br0" timeOffset="44577.33">23984 12480 318 0,'0'0'0'0,"0"0"-1"0,0 0 1 15,0 0 0-15,0 0 21 16,0 0-6-16,49 107-15 16,-23-87-13-16,-3-2-47 15,-2-8-120-15</inkml:trace>
  <inkml:trace contextRef="#ctx0" brushRef="#br0" timeOffset="44944.35">24033 12457 400 0,'0'0'55'0,"0"0"-51"0,0 0-4 16,0 0 10-16,0 0 5 15,0 0 30-15,-7 80-2 16,28-31-9-16,-2 8 4 15,1 13 0-15,-4 7 5 16,-7 6-9-16,-3 3-8 16,-3 4-9-16,-2 0-7 15,1 1-7-15,1 2-2 16,6-4 1-16,-2-3 0 16,4-4-1-16,0-8 2 0,-2 1-3 15,-2-9 6 1,-7-3-6-16,0-10 8 15,0-10-5-15,0-13-3 0,0-10 0 16,0-7-8-16,0-7-40 16,0 1-97-16,-11-3-152 15</inkml:trace>
  <inkml:trace contextRef="#ctx0" brushRef="#br0" timeOffset="48424.45">21554 9504 187 0,'0'0'435'0,"0"0"-435"16,0 0-57-16,0 0 57 16,0 0 29-16,0 0 28 15,0 0-32-15,34-39-14 16,-23 55 1-16,0 6 9 16,-2 0 11-16,2 3-4 15,1-1-11-15,0-1-10 16,5 1-1-16,5-2-6 15,0-5-13-15,5 3-23 16,2-7-62-16,0-6-146 16</inkml:trace>
  <inkml:trace contextRef="#ctx0" brushRef="#br0" timeOffset="48751.58">21660 9347 391 0,'0'0'18'0,"0"0"2"0,0 0 57 15,0 0 12-15,0 0-46 16,0 0-43 0,17 16 4-16,12 11-4 0,4 5 6 15,6 4 4-15,1 1-10 16,6 3 0-16,-4-1-8 16,-1 5-44-16,-9-2-125 15,-13-2-127-15</inkml:trace>
  <inkml:trace contextRef="#ctx0" brushRef="#br0" timeOffset="49392.67">22188 9914 198 0,'0'0'196'16,"0"0"-192"-16,0 0 44 15,0 0 66-15,0 0-36 16,0 0-49-16,-14-4-29 16,14 18 0-16,6 8 5 15,0 6 2-15,-4 1 7 16,0 8 2-16,-2 2 4 15,0 1-8-15,-7 2-4 16,-5-6-3-16,-1-1-5 16,6-9 0-16,0-9-1 15,4-5 1-15,3-9 0 16,0-3 1-16,0 0 1 0,0 0 12 16,0 0 15-16,0 0 13 15,0-6-30-15,0 0 13 16,0 3-4-16,0-1-9 15,0 1-9-15,0 3 0 16,0-1 1-16,0 1-4 16,0 0-1-16,0 0 1 15,0 0 0-15,0 0 0 16,0 0-1-16,0 0 0 16,-1 0 0-16,1 0-1 0,0 0-8 15,0 0-31 1,-2-6-48-16,-4 3-144 0</inkml:trace>
  <inkml:trace contextRef="#ctx0" brushRef="#br0" timeOffset="50268.85">21944 10003 244 0,'0'0'26'16,"0"0"-16"-16,0 0 71 16,0 0-33-16,0 0-10 15,0 0-5-15,119-62-21 16,-99 45 1-16,0 0-1 16,-8 0 23-16,-5 1 14 15,-4 6-21-15,-1 1 14 0,-2 2-9 16,0 4 4-1,0 3-10-15,0 0-12 0,0 0-15 16,0 0 0-16,2 0-1 16,-2 0-4-16,3 0 0 15,-1 0-3-15,2 9 3 16,6 8 5-16,-4 3 1 16,1 11 7-16,0 1-4 15,-1 4-2-15,0 7-1 16,0-1 0-16,5 5 0 15,-7-4 1-15,2 2-1 16,-3-4-2-16,-3-4-7 16,0-2-1-16,0 0 3 15,-13-6-1-15,-8 1-3 0,-1-8 9 16,-1-5 1-16,1-4 0 16,5-9 2-16,7-4-2 15,2 0 11-15,5 0-1 16,2-1-7-16,1-6 4 15,0-3 2 1,0 1-9-16,7 2 2 0,8 3-1 16,5 1-1-16,5 0 0 15,6 0 1-15,7-6 0 16,4 5-1-16,-2-5 1 16,0-2-1-16,-3-2 0 15,-5 4 0-15,-5-2 0 0,-11 4 2 16,-9 4-2-16,-4 0 0 15,-3 2 6-15,0 1 4 16,0-3 1-16,-10 3-11 16,-6-3-8-16,0 3 0 15,3 0 4-15,6 0-3 16,1 0-10-16,3 0 10 16,3-3 3-16,0 3-3 15,0 0-3-15,0-4-17 16,0-3-75-16,13-9-138 15</inkml:trace>
  <inkml:trace contextRef="#ctx0" brushRef="#br0" timeOffset="52221.94">21797 10260 302 0,'0'0'0'15,"1"-2"-85"-15,14-5 57 16,5 1 28-16,0 0 5 15,2 2-2-15,-5 1 0 16,-3 3-2-16,-7-1 1 16,-6 1 7-16,-1 0 21 0,0 0 19 15,-17 0-19-15,-12 4-22 16,-5 6-4-16,0-1-3 16,1 4-1-16,8-5 0 15,5-2 6-15,10-3 15 16,7-3-4-1,1 0-1-15,2 0-3 0,0 0 7 16,0 0 27-16,0 0 12 16,6 0-20-16,10-4-23 15,1-5-15-15,4-1-1 16,0 0-74-16,-3-6-168 16</inkml:trace>
  <inkml:trace contextRef="#ctx0" brushRef="#br0" timeOffset="53123.84">22424 8239 243 0,'0'0'100'16,"0"0"-99"-16,0 0-1 15,0 0 22-15,0 0 1 16,0 0-11-16,107-4-11 16,-85 11-1-16,1 3-38 15,-6-1-151-15</inkml:trace>
  <inkml:trace contextRef="#ctx0" brushRef="#br0" timeOffset="53323.82">22411 8574 26 0,'0'0'430'0,"0"0"-430"15,0 0-80-15,0 0 80 16,0 0 20-16,0 0-2 16,159 55-16-16,-114-42-2 15,-2-6-89-15</inkml:trace>
  <inkml:trace contextRef="#ctx0" brushRef="#br0" timeOffset="53793.61">22783 8893 414 0,'0'0'46'16,"0"0"-37"-16,0 0 10 15,0 0 26-15,0 0 10 0,0 0-40 16,151-19-15-16,-110 12-13 15,1-2-77-15,-3-3-96 16</inkml:trace>
  <inkml:trace contextRef="#ctx0" brushRef="#br0" timeOffset="54001.59">22884 8791 479 0,'0'0'60'16,"0"0"-60"-16,0 0-22 15,0 0 22-15,0 0 35 16,0 0-23-16,7 106-3 0,7-72-9 16,3 4-12-16,1-1-77 15,-6-4-81-15</inkml:trace>
  <inkml:trace contextRef="#ctx0" brushRef="#br0" timeOffset="54241.95">23137 8699 310 0,'0'0'389'16,"0"0"-389"-16,0 0-62 16,0 0 62-16,0 0 23 15,0 0 5-15,105 242-13 16,-70-161-15-16,-1 12-4 16,-7-1-150-16,-12 4-365 15</inkml:trace>
  <inkml:trace contextRef="#ctx0" brushRef="#br0" timeOffset="66665.98">4589 14436 60 0,'0'-3'198'0,"0"3"-138"16,0 0 9-16,0 0 49 15,0 0-11-15,0 0-33 16,0 0-29-16,0 0-14 15,0 0-13-15,0 0-13 16,0 0-5-16,0 0-9 16,0 10-5-16,0 6 14 15,0 10 0-15,0 1 3 16,0 0 0-16,0 5 0 16,-3 5 11-16,0-1-7 15,0 4 4-15,3-1-7 16,0-2 6-16,0-2-7 15,0-4 7-15,0-1-6 0,0 0-3 16,0-1 2 0,0 1 1-16,0-5-2 0,0-8 5 15,0-6-6-15,0-2 1 16,0-5-1-16,0-4 2 16,0 0-2-16,0 0 2 15,0 0 8-15,0 0-2 16,0 0 16-16,6-4 8 15,3-12-3-15,4-5-17 16,2-4-4-16,0-8-5 16,-3-3 1-16,6-6-5 15,-3-2 0-15,7 1-1 16,-2 4 1-16,-1 4-5 0,-1 9 5 16,-6 1 2-16,-3 8-1 15,-2 7 2-15,-4 0 0 16,-3 6 10-16,0 2-2 15,0-2 1-15,0 4 1 16,0 0-9-16,0 0-4 16,0 0-5-16,0 0-2 15,0 0-2-15,0 0-6 16,0 4 0-16,0 8-5 16,-10 8 20-16,-5 6-2 15,-6 1 2-15,-1 6 0 16,-4-4 2-16,-2 1 1 15,4-3-3-15,2-5-1 16,8-5-1-16,4-10 2 16,4-2 0-16,3-5 5 15,3 0 1-15,0 0 1 0,0 0 5 16,0 0 2-16,0 0 1 16,0 0-3-16,0 0-5 15,0 0-7-15,0 0-9 16,9 0-2-16,4 7-1 15,4 8 12-15,8 5 0 16,5 2 7-16,3 2-2 16,1 2-1-16,-1 3 2 15,-3-4 3-15,3 0-8 16,-8-5 1-16,-1-1-2 0,-8-8 1 16,-7-2-1-16,-3-5 1 15,-3-4-1-15,-3 0-9 16,0 0-20-16,0 0-54 15,0 0-103-15,-15 3-330 16</inkml:trace>
  <inkml:trace contextRef="#ctx0" brushRef="#br0" timeOffset="68166.2">4556 15715 38 0,'0'0'79'0,"0"0"68"16,0 0-48-16,0 0 27 16,0 0-15-16,0 0-16 15,0 0-18-15,-6-24-22 16,6 24-30-16,0 0-25 15,0 0-5-15,0 3-6 16,0 14 0-16,0 7 11 16,0 8 5-16,0 1-3 15,0 7 7-15,0-1 12 16,0 4-3-16,0 5-9 0,0-2 4 16,0 4 5-16,3-8-14 15,-3 1-2-15,3-8 3 16,-3 2-4-1,0-4 2-15,0-3-3 0,0-4 0 16,0-6 6-16,0-5-5 16,0-8-1-16,0-7 3 15,0 0 1-15,0 0 9 16,0-2 13-16,0-15 15 16,0-9-37-16,6 0-4 15,3-1 0-15,3-3-2 16,3-2-8-16,4-1 6 15,2-1-19-15,3 1 10 0,3-6-13 16,-2 6 21 0,-4-1-5-16,-1 5 10 0,-7 5 2 15,-4 7 6 1,-6 2-1-16,0 2 4 0,-3 6 6 16,0 3-6-16,0-2-7 15,0 3 5-15,0 3-6 16,0 0-3-16,0 0-1 15,0 0-2-15,0 0-1 16,0 0-4-16,0 0-2 16,-6 0 3-16,-8 9 2 15,-8 11 3-15,-3 1 2 16,1 7 0-16,1 3-2 16,-2 2 2-16,6-1-1 0,-1-3 0 15,4-7 1-15,2-4 0 16,1-8 0-16,7-6 3 15,0-1-3-15,3-3 3 16,3 4 2-16,0-4 2 16,0 0 2-16,0 0-2 15,0 0-2-15,0 0-1 16,0 0 0-16,0 0 0 16,0 0 0-16,0 0-4 15,0 0-8-15,3 6-4 16,9 5 12-16,6-1 11 15,3 6-2-15,3-3-3 16,1-1 3-16,2 2-6 16,3-1 10-16,-2 1-8 15,0-4 11-15,-5-3-10 0,-4 2 2 16,-1-2 0-16,-6-3 0 16,2 2 2-16,-4 1-7 15,-1-2-1-15,0 2 4 16,1 0-5-16,-1-4 0 15,-1 1 1-15,-2-1 3 16,1 0-2-16,-4-3 1 16,-3 1 3-16,3-1 2 15,-3 0 8-15,0 0 3 16,0 0-1-16,0 0-2 0,0 0-4 16,0 0-4-16,0 0-5 15,0 0-4-15,0 0 0 16,0 0-18-16,0 0-52 15,0 0-103-15,-6 0-178 16</inkml:trace>
  <inkml:trace contextRef="#ctx0" brushRef="#br0" timeOffset="87917.84">19246 9227 377 0,'0'2'90'0,"-3"2"-85"16,-1-2-5-16,3-2 9 15,1 0 35-15,0 0-40 16,0 0-4-16,0 0-68 15,5 0-56-15,4 0-53 16</inkml:trace>
  <inkml:trace contextRef="#ctx0" brushRef="#br0" timeOffset="88121.29">19246 9227 12 0,'-14'23'574'15,"14"-23"-574"-15,0 0-12 16,0 0-11-16,0 0 16 16,0 0 1-16,-35 7-91 15,48-7-67-15</inkml:trace>
  <inkml:trace contextRef="#ctx0" brushRef="#br0" timeOffset="88325.26">19255 9250 562 0,'0'0'0'0,"0"0"-30"16,0 0 4-16,0 0 21 16,0 0 5-16,0 0-104 15,-12 1-181-15</inkml:trace>
  <inkml:trace contextRef="#ctx0" brushRef="#br0" timeOffset="88517.74">19298 9190 420 0,'0'0'0'0,"0"0"-24"16,0 0 17-16,0 0 5 15,0 0 2-15,0 0-26 16,-33 7-75-16,48-7-52 15</inkml:trace>
  <inkml:trace contextRef="#ctx0" brushRef="#br0" timeOffset="90267.72">19298 9190 277 0,'4'-9'0'0,"-4"9"-26"16,0 0 26-16,0 0 5 0,0 0 24 16,0 0-29-1,-1 0 0-15,1 0 1 0,0 0-1 16,0 0 2-16,0 0 3 15,0-3-5-15,-6 3-1 16,-5 0 1-16,5-4 9 16,-1 4-8-16,-3 0 2 15,4 0 0-15,-3 0 0 16,1 0 10-16,1 0 0 16,1 0-7-16,3 0-3 15,0 0-3-15,3 4-2 16,0 1 1-16,0 2-4 15,0 3 5-15,0 1 0 16,0 2 0-16,0 0 1 0,0 3 3 16,0-5 6-1,6 2-4-15,1 0 1 0,4-4-2 16,-2-5 0-16,5-1-5 16,4-3 0-16,5 0 4 15,0-16 4-15,4-3 0 16,-2-5-1-16,-5 4-4 15,-2 0-3-15,-7 6 0 16,-5-1 0-16,-3 5 7 16,-3 0-5-16,0 0-2 15,0 4 8-15,0-1 4 16,-9-2 1-16,-6-2-8 16,0 3-3-16,-1-2-1 15,-3 2 1-15,2-3 0 0,2 7 0 16,0-1-4-16,3 5 2 15,6 0 0-15,-4 0 0 16,-1 0 2-16,3 3-2 16,-2 10-1-16,3 1 1 15,1 1-1-15,3 2 0 16,3 0-2-16,0 0 2 16,0 1-2-16,0-4 1 15,6 3 2-15,4-4-2 16,3-3 1-16,3-3 1 15,-3-4-1-15,3-3 1 0,7 0 0 16,-4 0 0-16,4-14 1 16,0-5 4-16,3-2-5 15,-4 0-6-15,-5 1 5 16,-7 3-2-16,-7 4 3 16,-3 0 0-16,-3 3 0 15,-20 0 12-15,-3-1 0 16,-6 9-7-16,-1-2 0 15,-2 4-5-15,2 0 2 16,1 0-2-16,9 4 8 16,5 5 0-16,4-3-4 15,4 7-2-15,3 0 0 16,0 1 1-16,6 7-3 16,1 1 1-16,0 1 0 15,0 0 1-15,5-1 3 16,8-1-4-16,3-7 1 0,7-1-4 15,-1-11 5-15,5-2-6 16,0-2 1-16,4-17-4 16,1-8-2-16,-6 0-11 15,-9 3 1-15,-11-1 1 16,-6 5 11-16,-14 0 6 16,-14 6 0-16,-7 4 0 15,-3 5 0-15,-3 5 8 16,6 0 5-16,-1 5-2 15,3 8-1-15,11 1 0 16,4-1-2-16,9 0 0 0,7-2-7 16,2 3-1-1,0 1-9-15,9 2 7 0,11-2 2 16,-2-2 1-16,6-2 1 16,1-7-4-16,2-4 1 15,-4 0-3-15,-1 0-1 16,-5-7 2-16,-9-3 4 15,-7-3-1-15,-1 0 12 16,-6-4-5-16,-17 1-4 16,-4 0-3-16,-5 3-6 15,7 6 2-15,-1 7 3 16,6 0 1-16,4 0 1 0,3 12 0 16,6-1 5-1,4 6-4-15,3-1-2 16,0 0 0-16,0 0-3 0,12-5-2 15,6-2 5-15,1-5 0 16,3-1-10-16,1-3-5 16,-1 0 0-16,-2-6 14 15,-9-6-1-15,-6-3-2 16,-5 2-1-16,0 0 4 16,-19 2 0-16,-8 2-5 15,2 2 2-15,2 5 4 16,4 2 6-16,2 0 1 15,4 0-3-15,4 6 2 0,6 3-6 16,3 1 0 0,0 6-6-16,0 0 1 0,15-1 5 15,3 1 1-15,1-5-1 16,2-3 0-16,0-6-3 16,0-2-3-16,3 0-7 15,-1-17 13-15,0-3-3 16,-10-4-4-16,-4-3 7 15,-9 2 0-15,0 2 4 16,-7 4-4-16,-8 7 2 16,-8 7 10-16,3 5-1 15,1 0 4-15,2 13-9 16,2 4-1-16,2 1-1 16,2-1 3-16,8-4-7 0,3-3-4 15,0 3-13-15,3-6-28 16,8-7-105-1</inkml:trace>
  <inkml:trace contextRef="#ctx0" brushRef="#br0" timeOffset="90912.52">19396 8942 112 0,'0'0'43'0,"0"0"20"16,0 0 23-16,0 0-9 15,0 0-25-15,0 0-18 16,0 0-7-16,0 0 3 16,0 0 4-16,0 0-11 15,0 0-3-15,0 0-4 16,0 0 5-16,0 0 1 15,0 0-11-15,0 0 4 0,0 0 6 16,0 0 2 0,0 0-5-16,0 0-1 0,0 0-4 15,0 0-4-15,0 0-4 16,0 0-4-16,0 0 0 16,0 0-1-16,-1 1-22 15,-5 6-32-15,-1-1-22 16,4 1-58-16,-1-3-34 15,4-4-77-15</inkml:trace>
  <inkml:trace contextRef="#ctx0" brushRef="#br0" timeOffset="91757.3">19486 8828 104 0,'0'0'41'0,"0"0"-36"15,0 0 78-15,0 0 13 16,0 0-29-16,0 0-31 0,-3 0-8 16,3 0 17-16,0 0 3 15,0 0-3-15,0 0-17 16,0 0-3-16,0 3-12 15,0 9-4-15,-3 6 5 16,3 5 0-16,-4 3-5 16,-3 0 4-16,0-1-3 15,-2 0-5-15,-1-1 1 16,4-8-5-16,-3-3 5 16,2-4-1-16,6-8-2 15,-2 2-1-15,3-3-1 16,0 0 2-16,0 0 7 15,0 0 6-15,0 0 5 16,0 0 5-16,0 0-1 16,0 0 1-16,0 0-10 0,0 0-5 15,0 0-2-15,0 0-7 16,0 0-2-16,0 4-1 16,6-1 1-16,8-1 6 15,5 2 11-15,8-4-9 16,-3 0 5-16,7 0-6 15,1 0-1-15,-4 0-6 16,-1 0 1-16,-5-4-1 16,-8 2 0-16,-4 2 0 15,-4 0-1-15,-5 0-2 16,1 0-7-16,-1 0-9 16,2-1-15-16,-3-1-23 0,0-2-21 15,0 0-109-15,0-2-253 16</inkml:trace>
  <inkml:trace contextRef="#ctx0" brushRef="#br0" timeOffset="93048.97">19486 9036 138 0,'0'0'25'0,"0"0"-20"15,0 0 62-15,0 0-16 16,0 0-12-16,0 0-20 16,-18 3-7-16,18-3 3 15,0 0 2-15,0 0 10 16,0 0 24-16,0 0 11 0,0 0 13 16,0 0-7-16,0 0-13 15,0 0-9-15,0 0-11 16,0 0-12-16,0 0-2 15,1-4 5-15,10-5-8 16,-4 0-12-16,4-2-4 16,2-2 6-16,1 2-5 15,1-4 1-15,1 2-1 16,-2 1 2-16,0 1 1 16,-2 1 4-16,2-1 4 15,-5 2-9-15,3-2 3 16,1-2 1-16,1 3-7 15,-1-3 0-15,0 1 1 16,-1-2-3-16,2 1 0 16,-4 2 0-16,2 0 1 0,-2 3-1 15,0 1 0-15,-3 0 0 16,-1 3 0-16,0-5 2 16,1 2-1-16,3-2-1 15,0-4 0-15,0 2 0 16,2-4 0-16,0 0 1 15,2 0 0-15,-3 0-1 16,1 3-1-16,1-1 0 16,0 3 1-16,-6-1 1 15,2 2 2-15,0-2-3 0,0 0 2 16,2-3-1 0,-1 2-1-16,2-2 0 0,1 2 1 15,1 0-1-15,-4 2 0 16,2 0 0-16,-5 0 1 15,3 1 1-15,0-1-1 16,-3 0 4-16,1 0-5 16,-1-3 2-16,2-2-1 15,2-4 2-15,-1 4-3 16,3-2-1-16,-1 3-2 16,2 0 2-16,-4-2 1 15,1 4 0-15,0 2 1 16,-1-4 2-16,-3 1-2 0,2 0 1 15,0-4-2 1,-2 3 2-16,3-3 6 16,0-1-8-16,-1 4 0 15,1-2 3-15,4 3-2 0,-5-2 4 16,1 1 1-16,2-1-5 16,-3 4 2-16,2-2 0 15,-1-2 2-15,0-2-1 16,-1 4-1-16,1-3-2 15,3-1-1-15,-4 1 0 16,2-1 0-16,-2 6 0 16,-2 1 0-16,-1 2 1 15,-2 4 0-15,-1 2 3 16,-3-3-1-16,3-1 1 0,1-1-4 16,1-2 1-16,-1 1-1 15,2-2 0-15,5 1-1 16,-5-2 1-16,0 1-1 15,1 2 1-15,0 4 0 16,-4 1 1-16,0 3-2 16,-3-1 2-16,0 1-1 15,0 0 0-15,0 0 1 16,0 0-1-16,0 0 0 16,0 0 2-16,0 0 2 15,0 0-1-15,0 0-3 16,0-2 0-16,0 1-10 15,0-3-41-15,0-2-61 0,0-3-89 16,0 0-426-16</inkml:trace>
  <inkml:trace contextRef="#ctx0" brushRef="#br0" timeOffset="93566.8">20108 7844 313 0,'0'0'0'15,"0"0"4"-15,0 0 44 16,0 0 39-16,0 0-39 15,0 0-22-15,-3 23 8 16,3-17 5-16,9-2 11 16,2 5-4-16,2-5-11 15,-1 2 3-15,3 1-17 16,-2-4-6-16,2 4-3 16,5-1-3-16,-1 0 3 15,8-6-7-15,1 4-4 16,5-4 4-16,6 0-1 15,-3 0 2-15,2 0-6 16,-2 0-2-16,-5 0 2 16,-7 0 0-16,-4 0 0 15,-10 7-2-15,0-1 0 0,-4-2 2 16,0 4 0-16,-2-4 1 16,-1 1 0-16,0-3 1 15,1-2 0-15,-4 5-2 16,0-2 2-16,0-1 5 15,0 5-6-15,0 6 0 16,-14 13-1-16,-18 13-4 16,-17 11-58-16,-16 13-223 15</inkml:trace>
  <inkml:trace contextRef="#ctx0" brushRef="#br0" timeOffset="97309.47">18876 6199 131 0,'0'0'67'0,"0"0"-61"16,0 0 53-16,0 0 46 15,0 0-13-15,0 0 1 16,-49-29-30-16,41 27-19 16,2 2 14-16,0 0-12 0,-1 0-8 15,1 0-10-15,-6 0-17 16,-8 14-10-16,1 6 1 15,-7 3 1-15,0 9 0 16,-3 6-1-16,1 7 4 16,6 1-1-16,2 0 10 15,8-5-14-15,11-2 12 16,1-2-12-16,3-4 9 16,21-1-10-16,1-5 21 15,6-1-3-15,1-4-3 16,-1-1-5-16,2-4-3 15,-3-5-3-15,-1-1 3 16,0-5-6-16,-2-2 1 16,-2-4 1-16,1 0 2 15,0 0-3-15,3-6 2 0,-7-2 0 16,-1 0-2-16,-11 4 2 16,-5-1-2-16,-4 4 1 15,-1 1 6-15,0 0 16 16,0 0-8-16,0 0-13 15,0 0-4-15,0 0-20 16,0 0-62-16,0-4-81 16,2-2-208-16</inkml:trace>
  <inkml:trace contextRef="#ctx0" brushRef="#br0" timeOffset="97474.03">19093 6704 561 0,'0'0'81'16,"0"0"-81"-16,0 0 32 15,0 0 4-15,0 0-36 16,0 0-127-16,-6 9-200 16</inkml:trace>
  <inkml:trace contextRef="#ctx0" brushRef="#br0" timeOffset="106116.43">22758 688 585 0,'-9'0'200'16,"0"0"-188"-16,7 0-12 15,1 0 16-15,1 0 63 16,-2 2-6-16,1 9-53 16,-4 11-17-16,-4 8-3 15,-2 11 35-15,-5 6 0 16,-3 3 1-16,3 7-6 15,-5 2-7-15,2 3 0 16,3 4-7-16,7-2-6 16,4-4-3-16,5-7-3 15,0-6-4-15,17-7-6 0,15-7-35 16,15-13-67-16,18-14-33 16,8-6-52-16,9-28-110 15</inkml:trace>
  <inkml:trace contextRef="#ctx0" brushRef="#br0" timeOffset="106319.88">23077 1059 508 0,'0'0'198'0,"0"0"-186"16,0 0 32-16,0 0 45 16,0 0-39-16,0 0-50 15,-52 20 0-15,52 20 9 16,0 5 27-16,0 1-17 0,3 4-8 15,7-2-10-15,-1-1-1 16,1-3-29-16,-4-1-81 16,-3-11-113-16,-3-8-193 15</inkml:trace>
  <inkml:trace contextRef="#ctx0" brushRef="#br0" timeOffset="106503.4">23125 911 266 0,'0'0'614'15,"0"0"-614"1,0 0-19-16,0 0 17 0,0 0-2 16,0 0-62-16,0 0-247 15,-30 19 42-15</inkml:trace>
  <inkml:trace contextRef="#ctx0" brushRef="#br0" timeOffset="107117.75">23280 1031 704 0,'0'0'73'0,"0"0"-68"15,0 0 7-15,0 0 24 0,0 0-22 16,0 0 7-1,-2 120-1-15,14-70-16 16,5-2-2-16,1 0-2 0,1-6 0 16,-4-3-10-16,-3-6-10 15,-6-9-2-15,-3-8 0 16,-3-9 5-16,0-7 5 16,0 0 12-16,0-15 24 15,0-9-19-15,-5-7 3 16,4-2-13-16,1-3 5 15,0 2-13-15,4 5-5 16,8 7 12-16,3 8 1 16,-4 7-4-16,-3 5 9 15,-2 2-2-15,0 0-2 0,4 10 4 16,1 9 7-16,3 3-1 16,4 5-5-16,-2 4 4 15,6 4-3-15,4 1-1 16,4-1-2-16,-1-2-1 15,3-7-15-15,-2-6-5 16,-5-10-14-16,-1-10 2 16,1 0 32-16,-1-24 2 15,1-8 3-15,-5-6 9 16,-4-5-3-16,-8 1 4 16,-8-3 9-16,0-1-15 15,-5 6 13-15,-8 7-7 16,0 14 8-16,0 9 8 0,5 7-1 15,2 3-28 1,-2 7-1-16,-1 21-12 0,-3 10 13 16,6 10 19-16,5 3-10 15,1 3-3-15,4 1 0 16,22-5-6-16,13-4-50 16,13-11-79-16,6-13-201 15</inkml:trace>
  <inkml:trace contextRef="#ctx0" brushRef="#br0" timeOffset="107476.79">24372 1245 567 0,'0'0'82'0,"0"0"-57"15,0 0 69-15,0 0-2 16,0 0-42-16,0 0-49 16,12 4-1-16,16-4-6 15,16 0 3-15,18 0-11 16,8 0-110-16,-1-13-210 16</inkml:trace>
  <inkml:trace contextRef="#ctx0" brushRef="#br0" timeOffset="107640.35">24518 1512 395 0,'0'0'384'0,"0"0"-384"0,0 0-144 15,0 0 144 1,0 0 0-16,0 0-202 0</inkml:trace>
  <inkml:trace contextRef="#ctx0" brushRef="#br0" timeOffset="108391.43">25725 1105 565 0,'0'0'104'15,"0"0"-102"-15,0 0 8 16,0 0 52-16,0 0-13 16,0 0-21-16,-175 59-24 15,150-25 0-15,3 4-2 16,8 1-2-16,6 1 9 15,8-3-7-15,0-5-2 0,8-4 2 16,15-8-2 0,14-9-4-16,9-11-5 0,13 0-5 15,0-17-8-15,-8-8 2 16,-14-3 18-16,-17-3 2 16,-12-3 16-16,-8-3-5 15,0-1 11-15,-3 2 8 16,-11 4 20-16,2 10 1 15,1 8-10-15,5 8 12 16,5 4-13-16,1 2-15 16,0 0-25-16,0 2-7 15,0 19-14-15,0 13 9 0,0 12 12 16,0 8 6-16,1 3 1 16,13-1-7-16,5 4-2 15,11-6-55-15,10-6-82 16,7-10-116-16</inkml:trace>
  <inkml:trace contextRef="#ctx0" brushRef="#br0" timeOffset="108741.02">26213 1171 4 0,'0'0'668'16,"0"0"-668"-16,0 0-29 15,0 0 29-15,0 0 45 16,0 0-22-16,22 30 12 16,-7-14-9-16,2 6-21 15,-2 0 1-15,1 5-6 16,-4 4-3-16,0 2 3 15,-6 2 0-15,-3 2 2 16,-3-2-2-16,0 0 0 16,-11-3 0-16,-11-5 2 15,-3-6-2-15,-2-6 9 16,3-8-9-16,9-6-6 0,12-1-26 16,3-13-73-16,27-18-334 15</inkml:trace>
  <inkml:trace contextRef="#ctx0" brushRef="#br0" timeOffset="108984.37">26549 1217 631 0,'0'0'51'0,"0"0"-42"15,0 0 69-15,0 0-13 16,0 0-27-16,0 0-37 15,-99 44 5-15,84-7 3 0,2 7 2 16,1 2 4 0,3 5-1-16,6 1-8 0,3-5-3 15,0-7-3-15,6-7-11 16,19-9-59-16,13-10-98 16,8-8-116-16</inkml:trace>
  <inkml:trace contextRef="#ctx0" brushRef="#br0" timeOffset="109204.78">26719 1355 148 0,'0'0'570'15,"0"0"-570"-15,0 0-3 16,0 0 3-16,0 0 36 15,0 0 6-15,97 0 10 16,-39 0-52-16,3-6-1 16,-4 0-78-16,-6-5-133 15,-16-2-153-15</inkml:trace>
  <inkml:trace contextRef="#ctx0" brushRef="#br0" timeOffset="109434.17">26916 1191 498 0,'0'0'256'15,"0"0"-250"-15,0 0 25 16,0 0 39-16,0 0-38 16,0 0-32-16,-24 79 28 15,19-32 19-15,4 9-8 16,1 1-25-16,0 4-11 15,0-6-3-15,12-3-12 16,6-8-68-16,2-10-182 16,3-12-340-16</inkml:trace>
  <inkml:trace contextRef="#ctx0" brushRef="#br0" timeOffset="111782.46">27354 1049 10 0,'0'0'137'0,"0"0"-121"16,0 0 25-16,0 0 43 16,0 0 4-16,0 0-30 15,-1 0-24-15,1 0-14 16,0 0-9-16,0 0 2 15,0 0-1-15,0 0-2 16,0 0 2-16,0 0 2 16,0 0 2-16,0 0 3 15,0 0-4-15,0 0-3 0,0 6-8 16,0 4-4-16,0 6 8 16,-2 9-6-16,2 6 5 15,-1 7-4-15,1 7 10 16,0 2-6-16,0 2-1 15,0 2 3-15,0-1-9 16,0 0 12-16,0 0-10 16,0-8-2-16,0-8 4 15,0-7-4-15,0-13 0 16,0-6 1-16,0-4 0 16,0-4 0-16,0 0 11 15,0 0 8-15,0-12 32 16,0-9-34-16,0-3-15 0,0-7-3 15,6-6-6 1,7 0-8-16,-1 1-9 0,4 4 4 16,0 8-6-16,1 6 9 15,0 3 1-15,2 5 3 16,-4 4 6-16,1 3 1 16,-3 3 4-16,-3 0 0 15,-1 0-6-15,-2 9 5 16,1 9-5-16,-1 4 3 15,-4 8 1-15,-1 6 3 16,-2 7 12-16,0 2-8 16,0-1 2-16,-3-5-3 15,-8-9 4-15,-2-6-6 16,-2-2 4-16,-2-8-2 0,0-4 9 16,-3-5 3-16,-2-5 7 15,-3 0-7-15,-2-10-15 16,2-13-22-16,9-8-95 15,12-8-142-15</inkml:trace>
  <inkml:trace contextRef="#ctx0" brushRef="#br0" timeOffset="119414.88">28014 1191 50 0,'0'0'334'0,"0"0"-310"15,0 0-11-15,0 0 79 16,0 0 30-16,0 0-40 16,0 0-43-16,-6-11-39 15,6 22-4-15,-3 11 4 0,0 9 25 16,0 3 1-16,0-2-9 15,3 1-7-15,0-3-2 16,0-6-8-16,1-4 4 16,17-3-1-16,10-9-3 15,7-5-6-15,4-3 3 16,1-2-7-16,-1-15 9 16,-11-5 1-16,-5-4 10 15,-10 3-7-15,-6 1 2 16,-4 5 17-16,-3 6 8 15,0 5 7-15,0 4-3 16,0 0-23-16,0 2-11 16,0 0-5-16,0 0-5 15,0 7-10-15,-1 14 6 16,-2 5 14-16,0 6 0 0,3 0 0 16,0 10 0-16,0 0 0 15,1 3 0 1,7 2 2-16,-1-6-2 0,-2-1 0 15,-1-4-1-15,-4-3 0 16,0 0 1-16,0-3 0 16,0-3 0-16,-13-4 0 15,-9-4-1-15,-7-5 1 16,-5-7 0-16,-8-7 7 16,-5 0-1-16,-2-13 20 0,8-11-1 15,11-10 0 1,18-4-23-16,12-7-2 0,16-8-94 15,28-2-54 1,15 4-179-16</inkml:trace>
  <inkml:trace contextRef="#ctx0" brushRef="#br0" timeOffset="119740.52">28689 1475 603 0,'0'0'126'0,"0"0"-118"15,0 0 40-15,0 0 54 16,0 0-21-16,0 0-56 16,0 3-25-16,13-3-3 15,15 0 3-15,18 0-2 16,16 0-7-16,9 0-81 16,-4 0-101-16,-10-5-159 15</inkml:trace>
  <inkml:trace contextRef="#ctx0" brushRef="#br0" timeOffset="119939.99">28760 1691 733 0,'0'0'41'15,"0"0"-31"-15,0 0-8 16,0 0 103-16,0 0 1 15,0 0-75-15,42 1-31 16,10-4-3-16,16-6-39 16,13-2-82-16,-8 0-180 15</inkml:trace>
  <inkml:trace contextRef="#ctx0" brushRef="#br0" timeOffset="120849.89">28869 1275 220 0,'0'0'137'16,"0"0"-113"-16,0 0 67 16,0 0 53-16,0 0-36 15,0 0-52-15,-5-2-31 16,5 2-3-16,0 0-8 15,-1 0-5-15,1 0-4 16,-2 0 0-16,1 0-3 16,-2 0 7-16,0 0-2 15,-2 5-3-15,1 11 3 16,-5 5-1-16,1 11 1 16,2 9 5-16,0 10 0 15,3 5 4-15,2 1 9 0,-2-2-7 16,2-7-9-16,1-7 1 15,0-4-7-15,0-8-2 16,0-2-1-16,0-3 0 16,0-6 0-16,5-3 5 15,1-9-4-15,-1-3 2 16,-2-3-3-16,1 0 6 16,3-15 16-16,1-15-6 15,0-8-16-15,-4-11-8 16,-2-8-17-16,-2-6 4 15,0-10 8-15,0 2-10 16,0 6 18-16,0 11 1 16,1 15 4-16,-1 12 4 15,0 10-1-15,0 9 8 16,0 4 2-16,0 4-8 0,0 0-5 16,0 0 0-16,0 0-8 15,0 12-9-15,0 14 1 16,0 11 16-16,0 12 2 15,0 5 1-15,0 3 12 16,0-2-6-16,0-6-1 16,0-7-7-16,0-7-1 15,5-9-23-15,2-3-69 16,-1-7-104-16,-1-8-151 16</inkml:trace>
  <inkml:trace contextRef="#ctx0" brushRef="#br0" timeOffset="121500.9">28645 1535 525 0,'0'0'88'16,"0"0"-87"-16,0 0 38 15,0 0 59-15,0 0-24 16,0 0-44-16,-3-7-25 15,28 3 5-15,8-3 11 16,6 0 3-16,4-2-17 16,2 3-1-16,-2-1-3 15,-1 2-3-15,-8 0 0 0,-9 2-7 16,-11 2 0-16,-9 1 1 16,-5 0 2-16,0 0-5 15,-6 0 6-15,-17 0 3 16,-8 0 5-16,-11 0-3 15,-1 0 5-15,1 0-2 16,12 0 7-16,14 0 0 16,7 0-4-16,8 1-1 15,1-1-1-15,0 0 2 16,7 0 5-16,15 0-9 16,14 0 2-16,10-5-1 15,8-3-3-15,-5 1-1 0,-9 1-1 16,-14 3 0-16,-16 2 0 15,-7 1 0-15,-3 0-2 16,0 0-8-16,-24 0 6 16,-13 0 4-16,-18 6 0 15,-11 4 2-15,-4-1 2 16,6 4-3-16,13-4-1 16,18 1 0-16,16-1-1 15,11-3-1-15,6-2-6 16,0-2-2-16,7-2 9 15,17 0 1-15,13 0 16 16,12 0 4-16,6-6-12 16,1-4 1-16,-8 1-4 15,-8 3-3-15,-10 5-1 16,-9-3-1-16,-5 1-1 0,-4 0-26 16,0 0-47-16,3 0-107 15,4 1-262-15</inkml:trace>
  <inkml:trace contextRef="#ctx0" brushRef="#br0" timeOffset="121883.63">29594 1269 273 0,'0'0'241'0,"0"0"-230"16,0 0-10-16,0 0 72 15,0 0 15-15,0 0-61 16,-109-27-21-16,85 29-2 16,-6 13 11-16,3 4 29 15,0 5-12-15,1 6-3 16,2 8-8-16,4 4-1 15,4 7 17-15,5 2-18 16,7 0-3-16,4-3-3 0,1-4 5 16,22-7-6-1,17-6-6-15,14-8 5 0,16-8-11 16,5-10-1-16,-1-5-43 16,-7 0-61-16,-7-11-62 15,-14-5 0-15,-13-3 23 16</inkml:trace>
  <inkml:trace contextRef="#ctx0" brushRef="#br0" timeOffset="122868.03">30308 1435 507 0,'0'0'171'0,"0"0"-171"16,0 0-20-16,0 0 20 16,0 0 44-16,0 0 18 15,75 1-26-15,-21-1-25 16,13 0-11-16,7 0-91 16,-3 0-154-16,-12 0-120 15</inkml:trace>
  <inkml:trace contextRef="#ctx0" brushRef="#br0" timeOffset="123039.58">30503 1556 652 0,'0'0'0'16,"0"0"-28"-16,0 0 28 15,0 0 100-15,0 0-23 16,0 0-69-16,101 2-8 15,-22-4-37-15,12-12-201 16</inkml:trace>
  <inkml:trace contextRef="#ctx0" brushRef="#br0" timeOffset="123383.17">31290 1302 68 0,'0'0'739'15,"0"0"-718"-15,0 0-17 16,0 0-4-16,0 0 23 16,0 0 10-16,-103 8-23 15,82 19-10-15,4 6-5 16,7 3 3-16,10 3 4 16,0-6-4-16,33 0-1 15,16-10-30-15,16-14-27 16,2-9-6-16,-6-2-58 15,-12-26 7-15,-19-4 117 16,-17-7 29-16,-8-6 69 16,-5 3-63-16,0-1 1 15,-24 5 26-15,-13 7-21 16,-13 7 6-16,-9 11-46 0,-10 13 0 16,-5 0-1-16,-7 25 0 15,0 13-28-15,-4 5-192 16</inkml:trace>
  <inkml:trace contextRef="#ctx0" brushRef="#br0" timeOffset="128417.7">19301 9155 37 0,'0'0'206'16,"0"0"-162"-16,0 0-23 0,0 0 53 16,0 0 18-16,0 0-17 15,0 0-37-15,0-3-16 16,0 3-9-16,0 0 3 15,0 0 10-15,0 0 2 16,0 0-5-16,0 0-8 16,0 0-7-16,0 0-5 15,0 0 1-15,-10-1-4 16,-4-3-2-16,2-1-9 16,-1 2 8-16,4-1 3 15,1 0 1-15,1 4 0 16,4 0-1-16,1 0 3 0,1 0 1 15,1 0-4-15,0 0-4 16,-3 4-1-16,-2 9 1 16,-2 11 2-16,0 1 2 15,4 2 0-15,0 2 1 16,3-1 1 0,0-6-2-16,3 2 7 0,13-9 4 15,2-2-9-15,6-10 3 16,9-3 4-16,5-9 5 15,8-21-8-15,5-6-6 16,2-3-1-16,-7-1-1 16,-8 7-4-16,-9 1 0 15,-17 2 6-15,-12 6 0 0,0 6-6 16,-21 3 6-16,-15 12 9 16,-10 3-9-16,-1 0 3 15,0 0-2-15,5 10 3 16,3 0-3-16,7 3 0 15,2-1-1-15,7 1 1 16,4 2 5-16,7 0 1 16,2 0-3-16,7 1-1 15,3 1-1-15,0 1 1 16,10-4 6-16,5 2-3 16,4-5 3-16,-1-4-3 0,6-4 1 15,-2-3-4 1,3 0 7-16,1-10-3 0,0-10-6 15,-7 0-1-15,-7-1-3 16,-8-1-1-16,-4 0 1 16,-7-3-1-16,-18 5-3 15,-8 4-4-15,-5 5 7 16,1 5 4-16,6 6 6 16,1 0-3-16,7 0 1 15,7 8 1-15,3 1-1 16,4 7-2-16,2 1-1 15,7 3 2-15,0 0-1 16,0 0 1-16,19-4-2 16,1-6 2-16,6-3-3 15,-1-7 0-15,-2 0 0 0,-3 0-1 16,-3-11 1 0,-11-4-2-16,-6 1 2 0,-6-5-1 15,-24 1-4-15,-9 2 5 16,-3 9 1-16,0 4 6 15,6 3 2-15,3 0 3 16,6 14-5-16,7-1 2 16,6 4 1-16,6 2-4 15,6 2-2-15,2 1-1 16,3 0-3-16,17-1 5 16,2-7 0-16,7-4-1 15,4-10 0-15,2 0-2 0,4-17-2 16,1-9-5-16,2-4-5 15,-9 0-2-15,-12 0-14 16,-17 3 11-16,-4 2 15 16,-19 8-2-16,-16 6-2 15,-2 9 4-15,-1 2 10 16,2 6 2-16,0 7-4 16,7 10 1-16,10-2 8 15,6-1-2-15,6 3-6 16,6-1-7-16,1 4 0 15,1-2 2-15,18-7-3 16,3-8-1-16,8-9-10 16,6 0-7-16,0-19 7 15,-2-3 0-15,-4-3-8 0,-10 2-5 16,-17-3 14-16,-3 5 9 16,-13 3 0-16,-12 3 1 15,-5 8 3-15,0 7 10 16,2 0-1-16,1 7-8 15,5 10-5-15,3 3 5 16,6 1 4-16,9 1-2 16,4-2-6-16,0-1 0 15,3-5 0-15,14-6 0 16,3-6-1-16,4-2-12 16,3-2 5-16,-5-13 0 15,-1 2 0-15,-14 0-6 16,-5 4-4-16,-2 5-4 0,-6 1-35 15,-18 3-89 1,-10 0-223-16</inkml:trace>
  <inkml:trace contextRef="#ctx0" brushRef="#br0" timeOffset="129457.9">18800 9293 36 0,'0'0'68'16,"0"0"2"-16,0 0 4 16,0 0-3-16,0 0-9 15,0 0-8-15,14-11 3 16,-14 10-7-16,0 1-3 15,0 0-2-15,0 0-9 16,-4 0-12-16,-18 0-24 16,-13 12 1-16,-11 8-1 15,-6 0 0-15,-6 5 3 0,-2-4-1 16,2-4 7-16,3-1-2 16,0-6 2-16,7 0 12 15,9-4-7-15,13-5 1 16,12-1 10-16,11 0-8 15,3 0-10-15,0 0-7 16,0 0-16-16,0 0-10 16,6 0-24-16,10 0-25 15,5-1-73-15,-8-5-78 16</inkml:trace>
  <inkml:trace contextRef="#ctx0" brushRef="#br0" timeOffset="129823.93">18222 9286 384 0,'0'0'12'0,"0"0"-7"16,0 0 11-16,0 0 78 15,0 0-24-15,0 0-57 16,-12 6-13-16,12 5-6 16,0 9 6-16,5 7 2 15,-5 5 6-15,0 5 3 16,0-1-3-16,-5-3 5 0,-5 1-9 16,-2-3 2-16,-5-3-5 15,4-5 4-15,3-6 11 16,4-7 10-16,6-4-8 15,0-4-2-15,0-2-12 16,6 0-2-16,20-11 8 16,13-13-10-16,9-7-34 15,-3-5-168-15</inkml:trace>
  <inkml:trace contextRef="#ctx0" brushRef="#br0" timeOffset="130590.88">16633 9778 296 0,'0'0'235'16,"0"0"-235"-16,0 0 4 16,0 0 32-16,0 0 31 15,0 0-25-15,-7 0-36 16,7 0-6-16,13 0-1 15,13 0 1-15,3 0 19 16,7 0 5-16,6 7-11 16,-6 1-8-16,-4 3-3 15,-2 3-1-15,-4 7 3 0,-7 1-4 16,1 2 0-16,-8 2 0 16,-6 4 1-16,-2 0 4 15,-4-1 1-15,0 0 15 16,-13 6 0-16,-10-4-4 15,-5 0-4-15,-2-4-2 16,-6-5-7-16,4-5-4 16,5-8 0-16,1-9-17 15,7-4-32-15,7-18-113 16,8-14-214-16</inkml:trace>
  <inkml:trace contextRef="#ctx0" brushRef="#br0" timeOffset="130837.22">16996 9776 104 0,'0'0'413'0,"0"0"-405"16,0 0-6-16,0 0 85 16,0 0-21-16,0 0-22 15,-46 88-4-15,37-52-11 16,6 4-3-16,0 1-3 15,3 1-1-15,0-1-4 0,0 0-15 16,6-7 0 0,6-1-3-16,7-10-33 0,8-10-74 15,6-13-127-15,1 0-137 16</inkml:trace>
  <inkml:trace contextRef="#ctx0" brushRef="#br0" timeOffset="131159.1">17294 10003 788 0,'0'0'7'16,"0"0"7"-16,0 0-14 16,0 0 33-16,0 0-12 15,0 0-10-15,-83 172-5 0,105-152-5 16,1-5-1-16,8-13-7 15,2-2-13-15,4-7-10 16,-2-16 5-16,-5-4-13 16,-11 5-35-16,-12 1-2 15,-7 5 49-15,-18 5 26 16,-13 5 15-16,-5 6-9 16,-3 0 8-16,0 7 12 15,10 10-15-15,6-7-5 16,10-4-6-16,7-2-39 15,6-4-113-15,0 0-238 16</inkml:trace>
  <inkml:trace contextRef="#ctx0" brushRef="#br0" timeOffset="131463.24">17642 9941 644 0,'0'0'36'0,"0"0"-36"16,0 0 0-16,0 0 36 16,0 0 0-16,0 0-25 0,4 142 2 15,11-122-4 1,-1-1-3-16,-5 1-5 0,-9 0-1 15,0 0 3-15,0 3 2 16,-19-1-5-16,-4-4-14 16,-3-9-42-16,3-9-80 15,1-4-84-15</inkml:trace>
  <inkml:trace contextRef="#ctx0" brushRef="#br0" timeOffset="132021.75">17490 9571 365 0,'0'0'365'0,"0"0"-359"16,0 0-4-16,0 0 43 15,0 0-8-15,0 0-29 16,-24 47 11-16,30-19-2 15,8-1-3-15,5-3-7 16,3-4-2-16,2-8 0 16,-6-9-3-16,6-3 3 15,-2 0-1-15,2-19-3 16,-6-5-1-16,-3-5-22 16,-12 2 1-16,-3 4 10 15,0 0 3-15,-15 3-5 0,0 7-1 16,3 4 8-1,0 6 6-15,6 3 12 0,3 0 5 16,1 0-4-16,2 9-13 16,0 11 1-16,0 2 4 15,9-1-1-15,11 1 5 16,-1 0 0-16,7 0-4 16,5 1-3-16,2-4-1 15,3 1 2-15,-6 1-1 16,-1-2-2-16,-3-2 0 15,-7 6 0-15,-2-3 0 16,-4 3 0-16,-6 2 0 0,-4 2 5 16,-3 0 7-1,0 3 4-15,0-1 5 0,-7-5-7 16,-6-5-4-16,3-6-2 16,4-5-8-16,0-8-5 15,2-5-40-15,1-20-49 16,3-15-163-16,0-11-141 15</inkml:trace>
  <inkml:trace contextRef="#ctx0" brushRef="#br0" timeOffset="132314.97">18015 9713 643 0,'0'0'44'15,"0"0"-43"1,0 0 36-16,0 0 39 0,0 0-44 15,0 0-5-15,9 161-19 16,12-148-5-16,2-6-1 16,6-7-2-16,-8 0-6 15,3-16 0-15,-8-7 3 16,-10-4-4-16,-6 2 7 16,-5 0 1-16,-18 8 5 15,-7 5 14-15,-5 9-5 16,1 3 2-16,0 0-17 15,2 13 0-15,2 4-2 16,7-7-37-16,3 0-58 16,10-10-104-16,-2 0-246 0</inkml:trace>
  <inkml:trace contextRef="#ctx0" brushRef="#br0" timeOffset="132659.97">16383 9887 687 0,'0'0'38'16,"0"0"-38"-16,0 0 0 16,0 0 15-16,0 0 31 15,0 0 2-15,77 352-23 16,-5-272 8-16,5 4-13 16,14-4-13-16,11-2-4 15,4-18-3-15,5-14-14 16,-1-26-53-16,0-17-41 0,-3-7-117 15,-9-41-63 1</inkml:trace>
  <inkml:trace contextRef="#ctx0" brushRef="#br0" timeOffset="132973.5">17596 9220 348 0,'0'0'505'16,"0"0"-505"-16,0 0-82 16,0 0 82-16,0 0 28 0,0 0 18 15,264 66-2 1,-161-29-21-16,4 15 1 0,0 11-5 15,-12 7-5-15,-21 13-3 16,-23 9-2-16,-21 10-4 16,-22 3-5-16,-8 5-9 15,-23 3-38-15,-28 1-48 16,-18 2-77-16,-23-6-279 16</inkml:trace>
  <inkml:trace contextRef="#ctx0" brushRef="#br0" timeOffset="136542.94">19337 8032 106 0,'0'0'361'0,"0"0"-257"0,0 0-66 15,0 0 37-15,0 0 26 16,0 0-18-16,0 3-37 16,0-3-40-16,6 3-6 15,4 4-3-15,9 9 3 16,10 9 25-16,7 4 2 16,3 10-8-16,-1 7 14 15,4 4-12-15,1 6 5 16,0-1-12-16,2 2-9 15,0-1 12-15,-3-3-11 0,-3-1-1 16,-2-8 0-16,-12-4 2 16,1-11-5-16,-9-9 1 15,-5-7-2-15,-5-9 4 16,-4-4-4-16,-3 0 5 16,0 0 12-16,0-13 14 15,-10-11-16-15,-8-5-16 16,1-5-2-16,-6-2-2 15,4-2-8-15,1 3-9 16,6-2 6-16,2 1-5 16,4-4-1-16,3-2 5 15,3-1 4-15,0 1 5 16,-3 1 1-16,-3 5 6 16,-1 9-2-16,0 7 4 15,0 7 0-15,2 9-1 16,4 3 4-16,-1 1-3 0,1 0 2 15,-1 0-1-15,1 0-3 16,-2 3-11-16,-7 14 4 16,-3 11 6-16,-1 7-1 15,2 5 2-15,-9 2 3 16,3 0-2-16,-8-1 1 16,3-9 8-16,2-6-2 15,6-9-1-15,6-7 3 16,6-7 7-16,3-3-3 15,0 0-4-15,0 0-8 16,0 0-1-16,3 0 0 16,12 0 4-16,15 0 9 15,9 0 6-15,7-3 1 0,2 3-3 16,7-3-7-16,6-1-5 16,5-2-4-16,2-1-1 15,-3 0-1-15,-6 1-12 16,-14 5-25-16,-16 1-22 15,-8 0-36-15,-15 0-65 16,-6 8-178-16</inkml:trace>
  <inkml:trace contextRef="#ctx0" brushRef="#br0" timeOffset="138066.59">24744 2646 225 0,'0'0'388'0,"0"0"-358"16,0 0-8-16,0 0 29 15,0 0 3-15,0 0-17 16,-22 3-37-16,16 33 8 15,-5 13-4-15,-3 11 12 16,-4 6-3-16,-5 3-10 16,-3 5 26-16,-2-1-11 15,-8-3-15-15,5-3 5 16,7-11-8-16,4-10 0 16,11-10-1-16,8-15-4 15,1-8 5-15,0-9-3 0,0-4 3 16,0 0 0-16,9-23 16 15,10-13 0-15,7-12-16 16,4-9-11-16,1-5 4 16,3-4-2-16,-1 3 7 15,-2 4 2-15,-1 12 2 16,-6 11 4-16,-2 14 1 16,-8 9-4-16,-7 9 3 15,-5 4-2-15,-2 0 5 16,0 0-9-16,-2 20-18 0,-10 11 6 15,-4 11 11 1,-6 7 2-16,-4 2 4 16,-2-2-4-16,1-6 3 15,1-8 0-15,4-3 3 0,4-10 8 16,8-3-2-16,5-6-5 16,2-4 1-16,3-1-4 15,0 1-3-15,6 2-2 16,15-1 5-16,9-2 4 15,9-3 1-15,11-4-10 16,6-1-7-16,7 0-52 16,-2 0-70-16,-6-5-174 15</inkml:trace>
  <inkml:trace contextRef="#ctx0" brushRef="#br0" timeOffset="138306.94">25261 3066 700 0,'0'0'229'16,"0"0"-229"-16,0 0 8 15,0 0 24-15,0 0 40 16,0 0-48-16,76 0-20 15,-13-1-4-15,7-2-43 0,5-2-73 16,-2 3-76-16,-14-1-190 16</inkml:trace>
  <inkml:trace contextRef="#ctx0" brushRef="#br0" timeOffset="138496.13">25294 3423 867 0,'0'0'64'16,"0"0"-57"-16,0 0-7 15,0 0 133-15,0 0-28 16,0 0-68-16,275-41-37 16,-152 25-77-16,-3 2-158 15,-20-3-250-15</inkml:trace>
  <inkml:trace contextRef="#ctx0" brushRef="#br0" timeOffset="164035.71">19346 9183 214 0,'0'0'80'16,"-3"0"-79"-16,3 0 6 0,0 0 57 16,0 0 17-16,0 0-27 15,0 0-35-15,0 0-10 16,0 0 6-16,0 0 5 15,0 0-2-15,3-1-1 16,6-9 1-16,8-4-6 16,6-5-5-16,6-9-2 15,6-1-1-15,4-7 2 16,0 3-6-16,-2 2 2 16,-6 5 0-16,-10 11-2 15,-8 5 0-15,-8 5-2 16,-4 5-7-16,-1 0-4 15,0 0 9-15,0 0-10 0,-14 13 4 16,-7 4 10 0,-6 5-1-16,-2 3 0 0,0 1 1 15,-7 4 1-15,0 2 2 16,-3-1-5-16,7-1 4 16,-1-8-1-16,3-2 0 15,13-4 1-15,6-9-1 16,8-2 1-16,3-5 13 15,0 0 10-15,0-5-5 16,7-12 7-16,9-5-17 16,10-5-9-16,5-2-1 15,3-2 0-15,1-1 1 16,1 2 3-16,-4 7 2 0,-6 3-5 16,-10 7-1-1,-10 11 2-15,-6 2-2 0,0 0-7 16,0 2 5-16,-13 18-6 15,-12 9 8-15,-3 4 2 16,-2-2-2-16,7-6 5 16,3-5-5-16,10-9 0 15,5-6 2-15,5-5 0 16,0 0 6-16,0 0 7 16,0 0 15-16,0-8 4 15,14-13 2-15,7-1-18 16,-1-6-4-16,6-1-1 0,-7 3-2 15,4 2 0-15,-1-2-7 16,1 4 0-16,-4-2 0 16,5 4 0-16,-2 0-3 15,7-1-1-15,-4 0 2 16,5-4 5-16,-5 6-3 16,-1-1 0-16,-1 0 7 15,-3 1 1-15,2-1 4 16,-2 3-4-16,1-3-3 15,0 3-5-15,-5-1 1 16,3 0-1-16,-2-1-1 16,-2-1 2-16,1 1-2 15,-2-1 0-15,2 0 5 16,0 0-6-16,1 1-2 16,-1-1 1-16,0 3-2 0,1-2 1 15,-1 5 0-15,3-1-1 16,-5 0 1-16,3-2-1 15,1 0 1-15,1-2 0 16,-3 2 0-16,1 3 1 16,-4-4 0-16,2 2-1 15,-1-2 2-15,-4 1-2 16,2 2 0-16,-2 1 2 16,0-2-1-16,0 6-1 15,-3-3 0-15,1-1 1 16,-1 2 0-16,4-3 1 15,-2 2-2-15,-2-2-1 0,2 4 1 16,0 1-2 0,-3 0 2-16,2 6 0 0,2-5-1 15,-4 3 1-15,3-4-1 16,1 0 3-16,4-3-2 16,-4 0 0-16,0 0 1 15,-2 1-1-15,-2 2 1 16,2 1 2-16,-5 5-3 15,-3 3 2-15,0 0-1 16,3-2-1-16,-3 2 0 16,4-4-1-16,-1 1 0 15,1 0 1-15,-1-3 1 16,-1 7-1-16,-2-2 1 0,0 2-1 16,0 0 0-16,0 0-6 15,0 0 2-15,0 0-2 16,0 0-1-16,0 0 4 15,0 0 3-15,0 0 2 16,0 0 1-16,0 0 5 16,0 0-2-16,0 0-1 15,0 0-1-15,0 0-1 16,0 0-3-16,0 0-1 16,0-1 1-16,1-2-3 15,2-4 1-15,2 1 2 16,-1-4 0-16,2 4 1 0,-1 2-1 15,-2 1 1-15,-3 2 3 16,0-2-4-16,0 3 0 16,0 0-4-16,0 0 3 15,0 0-1-15,0-2 1 16,0 2-2-16,0 0 3 16,0 0 3-16,0 0 0 15,0 0 2-15,0 0 0 16,0 0-4-16,0 0-1 15,0 0-7-15,-17 13-7 16,-9 13 5-16,-9 7 4 16,-4 4-8-16,2-2 11 15,3-5 0-15,4 3-2 16,4-3 2-16,3-1-1 0,0-1 0 16,7-3 3-16,4-11 0 15,5-5 1-15,4-5-1 16,3-4-1-16,0 0-2 15,0 0-3-15,0-4 4 16,6-15-1-16,8-10-4 16,7-3-5-16,3 1 6 15,1 1-3-15,1 3-4 16,-2 4 13-16,-3 0 1 16,-2 4 0-16,-1-2-1 15,-3 6 0-15,-2-2 0 16,-2 4 4-16,-4 2 0 15,-2 5-3-15,-2-1 1 16,-2 6 1-16,-1 1 3 16,0 0 0-16,0 0-6 0,0 0-4 15,0 8-8-15,-10 11 2 16,-10 5 10-16,1 8 4 16,-5-2-4-16,0 0 1 15,-1 3 2-15,-2 1-3 16,-3 2 0-16,-3 0 1 15,5 0-1-15,-2-3 0 16,5-5 0-16,-1-1 1 16,6-6-1-16,0 2 2 15,1 0-2-15,-2-2 0 16,3 1 0-16,-1-2 0 16,-4 0 4-16,4-3-4 0,-4 2 0 15,0 1 0-15,1 0 0 16,5 0 0-16,-3 0 1 15,7-6 0-15,4-2-1 16,-1-2 0-16,4-1 3 16,-4-1 1-16,3 1-4 15,-3 4 2-15,1 0-2 16,0 2-1-16,-3-3 0 16,3 2 0-16,1 0 1 15,1-2 1-15,-3 2-1 16,2-3 1-16,0 0-1 0,2-1 0 15,-2 3-1-15,-1 3 0 16,-1-3 2-16,-1 5-2 16,0 1 2-16,1 1-1 15,0-3 2-15,-3-1-3 16,4-2 1-16,-1-5 0 16,3 1 1-16,1-1 0 15,-1-2 0-15,0 0-1 16,-2 0 0-16,-1 3 0 15,-3 3 0-15,-3 4 0 16,0-2 0-16,3-1 0 16,-5 2 1-16,4-5 0 15,4-1 0-15,-1-3-1 16,4-1 3-16,1-3-3 16,0 1 1-16,-1 1 0 0,1 2 1 15,-7 3-1-15,2 1-1 16,-1-2 0-1,0-1 0-15,2 0 0 0,3-7 3 16,6 2-3-16,-1-3 2 16,1 0 0-16,1 1-1 15,0 1 0-15,-2 1-1 16,2-2 0-16,-1-1 0 16,-1 3 2-16,2-3 0 15,0 0 0-15,0 0 0 0,0 0 2 16,0 0 1-1,0 0 1-15,0 0-3 0,0 0-1 16,0 0-1 0,0 0-1-16,-1 0 0 0,1 0 0 15,0 0 0-15,0 0 2 16,0 0 0-16,0 0 1 16,0 0 0-16,0 0-1 15,0 0 1-15,0 0 1 16,0 0-1-16,0 0-1 15,7-4 0-15,3-5 1 16,3 0-1-16,2-4-2 16,-1-2 2-16,5 3-1 15,-5-5 1-15,5 2 1 16,-2-3-1-16,0 1 3 0,1 2-5 16,1-2 3-16,1-1-1 15,-3-1-1-15,5-2-1 16,1-2-1-16,2 1 1 15,1-1 1-15,4 3-1 16,-5-1 0-16,2 3 0 16,-5 0 0-16,1 5 1 15,-4-3 0-15,-2 6 0 16,2-3-1-16,-3-3 0 16,7-3 1-16,0 0-1 15,3-2 2-15,-2-3-2 16,1 1 0-16,0 3 0 0,-1 0-2 15,-2 4 2-15,-2 3-1 16,-2-1 1-16,-1 1 0 16,-6 3 0-16,1-3 3 15,-1-1 0-15,7-2-2 16,-5-4-1-16,5-3 0 16,4-2-1-16,-2 1 1 15,2 3 0-15,-3 5-1 16,-3 3-1-16,-3-4 0 15,-3 5 4-15,1-2-2 16,1-2 0-16,-3-3 0 16,3-6-2-16,2-4 1 15,6 0-2-15,-1-1 2 16,4 6-1-16,-4 2-6 0,-4 7 6 16,3 2 2-16,-9 3-1 15,0 3 1-15,2-1-2 16,-1 1 1-16,-3-3-1 15,2 0-3-15,1 0-1 16,2-3 3-16,3-1-2 16,-3 0 1-16,-1 3 0 15,1 3 3-15,-6-1 0 16,-3 2-2-16,1 3 3 16,-1 1 0-16,2-3 0 15,0 5 0-15,0-5 0 16,-1 0 0-16,1-5 0 15,3 1 1-15,-1-2 1 16,-4 2-2-16,1 0-2 16,1 4 1-16,-2 2 1 0,-2 0 0 15,1 4 0-15,-2 0 0 16,0 0-3-16,0 0 1 16,0 0-1-16,0 0 3 15,0 0 0-15,0 0 1 16,0 0 0-16,0 0-1 15,0 0-3-15,0 0-1 16,0 0-1-16,0 0-6 16,-6 2-3-16,-10 10 7 15,-13 8 2-15,-7 5 0 16,-3 2 1-16,1 0 3 0,3-2-1 16,4-4 2-16,6-1 0 15,2-3 0-15,10-2 0 16,-4-1 0-16,5 2 0 15,-1 0 0-15,0 1 2 16,-7 8-2-16,1-2 0 16,-5 5 1-16,-1-1 0 15,-2 1-1-15,2 0 0 16,-1-4 0-16,7 1-2 16,-4-2 4-16,3-3-2 15,1 1 0-15,2-2 0 16,-2 4 0-16,0-2-1 0,-1 2 1 15,-5 2 0 1,-1-1 0-16,-1 6 0 0,0-4 0 16,2-3 0-16,2 0 0 15,5-6 1-15,4 0-1 16,-2-5 0-16,6 2 0 16,-3-1 1-16,1 3-1 15,-5 1 1-15,-2 3 0 16,-5 2-1-16,-1-1 0 15,-4 1 5-15,6-4-5 16,4-4 0-16,6-2 0 16,9-8 1-16,-2 1 0 15,3-1-1-15,3-4-1 16,-3 6 0-16,-4 1-2 16,0 0 3-16,-2 3 3 0,-1 6-2 15,-3-3-1-15,-4 3 0 16,2-4 2-16,2 1-2 15,2-7-1-15,5 3 1 16,0-5 1-16,2 3-1 16,-1 0 1-16,1-1 0 15,-3 3-1-15,-1 2 0 16,0-2 0-16,-2 2 1 16,0-1 0-16,4 1 0 15,-4-4-1-15,6-3 1 16,0 0 4-16,2-4-1 0,2 0 3 15,0 0-3-15,0 0 0 16,0 0 4 0,0 0-5-16,0 0 4 0,0 0-4 15,0 3-2-15,0-2 0 16,-1 2 1-16,-2-1-2 16,1 3 0-16,-1-4 1 15,3-1-1-15,0 0-1 16,0 0-13-16,0 0-42 15,0 0-86-15,3-10-195 16</inkml:trace>
  <inkml:trace contextRef="#ctx0" brushRef="#br0" timeOffset="165266.81">20430 8177 12 0,'0'0'103'15,"0"0"-9"-15,0 0-4 0,0 0-15 16,0 0-4-1,0 0 2-15,0 0-16 16,-4-1-23-16,4 1-12 16,0 0-8-16,0 0 0 0,0 0-7 15,0 0-3-15,0 0-4 16,0 1 0-16,0 9 2 16,0 6 7-16,10-2 1 15,1 1-6-15,-2 2 3 16,4-1-5-16,-3-2 0 15,3 0-2-15,-3-4 1 16,-1-2 1-16,-3-4-2 16,-2-1 1-16,-2-2 0 15,-1-1 2-15,-1 0 1 16,0 0 7-16,0 0 22 0,0 0 4 16,0 0-19-1,0 0-12-15,0 0-6 0,0 0-2 16,0 0 1-16,0 0-1 15,3 0-1-15,5 0-4 16,1 0 7-16,5-4 1 16,8-8-1-16,1 1-2 15,3-5 0-15,-1 5 1 16,2-2-2-16,-6-3 1 16,0 6 2-16,-6-1 0 15,-2 2 0-15,-6 3 0 16,0 3 1-16,-7 3 0 0,0 0 3 15,3-1 1-15,-3-2-5 16,3 0 0-16,4-3-1 16,-3 2 1-16,4-2-5 15,-1-1 3-15,-1 3 0 16,5-1-1-16,-8 3 2 16,0 0 1-16,0 2 1 15,-3 0 1-15,0-4 2 16,0 4 9-16,0 0 6 15,0 0 1-15,0 0 3 16,0 0-10-16,0 0-5 16,0 0-4-16,0 0 0 15,0 0-3-15,0 0-1 16,0 0 0-16,0 0-1 16,0 0-3-16,0 0-1 0,0 0-23 15,1 0-35 1,11-3-57-16,1-6-189 0</inkml:trace>
  <inkml:trace contextRef="#ctx0" brushRef="#br0" timeOffset="179829.49">27322 3101 145 0,'0'0'105'16,"0"0"-76"-16,0 0 24 15,0 0 38-15,0 0 26 16,0 0-22-16,0 0-43 16,0 0-14-16,0 0-1 15,0 0 4-15,0 0-8 0,-6 0-11 16,-14 0-18-16,-11 0-4 16,-11 6-3-16,-4 6-2 15,1 2 3-15,9 1 2 16,5 2-1-16,9 3-2 15,5 6-7-15,2 2 6 16,9 2-4-16,5-1 2 16,1-4 2-16,6-1 1 15,19-6 3-15,8-5 3 16,6-6 0-16,7-5-1 0,0-2 7 16,2-5-2-1,-8-11 1-15,-5-6 0 16,-10-5 6-16,-13-8 10 0,-6-6 4 15,-6-5-5 1,0-3-8-16,-14 6-9 0,-1 6-1 16,4 12 12-16,5 8-5 15,1 8 8-15,5 7 0 16,-2 2-6-16,2 0-14 16,0 0-1-16,0 0-12 15,0 12-8-15,0 15 5 16,0 12 12-16,8 8 4 15,0 3 10-15,2 1-8 0,-3-1-2 16,2-5 0 0,3-1-26-16,6-5-85 0,6-10-141 15,6-11-268-15</inkml:trace>
  <inkml:trace contextRef="#ctx0" brushRef="#br0" timeOffset="180190.62">27650 3034 554 0,'0'0'60'15,"0"0"-50"-15,0 0-10 0,0 0 33 16,0 0-25-16,0 0-8 15,22 5-1-15,-2 12 1 16,2 3 2-16,0 4-2 16,-4 1-2-16,0 3-3 15,-4 2 1-15,-3 1 4 16,-3 3 0-16,-5-1 0 16,-3 0-3-16,0-7-1 15,-2-2 2-15,-14-6-6 16,-4-3 1-16,-2-6-3 15,1-1 3-15,2-6 1 16,0-2 4-16,5 0-4 16,8-18-85-16,6-12-219 15</inkml:trace>
  <inkml:trace contextRef="#ctx0" brushRef="#br0" timeOffset="180435.47">28066 3074 299 0,'0'0'388'0,"0"0"-375"16,0 0 27-16,0 0 27 15,0 0-27-15,0 0-25 16,-108 32-13-16,88 0 3 0,2 8 3 16,0 1 0-16,6 2-5 15,2 1-3-15,5-3 7 16,5-1-7-16,0-7 0 15,8-4-2 1,14-4-12-16,12-8-65 0,14-13-78 16,7-4-91-16</inkml:trace>
  <inkml:trace contextRef="#ctx0" brushRef="#br0" timeOffset="180675.83">28175 3155 646 0,'0'0'0'16,"0"0"-27"-16,0 0 27 15,0 0 68-15,0 0-31 16,0 0-12-16,122 0-9 15,-68-2-16-15,-3-5-62 16,-1-4-113-16,-8-4-131 16</inkml:trace>
  <inkml:trace contextRef="#ctx0" brushRef="#br0" timeOffset="180907.21">28415 2963 487 0,'0'0'330'16,"0"0"-301"-16,0 0 16 16,0 0 33-16,0 0-39 15,0 0-39-15,-9 22-17 16,9 16 17-16,0 12 0 16,0 7 10-16,0 4-6 15,3 0-3-15,9-2-2 16,0-2-22-16,3-5-70 15,0-8-110-15,3-10-124 16</inkml:trace>
  <inkml:trace contextRef="#ctx0" brushRef="#br0" timeOffset="181457.26">28838 2834 175 0,'0'0'561'15,"0"0"-561"-15,0 0-18 16,0 0 16-16,0 0 2 16,0 0 52-16,-22 126-25 0,22-62-13 15,0 3 27 1,0 1-36-16,0-6 1 0,2-4-5 15,-1-9 6-15,1-9-7 16,-2-13 0-16,1-12-11 16,-1-8-11-16,2-7-13 15,-2 0 35-15,3-8 4 16,3-16 14-16,2-10-18 16,2-6-2-16,-1-2-1 15,-2 3-8-15,3 7 1 16,-2 6 6-16,0 10-1 15,-1 6-4-15,0 5 9 0,-1 3 3 16,-1 1 7 0,2 1 0-16,1 0 0 0,7 10-9 15,1 7 11-15,2 6-11 16,-2 3 1-16,-2 6 0 16,-7 1-2-16,-5 2-4 15,-2-3-1-15,-5-3-3 16,-20-1 8-16,-9-4 3 15,-7-5 1-15,-5-6 3 16,3-8 1-16,2-5-8 16,6 0-8-16,8-5-28 15,9-18-82-15,14-8-132 16</inkml:trace>
  <inkml:trace contextRef="#ctx0" brushRef="#br0" timeOffset="182184.33">28172 3469 321 0,'0'0'66'15,"0"0"-29"-15,0 0 47 16,0 0 14-16,0 0-61 16,0 0-37-16,-6 1-7 15,-7 13 6-15,-3 5 1 16,3 5 5-16,3-2-2 15,5 3 6-15,4-4-2 16,1-7-2-16,0-4 0 16,13-5-2-16,14-5-3 0,9 0-6 15,1-16 0-15,-1-8-6 16,-12-4 5-16,-12-3 7 16,-11 1 11-16,-1 1 11 15,-6 6 21-15,-13 7-17 16,-3 6-21-16,-4 9-5 15,1 1-10-15,-4 0-6 16,9 5-60-16,13 4-109 16,7-5-145-16</inkml:trace>
  <inkml:trace contextRef="#ctx0" brushRef="#br0" timeOffset="182873.19">29212 3084 217 0,'0'0'339'16,"0"0"-339"-16,0 0 6 16,0 0 24-16,0 0 34 15,0 0-64-15,-3 13-15 16,0 10 14-16,0 5 1 15,0 2 12-15,1-1-8 16,2-2-1-16,0-5-3 16,2-4-1-16,14-7 1 15,4-7 6-15,2-4 1 16,2 0 0-16,-4-14 9 0,0-9 0 16,-4-2 3-16,-3-2 0 15,-6 2 34-15,-4 2-8 16,-3 8-12-16,0 3 8 15,0 8-32-15,0 4 11 16,0 0-20-16,0 0-11 16,0 9-18-16,0 11 1 15,0 10 28-15,0 3 0 16,0 5 1-16,7 2 2 16,2 0-1-16,0 1 1 15,3-2 0-15,-3 1-1 16,-1 0 0-16,-2 1 0 15,-3-2-2-15,-3-2-4 16,0-4-5-16,-12-7-7 16,-15-6-9-16,-6-6-1 0,-6-8 20 15,3-6 6-15,5 0 8 16,12-9 4-16,14-14-4 16,5-9-8-16,24-12-159 15,21-3-120-15</inkml:trace>
  <inkml:trace contextRef="#ctx0" brushRef="#br0" timeOffset="183167.53">29665 3409 471 0,'0'0'0'16,"0"0"0"-16,0 0 17 0,0 0 60 15,0 0-28-15,0 0-29 16,-12 197-14-16,35-169 9 15,-1-7-5-15,1-10-10 16,-3-6 8-16,-5-5 4 16,-3-2 11-16,-6-21 72 15,-6-8-27-15,0-7-5 16,-13-3-41-16,-14 0-15 16,-2 10-7-16,3 8 0 15,8 11 0-15,10 7 0 16,8 4 0-16,0 1-66 15,5 0-62-15,17 0-102 16,9 0-71-16</inkml:trace>
  <inkml:trace contextRef="#ctx0" brushRef="#br0" timeOffset="183376.97">29850 3237 331 0,'0'0'379'16,"0"0"-349"-16,0 0 14 15,0 0 48-15,0 0-30 16,0 0-37-16,99-6-6 0,-45-1-19 16,1-3-68-1,-3 1-67-15,-12-4-137 0</inkml:trace>
  <inkml:trace contextRef="#ctx0" brushRef="#br0" timeOffset="183579.43">30028 3097 744 0,'0'0'58'0,"0"0"-45"15,0 0 64-15,0 0-7 16,0 0-60-16,0 0-10 15,-11 85-5-15,11-37 5 0,12 4 0 16,11 1 0 0,0-1-55-16,0-3-57 0,1-7-113 15,-2-10-93-15</inkml:trace>
  <inkml:trace contextRef="#ctx0" brushRef="#br0" timeOffset="183885.61">30591 2885 318 0,'0'0'351'15,"0"0"-325"-15,0 0 1 16,0 0 26-16,0 0 0 15,0 0-11-15,-84 58-12 16,55-10 5-16,2 13-10 16,2 6-7-16,5 5 0 15,6-1 2-15,8-3-13 16,6-6-7-16,12-8-6 16,24-12-14-16,17-11-36 15,13-14-73-15,7-16-94 16,-1-1-310-16</inkml:trace>
  <inkml:trace contextRef="#ctx0" brushRef="#br0" timeOffset="184627.14">26780 4096 117 0,'0'0'345'0,"0"0"-345"15,0 0-19-15,0 0 19 16,0 0 76-16,0 0 41 16,57 54-55-16,-4-43-6 15,28-6 0-15,28-5-14 16,45 0 14-16,45 0-12 0,43-9-20 16,45-5-9-16,26-5-10 15,20-4-5-15,7-1-2 16,-12-2-4-16,-16 3-6 15,-27 5-3-15,-33 4 13 16,-40 3 0-16,-42 2 2 16,-42 1 4-16,-36 1 3 15,-29-1-6-15,-28 6 9 16,-23-3-6-16,-11 5 5 16,-1 0-9-16,-4 0-27 15,-22 0-160-15,-16 0-271 16</inkml:trace>
  <inkml:trace contextRef="#ctx0" brushRef="#br0" timeOffset="185917.8">30266 4395 197 0,'0'0'127'0,"0"0"-115"16,0 0 50-16,0 0-4 16,0 0 41-16,0 0-25 15,10-24-18-15,-10 24-2 16,0 0-16-16,-2 0-12 16,-20 0-9-16,-23 0-14 15,-32 3 4-15,-34 5 0 16,-26-5 1-16,-18 1 0 15,-7-1-8-15,6 3 0 16,5 1 0-16,0 3-1 16,-7 3-1-16,-15 1-6 15,-3 1-1-15,0 4 9 0,13 1 29 16,8-2-10-16,4 5-15 16,13-7 2-16,19 0-1 15,26-6 25-15,30-5 14 16,25 0-22-16,17-5-13 15,12 0-3-15,4 0 11 16,5 0 19-16,0 0-14 16,0 0-10-16,0 0-3 15,0 0-7-15,0 0-2 16,0 3-9-16,0-2-4 0,0 4-3 16,2 6 0-16,-2 7 9 15,3 8 6-15,-2 9 1 16,4 8 0-16,-1 5 1 15,0 6 1-15,-1 4-1 16,0 1-1-16,-1 1 0 16,-1 4 3-16,-1 0-1 15,4-5-2-15,-1-6-5 16,1-7-18-16,-1-11 2 16,-1-11-13-16,-2-9-6 15,0-6 11-15,-2-9 6 16,-13 0 23-16,-12-6 13 15,-10-15-1-15,-14-7-5 16,-7-1-1-16,-3 1-6 16,0 7 10-16,1 7-10 0,2 9 1 15,1 5 9-15,-1 1-10 16,3 21-1-16,3 8-3 16,8 8-5-16,10 7 8 15,11 2-4-15,17 2 3 16,6-1-41-16,42-4-74 15,30-10-43-15,29-13-128 16</inkml:trace>
  <inkml:trace contextRef="#ctx0" brushRef="#br0" timeOffset="186550.6">28205 5077 493 0,'0'0'44'16,"0"0"-3"-16,0 0 40 15,0 0-19-15,0 0-12 16,0 0-24-16,-148-2-6 15,117 19-9-15,-1 6 11 16,3 5-4-16,5 2-18 16,9 1-4-16,6-1 2 15,9-4 2-15,3 0 0 16,22-10-12-16,18-4-4 0,15-11-3 16,11-1-3-1,0-4-14-15,-9-14-6 0,-18-5 8 16,-20-2 34-16,-15-3 12 15,-7-5 13-15,-4-1 20 16,-17 2-17-16,-2 5 11 16,4 10-26-16,7 7 15 15,9 7-2-15,1 3-13 16,2 0-13-16,0 5-18 16,0 17-5-16,3 11 21 15,10 12 2-15,3 2 9 16,2 0 0-16,6-1-2 15,3-2-7-15,4-8-15 0,5-7-119 16,-2-12-209 0</inkml:trace>
  <inkml:trace contextRef="#ctx0" brushRef="#br0" timeOffset="186937.56">28418 4851 547 0,'0'0'42'0,"0"0"-42"16,0 0 70-16,0 0-5 15,0 0-13-15,0 0-52 16,8-27-11-16,14 27 8 15,6 0 3-15,-4 0 1 16,-4 0 0-16,-7 0-2 16,-4 10-6-16,-5 11-9 15,-4 9 12-15,0 4 1 16,-14 4 0-16,-14 1 3 16,0-1 16-16,3-5-8 15,10-5 3-15,9-11-6 16,6-4-3-16,0-7 5 15,21-5-3-15,18-1 8 16,19-11-12-16,17-11-17 16,4-3-144-16,-12 1-237 15</inkml:trace>
  <inkml:trace contextRef="#ctx0" brushRef="#br0" timeOffset="187179.74">28899 5214 238 0,'0'0'434'16,"0"0"-434"-16,0 0 4 15,0 0 31-15,0 0 13 16,0 0-36-16,114-6-7 15,-51-3-5-15,1-3-70 16,-6-1-87-16,-10-2-125 16</inkml:trace>
  <inkml:trace contextRef="#ctx0" brushRef="#br0" timeOffset="187389.16">29100 4953 535 0,'0'0'218'0,"0"0"-218"0,0 0-7 16,0 0 7-16,0 0 21 15,0 0 53-15,-6 129-38 16,16-79-18-16,11 1-2 16,0-3-15-16,3-3-1 15,1-6-22-15,5-8-93 16,2-12-219-16</inkml:trace>
  <inkml:trace contextRef="#ctx0" brushRef="#br0" timeOffset="187862.55">29526 4798 847 0,'0'0'0'15,"0"0"-15"-15,0 0 15 16,0 0 0-16,0 0-11 16,0 0 11-16,2 145 34 15,13-82-21-15,0 0-12 16,-3-7 2-16,-4-4-1 16,-4-12-2-16,-4-11-1 15,0-9-16-15,0-10-14 16,0-9-22-16,0-1 25 15,0-8 8-15,7-11-10 16,4-4-34-16,2-3 54 0,-1 2 2 16,3-2 3-1,6 4-6-15,-2 5 0 0,-1 6 11 16,-1 5 18-16,-5 6 20 16,-2 0 3-16,-1 0-8 15,0 10-10-15,3 10-9 16,0 8 6-16,0 1-1 15,-2 0-18-15,-7 1 1 16,-3-2-4-16,0-2-7 16,-3-7-27-16,-13-5-18 15,-6-5 4-15,-4-9-1 16,-4 0 14-16,-3-12-23 0,3-17-31 16,8-13-106-16</inkml:trace>
  <inkml:trace contextRef="#ctx0" brushRef="#br0" timeOffset="188183.69">29703 4563 635 0,'0'0'72'15,"0"0"-72"-15,0 0 40 16,0 0-10-16,0 0-30 15,0 0-5-15,61-13 3 0,-23 13 2 16,0 9-2-16,-4 4 2 16,-8 2-15-1,-11 2 13-15,-5 3-6 0,-10 2-3 16,0 8 11-16,-9 5 0 16,-11 5 9-16,-2 2 21 15,5-2-1-15,7-3-14 16,10-2-5-16,5-4-5 15,26-7 4-15,21-2-9 16,20-9-16-16,13-9-73 16,0-4-268-16</inkml:trace>
  <inkml:trace contextRef="#ctx0" brushRef="#br0" timeOffset="192867.02">26729 2911 662 0,'0'0'53'15,"0"0"-53"-15,0 0-39 16,0 0 18-16,0 0 21 16,0 0 27-16,0 0 12 15,14 433-9-15,-4-292-20 16,1 4-10-16,2-2-8 16,6-7-107-16,2-21-168 15</inkml:trace>
  <inkml:trace contextRef="#ctx0" brushRef="#br0" timeOffset="193655.1">30923 2542 348 0,'0'0'330'15,"0"0"-330"-15,0 0-151 16,0 0 104-16,0 0 47 16,0 0 6-16,0 0 22 0,-37 495 4 15,46-366-13 1,-5 1-15-16,-4 5-4 0,0-7-82 15,-4-17-182-15</inkml:trace>
  <inkml:trace contextRef="#ctx0" brushRef="#br0" timeOffset="16108.62">6160 5689 5 0,'-6'-3'12'16,"0"0"-12"-16,3 2-3 0,-3 0 3 15,-3 1 4-15,0 0 0 16,-4 0 4-16,4 0-1 15,-2 0 15-15,4 1 39 16,4-1-5-16,0 1-12 16,3-1 2-16,0 0-2 15,0 0 1-15,0 0-3 16,0 0-12-16,0 0-11 16,0 3-16-16,0-3-3 15,6 6 9-15,12-2 18 16,7-1 15-16,8-3-1 15,6 0-21-15,0 0-7 16,2-4-4-16,-5-2-7 16,-9 3 2-16,-9-1-1 15,-6 4-3-15,-9 0-2 0,-3 0 0 16,0 0 2-16,0 0 0 16,-21 0 7-16,-9 4 0 15,-18 9-7-15,-13 1-9 16,-3-2 4-16,1 1 2 15,11-2 3-15,13-4 9 16,11 0-4-16,15-4 6 16,5-3 7-16,8 0 7 15,0 0-18-15,0 0-7 16,15 0 0-16,12 0 0 0,13-3 7 16,8-4 9-16,4-3-5 15,3 2-9-15,-7 2 1 16,-5-1-3-16,-10 7 2 15,-6-2-6-15,-15 2 2 16,-6 0 1-16,-6 0-4 16,0 0-20-16,0 0 6 15,-15 2 19-15,-18 9 10 16,-13-1-7-16,-2-2 5 16,-4-1 1-16,10 1 11 15,8-4 2-15,10 0-6 16,9-3 2-16,12-1-10 15,3 0 3-15,0 0-11 0,0 0-3 16,18 0-5-16,10 0 8 16,17 0 17-16,15-8 4 15,4-6-8-15,0 0-9 16,-7 3-3-16,-12 0 2 16,-14 7-2-16,-13 3-1 15,-9 1 0-15,-9 0-2 16,0 0-15-16,-12 0-1 15,-24 10 18-15,-19 10 0 16,-14 4-2-16,-7 2-4 16,6-3-1-16,15-7 7 15,22-4 5-15,18-8-4 16,15-4-2-16,0 0-2 16,0 0 1-16,18-5 2 0,15-9 13 15,10-6 6-15,5 0-4 16,1 0-9-16,-7 5-3 15,-11 4 0-15,-13 4-2 16,-9 5 1-16,-6 2 2 16,-3 0-2-16,0 0-2 15,0 0-8-15,0 0-54 16,6 15-177-16,-2 0-57 16</inkml:trace>
  <inkml:trace contextRef="#ctx0" brushRef="#br0" timeOffset="17093.86">6166 6802 318 0,'0'0'79'0,"0"0"-79"16,0 0 0-16,0 0 13 16,0 0 37-16,0 0-6 15,85-10-30-15,-43 1-5 16,4 3-8-16,-1-2 6 15,1-1-8-15,-7 3 1 0,-5 2-1 16,-10 0-12-16,-12 4 7 16,-9 0-2-16,-3 0-24 15,-12 0 32-15,-21 13 2 16,-13 4 2-16,-8 0 4 16,-7 3 9-16,4-6 27 15,8-2 2-15,15-3-21 16,14-5 7-16,10-1-8 15,7-3-1-15,3 0-22 16,0 0-1-16,22 0-2 16,5 0 2-16,12-10 10 15,6-3 4-15,-2 3-13 16,-1-2 0-16,-9 2-1 16,-8 3 1-16,-13 3-1 0,-3 2 0 15,-9 2 0-15,0 0 0 16,-2 0 0-16,-20 2 15 15,-11 11-14-15,-9 3 2 16,-4-2-3-16,10 2 0 16,11-9 21-16,10-3-7 15,11-2-14-15,4-2-3 16,0 0 2-16,0 0 0 16,19 0-4-16,11-2 5 15,10-7 6-15,6-3-6 16,-2 2 0-16,-7 1-4 0,-7 5 4 15,-11 2 0 1,-11 2-1-16,-7 0-1 0,-1 0-4 16,0 0 6-16,0 0 7 15,0 0 7-15,-12 6-11 16,-7 4 10-16,1 0-3 16,0 1-10-16,9-7 10 15,6-3-3-15,3-1-6 16,0 0 2-16,0 0 2 15,3 0-3-15,19-12 2 16,4-3-4-16,8-2 0 16,-3 5 0-16,-5 2-33 15,-7 4-28-15,-5 2-87 16,-14-2-213-16</inkml:trace>
  <inkml:trace contextRef="#ctx0" brushRef="#br0" timeOffset="24561.43">19050 894 585 0,'0'0'77'16,"0"0"-65"-16,0 0-2 0,0 0 30 15,0 0-1 1,0 0-18-16,0 0-21 16,-12 15 8-16,12 18-6 0,6 12 17 15,1 6 2-15,-4 7-16 16,-3 7 2-16,0 5-6 16,0 2 3-16,0-1 0 15,-4-7-3-15,-3-14-1 16,2-15 0-16,2-16 0 15,2-12 0-15,1-7 2 16,0 0 10-16,0-19 53 16,17-19-6-16,9-16-59 15,10-7-2-15,0 0 0 16,-4 6-5-16,0 11 0 0,-6 8 4 16,-7 8 3-16,-5 9 6 15,-8 9-1-15,-4 6 1 16,-2 4-2-16,0 0-4 15,0 0-8-15,0 3 1 16,-14 16-3-16,-9 6 9 16,-6 7 1-16,-2 3 1 15,3 0 0-15,1 1-1 16,5-2 0-16,9-6 0 16,7-3-1-16,6-6-1 15,0-6-2-15,16-3 4 16,13-3 0-16,13-6 5 15,10-1-5-15,17-3 0 16,-2-11-70-16,5 0-90 0,-16 5-141 16</inkml:trace>
  <inkml:trace contextRef="#ctx0" brushRef="#br0" timeOffset="24872.6">18612 1916 558 0,'0'0'0'0,"0"0"1"15,0 0 14-15,0 0 100 16,0 0-40-16,0 0 22 15,672-95-58-15,-480 72-18 16,-10 4-21-16,-14 2 6 16,-25 4-8-16,-22 6 4 15,-31 7-4-15,-34 0-9 16,-30 4-32-16,-26 13-107 16,-32 8-102-16,-40 1 78 15</inkml:trace>
  <inkml:trace contextRef="#ctx0" brushRef="#br0" timeOffset="25213.69">18681 2316 587 0,'0'0'91'15,"0"0"-85"-15,0 0 13 16,0 0 38-16,0 0-35 0,0 0-13 16,-1 50-7-16,12-6 38 15,-2 8-14-15,1 12 5 16,-1 4-13-16,-2-2 0 15,0-3-13-15,-4-8-5 16,-3-3-4-16,0-7-14 16,3-6-31-16,4-12-77 15,2-15-140-15,1-12-202 16</inkml:trace>
  <inkml:trace contextRef="#ctx0" brushRef="#br0" timeOffset="25514.88">18855 2343 646 0,'0'0'0'16,"0"0"-1"-16,0 0 1 16,0 0 72-16,0 0-5 15,0 0-8-15,-15 367-25 16,22-296-12-16,7-3-21 16,1-1-1-16,1-5-27 0,5-2-69 15,0-14-126-15,-5-13-304 16</inkml:trace>
  <inkml:trace contextRef="#ctx0" brushRef="#br0" timeOffset="26057.76">19194 2521 582 0,'0'0'187'15,"0"0"-187"-15,0 0-28 0,0 0 28 16,0 0 38-16,0 0 10 16,-27 181-5-16,27-134-27 15,7 2-6-15,6-9-7 16,7-7-3-16,1-9-4 15,6-8-20-15,-4-12-13 16,0-4-29-16,-5-5 23 16,-3-21 29-16,-9-9 11 0,-6-2 5 15,0-1-4 1,0 6 4-16,-6 9 10 0,-1 10 33 16,6 9 8-16,1 4-10 15,0 0-43-15,0 12-16 16,3 13 16-16,14 7 3 15,8-1 7-15,8-3-10 16,3-9 2-16,0-6-2 16,-1-9 7-16,-8-4-4 15,-5-9 6-15,-2-15 17 16,-13-7 22-16,-5-2-2 16,-2-6 3-16,-5-2-18 15,-15 1-15-15,1 5-16 16,5 8-7-16,5 6-2 15,9 8-45-15,6 6-49 0,23-1-184 16,9 3-206 0</inkml:trace>
  <inkml:trace contextRef="#ctx0" brushRef="#br0" timeOffset="26334.02">19907 2274 608 0,'0'0'114'0,"0"0"-112"16,0 0-2-16,0 0 60 0,0 0 25 15,0 0-4-15,-29 246 1 16,29-169-50-16,4-4-19 15,12-6-11-15,3-2-2 16,4-7-12-16,2-6-38 16,2-9-61-16,-2-14-65 15,-7-10-234-15</inkml:trace>
  <inkml:trace contextRef="#ctx0" brushRef="#br0" timeOffset="26632.23">20066 2296 620 0,'0'0'0'0,"0"0"7"16,0 0-7-16,0 0 114 0,0 0-30 15,0 0-7 1,27 335-47-16,2-246-15 0,-6-7-15 16,0-5-16-16,-7-4-94 15,-7-11-167-15</inkml:trace>
  <inkml:trace contextRef="#ctx0" brushRef="#br0" timeOffset="27733.15">21288 655 487 0,'0'0'105'16,"0"0"-59"-16,0 0-3 15,0 0 31-15,0 0-18 16,0 0-22-16,-20-13-34 15,20 49-6-15,4 15 6 16,5 11 30-16,3 0-25 16,7 5 9-16,5 0-10 15,1 1-4-15,-2-3-14 16,-3 2-49-16,-7-3-63 16,-8-5-165-16</inkml:trace>
  <inkml:trace contextRef="#ctx0" brushRef="#br0" timeOffset="27973.51">21005 1530 393 0,'0'0'118'0,"0"0"-115"15,0 0 9-15,0 0 40 16,0 0 4-16,0 0 71 15,182-2-41-15,-68-14-18 16,12-4-58-16,1 1-9 0,-10 1-2 16,-15 4 0-1,-17 7-22-15,-18 5-67 0,-23 2-70 16,-30 6-149-16</inkml:trace>
  <inkml:trace contextRef="#ctx0" brushRef="#br0" timeOffset="28282.44">21261 1742 283 0,'0'0'472'16,"0"0"-472"-16,0 0-4 15,0 0 1-15,0 0 3 16,0 0 17-16,0 0 25 16,-13 135-11-16,19-85-13 15,8 2 2-15,3 11-8 16,-2 0-2-16,-2 2 2 16,0 0-12-16,-6-7-1 15,-3-3-18-15,1-5-35 16,-2-6-41-16,0-8-94 15,-2-14-50-15</inkml:trace>
  <inkml:trace contextRef="#ctx0" brushRef="#br0" timeOffset="29031.97">21428 1870 374 0,'0'0'131'0,"0"0"-131"0,0 0 0 15,0 0 43-15,0 0 25 16,0 0-35-16,0 0-26 15,0 8 11-15,0 2 34 16,0-1-8-16,0-3-11 16,0 0 12-16,0-4-26 15,0 0 10-15,0-2-5 16,0 0-13-16,0 0 4 16,0 0-9-16,0 0-5 15,0 3-1-15,0 2-4 16,2 5 4-16,2 3 0 15,1 3 1-15,1 6-1 16,2 8 7-16,5 5-3 16,-4 6 5-16,4 1 2 15,4 1-7-15,-1-2-3 0,2-7 1 16,1-6-2-16,3-11 0 16,-3-7-4-16,1-9-3 15,-2-1 1-15,-4-7 3 16,-4-16 3-16,-4-8 1 15,-6-5-1-15,0-6-3 16,-7 0 2-16,-8 3-7 16,-5 7 8-16,10 9 3 15,2 10 5-15,7 7 4 16,1 6-12-16,0 0-1 0,0 5-19 16,6 15-5-16,9 7 25 15,6 3 0-15,1 1 2 16,1-6-2-1,-4-6 0-15,2-6-4 0,-6-6-11 16,-4-6 0-16,-3-1 15 16,-4-4 1-16,-1-18 24 15,1-5-13-15,-4-6 0 16,0-3 6-16,0-1-10 16,-4 0-8-16,0 5-2 15,4 6-15-15,0 9-37 16,0 6-64-16,0 3-137 15,0 8-266-15</inkml:trace>
  <inkml:trace contextRef="#ctx0" brushRef="#br0" timeOffset="29348.12">20897 1871 567 0,'0'0'48'0,"0"0"-43"15,0 0-5-15,0 0 43 16,0 0 15-16,0 0-7 15,8 213-20-15,17-142-13 16,8 1 0-16,3-1 2 16,1-2-20-16,2-1-8 15,-1-1-6-15,0-8-87 16,1-10-140-16</inkml:trace>
  <inkml:trace contextRef="#ctx0" brushRef="#br0" timeOffset="29816.62">21982 1683 293 0,'0'0'211'16,"0"0"-211"-16,0 0 0 15,0 0 50-15,0 0 59 16,0 0-38-16,-24 202-29 16,24-139-11-16,11 2-12 15,-1 0 8-15,3-2-2 16,3-5-24-16,0-2 0 15,1-8-2-15,-1-8-20 0,0-7-52 16,-3-11-74 0,-4-11-168-16</inkml:trace>
  <inkml:trace contextRef="#ctx0" brushRef="#br0" timeOffset="30117.81">22194 1705 365 0,'0'0'241'16,"0"0"-241"-16,0 0 0 15,0 0 66-15,0 0 31 16,0 0-31-16,40 322-19 16,-22-244-11-16,-2-2-14 15,4-4-15-15,-4-5-7 16,3-8-55-16,-2-8-91 16,-7-13-234-16</inkml:trace>
  <inkml:trace contextRef="#ctx0" brushRef="#br0" timeOffset="31372.93">19473 658 191 0,'0'0'32'0,"0"0"33"15,0 0-8-15,0 0-9 16,0 0-21-16,0 0-7 15,-218-38 18-15,157 47-5 0,-1 1 22 16,3 3 7-16,1 0-21 16,0 3-19-1,2 5 4-15,-1 5-3 0,1 4-3 16,-6 7-1-16,1 2-9 16,2 3 8-16,1 1-7 15,2-1 3-15,11-1-1 16,10 1-7-16,5 1 4 15,6 1-10-15,5 5 1 16,4 4 8-16,2 7 3 16,6 3-5-16,7 6-2 15,0-2-2-15,20 0 2 16,12-9-2-16,16 0-1 0,12-7-1 16,11-3-1-16,16-9 6 15,13-10-5-15,12-11 0 16,6-10-1-16,3-8 0 15,0 0 2-15,-4-20-2 16,0-9 0-16,-10-11 0 16,-3-8 0-16,-8-9-2 15,-8-14-9-15,-9-17 11 16,-10-17 3-16,-9-10 4 16,-8-3-6-16,-10 7 1 15,-20 19 0-15,-16 12-2 16,-6 16 5-16,-38 9-5 15,-21 9 11-15,-24 11-11 0,-22 10-6 16,-14 9 3-16,-14 12-5 16,3 4-5-16,13 0-1 15,20 13 8-15,25 9-25 16,14 13-39-16,19 8-61 16,10 5-109-16,19 0-44 15</inkml:trace>
  <inkml:trace contextRef="#ctx0" brushRef="#br0" timeOffset="32089.02">21326 329 244 0,'0'0'52'0,"0"0"-49"15,0 0 15-15,0 0 60 16,0 0-6-16,0 0-15 15,-194 8-34-15,141 29-12 16,-5 12-3-16,-7 18 13 16,0 16-5-16,7 14 7 15,9 7-8-15,11 2-5 16,18 3 6-16,14-6-7 0,6-1 3 16,18-1-5-1,28-8-4-15,21-6 0 0,27-11-2 16,21-19 5-16,15-17-5 15,8-21 4-15,-3-16-5 16,-13-4-13-16,-11-30-19 16,-12-14 23-16,-9-18-11 15,-9-19 20-15,-14-19 18 16,-18-13-14-16,-21-13 19 16,-22-4-23-16,-6-3-3 0,-39 4-1 15,-30 13 4 1,-26 17 1-16,-30 18 4 0,-18 21-2 15,-24 30 3-15,-17 30-6 16,-2 17-7 0,1 46 1-16,14 21-41 0,25 22-121 15,19 14-25-15</inkml:trace>
  <inkml:trace contextRef="#ctx0" brushRef="#br0" timeOffset="39822.82">18778 4068 261 0,'0'0'437'16,"0"0"-435"-16,0 0-2 15,0 0 0-15,0 0 23 16,0 0 41-16,0 0-36 15,-6 20-22-15,6-16-2 16,13 2 16-16,6 1 26 16,11-5 13-16,12-2-9 15,13 0-2-15,12-6-10 16,5-16-20-16,2-2-9 0,-2-1-8 16,-10 4 4-16,-3 1-2 15,-11 4-3-15,-9 2 5 16,-9 1-2-16,-8 0 0 15,-9-2 3-15,-4-1 12 16,-2-6 0-16,2-3-6 16,2-5-9-16,-4 0 0 15,3-3-6-15,1 1 2 16,0 2-1-16,-5-1 1 16,4-2-1-16,-4 1 2 15,-2-1 0-15,1-2-5 16,-5-2 5-16,0-9 0 0,0 0 0 15,0 0 0 1,-2 5-2-16,-1 9 2 0,2 9 2 16,1 7-2-16,-2 6 0 15,2 6 0-15,0 4-2 16,0 0 1-16,0 0 0 16,0 0 1-16,0 0 4 15,0 0-2-15,0 0-1 16,0 0 0-16,0 0 3 15,0 0-1-15,0 0-3 16,0 0 0-16,-1 0 0 16,-1 0-2-16,2 0-2 15,-1 0-1-15,1 0-3 16,-3 0 0-16,-7 13-2 16,-6 11 6-16,-7 10 1 0,-10 12 3 15,-8 9 1-15,-6 8 1 16,-4 3-4-16,2-3 2 15,7-6-12-15,10-11-39 16,15-11-29-16,14-17-42 16,3-16-79-16,13-3-135 15</inkml:trace>
  <inkml:trace contextRef="#ctx0" brushRef="#br0" timeOffset="40045.54">19486 3264 770 0,'0'0'0'16,"0"0"-40"-16,0 0 40 16,0 0 44-16,0 0-16 15,0 0-2-15,253 101-18 16,-194-74-8-16,-7 1-13 15,-7-1-70-15,-13-1-196 16</inkml:trace>
  <inkml:trace contextRef="#ctx0" brushRef="#br0" timeOffset="41194.97">19863 3715 333 0,'0'0'62'0,"0"0"-18"0,0 0 49 16,0 0-5-16,0 0-48 15,0 0-16-15,3 98 41 16,5-52-31-16,2 6-20 16,1 3-6-16,-2 3 7 15,4-3-5-15,-1-3-10 16,3-12 3-16,-6-9-3 16,-2-12 0-16,-1-7-3 15,-4-9 3-15,-2-3 2 16,0-5 17-16,0-20 1 15,-2-6-18-15,-5-7-2 0,2 3 0 16,2-1-1 0,3 5-4-16,0 9-3 0,0 4-3 15,9 4 7-15,7 4-4 16,3 2 4-16,3 4 4 16,2 4-4-16,1 0 3 15,-1 0 1-15,5 12-6 16,-6 8 3-16,3 6 2 15,-1 5 2-15,-5 4-1 16,-7 3 0-16,-4 1 0 16,-6 0 1-16,-3-1 1 15,0-2 1-15,-11-7-1 16,-10-3 2-16,1-8-1 0,-1-7 2 16,-8-5 4-16,1-6 2 15,0 0 8-15,1-10 5 16,5-9-15-16,6 1 0 15,9 3-2-15,7 3 4 16,0 5 7-16,6 0-18 16,19 2-5-16,13 1 1 15,7-1 3-15,10 0 2 16,1-2-1-16,4-3 0 16,-7-2-7-16,-4-1-12 15,-14-5-1-15,-6 1-6 16,-10-2 10-16,-8-4 16 15,-11-3 0-15,0-3 0 0,-11-1-10 16,-13 5 4-16,-3 5 6 16,-2 8 2-16,-3 6 9 15,4 6-1-15,4 0-7 16,6 0 0-16,6 12 8 16,5 7-10-16,7 9 2 15,0 7-2-15,5 3 8 16,17 0-8-16,1-6 2 15,9-4-3-15,-3-4-1 16,4-10-43-16,6-8-65 16,3-6-106-16,0-10-147 15</inkml:trace>
  <inkml:trace contextRef="#ctx0" brushRef="#br0" timeOffset="41617.81">20671 3847 567 0,'0'0'75'16,"0"0"-61"-16,0 0-12 15,0 0 44-15,0 0-21 16,0 0-24-16,-54 36 0 16,45-9-1-16,6 4 0 15,1 0-2-15,2-1-3 16,0-1-2-16,3-3-9 0,8-5 1 15,1-7-11-15,1-4-13 16,3-5 1 0,3-3 6-16,1 0 19 0,-1 1 13 15,0 0 0-15,-5 3 2 16,2-1 0-16,-3 3-2 16,-1 0 3-16,-3 4-3 15,-1 0 1-15,-4 2-1 16,-1 3 0-16,-3 3 2 15,0 1 1-15,-12 0-2 16,-6-3 7-16,-8-1-4 16,0-4 27-16,-4-7 7 15,2-6-11-15,2 0-2 16,7-22-19-16,7-12-6 0,12-16-84 16,9-16-129-16</inkml:trace>
  <inkml:trace contextRef="#ctx0" brushRef="#br0" timeOffset="41833.08">20921 3416 646 0,'0'0'172'16,"0"0"-172"-16,0 0-27 15,0 0 27-15,0 0 39 16,0 0 24-16,-27 296-14 0,51-208-28 15,4-3-15-15,2-5-6 16,0-8 0-16,0-11-16 16,1-11-63-16,-1-16-97 15,-8-17-197-15</inkml:trace>
  <inkml:trace contextRef="#ctx0" brushRef="#br0" timeOffset="42015.11">20867 3757 627 0,'0'0'134'15,"0"0"-131"-15,0 0 20 16,0 0-23-16,0 0-4 16,0 0 4-16,138-32 0 0,-50 8-28 15,6-6-218-15,-13 0-254 16</inkml:trace>
  <inkml:trace contextRef="#ctx0" brushRef="#br0" timeOffset="42558.04">21588 3302 707 0,'0'0'0'0,"0"0"17"0,0 0-16 16,0 0 53-16,0 0 27 16,0 0-13-16,-27 207-16 15,27-145-11-15,11-1-23 16,5-2-12-16,6-11-5 16,1-9-1-16,4-11-18 15,3-14-29-15,-2-14-35 16,2 0-16-16,-4-25 17 15,-6-14 23-15,-10-7 25 16,-7-4 28-16,-3 1 2 16,0 8 3-16,-10 11 30 15,0 11 49-15,7 10 16 16,0 7-8-16,3 2-48 16,0 5-39-16,0 16 0 0,13 9 0 15,11 5 23-15,13-4-14 16,5-4-9-16,5-11-1 15,1-9-26-15,-7-7-3 16,-10-4-21-16,-9-18 23 16,-5-7 28-16,-14-9 9 15,-3-2 17-15,-8-6 14 16,-16 0-1-16,-3-1-19 16,4 8 0-16,6 9-11 0,5 12-1 15,9 9 3 1,2 4-11-16,1 5-9 0,0 0-51 15,13 1-81-15,13 12-5 16,4 1-132-16</inkml:trace>
  <inkml:trace contextRef="#ctx0" brushRef="#br0" timeOffset="42822.34">22513 3512 830 0,'0'0'0'16,"0"0"-100"-16,0 0 100 16,0 0 69-16,0 0-15 0,0 0-36 15,5 226-9-15,-5-182-6 16,0-6-3-16,-14-8-20 15,-13-7-4-15,-10-7 1 16,-11-10-26-16,-5-6-96 16,2-16-194-16</inkml:trace>
  <inkml:trace contextRef="#ctx0" brushRef="#br0" timeOffset="43312.03">22816 2823 255 0,'0'0'701'16,"0"0"-701"-16,0 0-67 16,0 0 67-16,0 0 11 15,0 0 34-15,-49 280-2 16,79-200-24-16,2-1-11 15,1-8-6-15,-4-12-2 16,-10-12-6-16,-7-15-10 16,-6-15-13-16,-4-10-5 15,-2-7-17-15,0-6 14 16,0-19 31-16,-8-10-15 0,3-6 17 16,2-3 3-1,3 2-6-15,0 4 5 0,0 8-2 16,8 9-7-16,4 8 9 15,1 9 2-15,2 4 15 16,2 0-5-16,0 9 17 16,6 7 5-16,5 9-6 15,2 4 2-15,1 5 1 16,-1 3-16-16,-1 2-7 16,-9 3-5-16,-9-3 0 15,-11 1 2-15,-5-1-3 16,-35 0 0-16,-23 2 2 0,-23-4-2 15,-26-4-23-15,-16-11-45 16,-7-14-94-16,5-8-301 16</inkml:trace>
  <inkml:trace contextRef="#ctx0" brushRef="#br0" timeOffset="44856.62">17762 1515 296 0,'0'0'22'16,"0"0"-21"-16,0 0 3 15,0 0 4-15,0 0 38 16,0 0 49-16,113-34 25 0,-12-6-39 15,30-13-39-15,26-5-12 16,13 5-22-16,-7 6-7 16,-14 9-2-16,-19 6-4 15,-26 7-6-15,-23 10-50 16,-29 4-122-16,-37 3-266 16</inkml:trace>
  <inkml:trace contextRef="#ctx0" brushRef="#br0" timeOffset="45300.44">18716 1055 407 0,'0'0'52'16,"0"0"-52"-16,0 0-74 15,0 0 74-15,0 0 22 0,0 0 38 16,225-32-20 0,-147 26-33-16,-5 5-2 0,-7 1-2 15,-13 3-3-15,-12 20-1 16,-19 11-12-16,-22 17 13 16,-8 20 53-16,-48 29-31 15,-38 26-5-15,-46 24-11 16,-45 18-6-16,-38 13-17 15,-24 10-66-15,-14 12-65 16,-1 3-69-16</inkml:trace>
  <inkml:trace contextRef="#ctx0" brushRef="#br0" timeOffset="48239.23">20696 2346 156 0,'0'0'62'15,"0"0"-57"-15,0 0 20 16,0 0 56-16,0 0-1 16,0 0-22-16,0 0-3 15,-113-55-29-15,96 33 8 16,-4-4-14-16,-3 0 12 0,-2 0-13 15,-9 0 4-15,-7 0-5 16,-7 2-11-16,-6 3 1 16,-11-2-2-1,-5-1-4-15,-6 2 4 0,-3 0-5 16,-3 4 16-16,-8 6-17 16,-6 1 0-16,-8 9-3 15,-8 2 3-15,-10 0 0 16,-5 15-2-16,-7 11-5 15,-2 6 7-15,-2 6 1 16,-2 10-1-16,5 11 0 16,11 9 3-16,7 16-3 15,14 25 3-15,13 18-1 16,13 17-1-16,18 6-1 0,23-7 0 16,24-9 0-16,13-12 4 15,43-15-7-15,35-12 3 16,29-14-3-16,40-15 2 15,40-22 2-15,35-22 1 16,40-22 6-16,21-22-2 16,11-33-4-16,-5-17 3 15,-23-13-5-15,-28-6-1 16,-34-7-3-16,-38-15 4 16,-33-18 1-16,-36-23 3 15,-32-20-3-15,-34-5 2 0,-31 5-6 16,-31 13-11-16,-53 23 13 15,-52 16 1-15,-47 22 1 16,-46 29 4-16,-45 39-5 16,-37 32-1-16,-26 60-4 15,-21 43-1-15,-2 42-20 16,6 39-48-16,23 42-69 16,30 24-93-16</inkml:trace>
  <inkml:trace contextRef="#ctx0" brushRef="#br0" timeOffset="78817.45">19892 14359 567 0,'0'0'34'0,"0"0"-34"15,0 0-6-15,0 0 6 16,0 0 11-16,0 0 26 16,0 0 7-16,-140 298-5 15,140-208-18-15,0 10-11 16,0 7-6-16,3 12-2 16,4 4 0-16,0 3 0 15,1 2-1-15,-1 5 3 16,4-1 0-16,-2 10-1 15,1 6 5-15,3 4 7 16,3-1 2-16,-2-6 3 16,1-2 3-16,5-5 3 15,-5 1 3-15,1 4-1 0,-2 6-2 16,-4-5-7-16,-6 2-8 16,-1-7-5-16,3-11 1 15,0-9-6-15,3-6-1 16,2-6 1-16,-4-3-2 15,1-5-19-15,-4-18-73 16,-3-20-64-16,-1-36-33 16,0-25-277-16</inkml:trace>
  <inkml:trace contextRef="#ctx0" brushRef="#br0" timeOffset="80098.16">19622 14350 412 0,'0'0'22'15,"0"0"-22"-15,0 0-33 16,0 0 33-16,0 0 2 16,0 0 8-16,150 20 18 15,-65-20-9-15,20 0 12 16,13 0-20-16,8 3 2 15,3 0 7-15,2 0-16 16,-1 1-4-16,0-1 0 16,6-3 14-16,4 0 31 0,10 0-12 15,24 0-26-15,11-10 46 16,23 0-27-16,12-2-26 16,8-2 0-16,2 1-1 15,-9 3 2-15,-13-3-2 16,-9 7-6-16,-20-2 7 15,-5 0 0-15,2 3 2 16,-4 3 18-16,6-1-15 16,-3 1-5-16,10-1 0 15,0 1 4-15,3-2-4 16,2-3 1-16,-6 1 1 16,-2-1-2-16,-15 1 0 0,-2-1 0 15,-5 0 2-15,-3 1-4 16,2-1 4-16,1 4-2 15,7 3 0-15,2 0 3 16,5 0 6-16,6 0-9 16,4 3 5-16,4 4-4 15,0-4-2-15,0 0-5 16,-6 1-4-16,-8-1-6 16,-6-3 6-16,-13 3 8 15,-1 1 4-15,-1-2-1 16,2 6 0-16,7-3 2 15,1 3-3-15,3-1 5 0,1 0-9 16,-4-2 4 0,0 0 0-16,-4-2-5 0,0-1 8 15,0 1-7-15,-6-3 8 16,0 4-7-16,-2 0 3 16,1-4 0-16,6 2 4 15,-2-2-3-15,1 0-1 16,1 0-1-16,-3 0-6 15,-2 0 7-15,-3 0 0 16,-8-6 4-16,-5 3-8 16,-10 2 4-16,-15-2 0 15,-14 3 0-15,-18 0-7 16,-18 0 7-16,-14 0 5 16,-17-2 4-16,-5 2-9 15,-4-3 3-15,2 1-3 0,1 2-2 16,-1 0 2-16,-4 0-2 15,-6 0 1-15,-6 0 1 16,-3 0 0-16,-5 0 0 16,0 0-7-16,0 0-18 15,-19 5-40-15,-12-3-46 16,-12-2-203-16</inkml:trace>
  <inkml:trace contextRef="#ctx0" brushRef="#br0" timeOffset="86423.93">21822 15143 600 0,'-13'-23'50'0,"4"8"-18"15,3 6 15-15,4 6 45 0,1 0 6 16,-2 3-32 0,2 0-46-16,1 6-20 0,-3 14-12 15,-3 14 4-15,-1 12 8 16,6 1 1-16,1-1-1 16,3-4-5-16,19-5 5 15,13-8-5-15,10-8-8 16,7-13-25-16,4-8 4 15,-2-3 2-15,-8-19 17 16,-8-11 15-16,-8-1 7 16,-14-1 1-16,-10 6 3 15,-5 10 22-15,-1 6-16 0,0 8 24 16,0 5-18 0,0 0-23-16,0 18-17 0,0 14 8 15,9 10 9-15,9-3 2 16,7-2-2-16,8-8 1 15,2-9-1-15,-1-6 4 16,-4-11-2-16,-3-3 0 16,-8-10 9-16,1-20 14 15,-4-6 14-15,-6-8-4 16,-7-8-17-16,-3-2-11 16,0 2-1-16,0 10-5 15,-4 8-2-15,4 14-7 16,0 4-24-16,16 9-44 15,18 7-95-15,10 0-56 16,1 0-62-16</inkml:trace>
  <inkml:trace contextRef="#ctx0" brushRef="#br0" timeOffset="86780.89">22749 15037 366 0,'0'0'113'0,"0"0"-86"15,0 0 53-15,0 0 41 16,0 0-63-16,0 0-38 0,6-9-8 16,12 9-7-16,6 9 4 15,-4 4-3-15,3 3 0 16,-8 4-2-16,-1 5-1 15,-3 7-1-15,-7 4 3 16,0 7 0-16,-4 1-2 16,0-1-3-16,-8-1 0 15,-8-7-7-15,-2-5-11 16,-8-3 1-16,-4-10 0 16,1-7 7-16,-3-7 5 15,6-3 3-15,0 0 1 16,14-19-4-16,12-10-71 0,6-8-203 15</inkml:trace>
  <inkml:trace contextRef="#ctx0" brushRef="#br0" timeOffset="86992.33">23020 15120 634 0,'0'0'15'0,"0"0"8"16,0 0 84-16,0 0-23 15,0 0-35-15,0 0-19 16,-180 109-7-16,163-70-11 16,11 2-11-16,6 1 0 15,3-2-2-15,24-5-8 16,9-1-41-16,9-8-50 0,9-9-102 16,1-8-155-16</inkml:trace>
  <inkml:trace contextRef="#ctx0" brushRef="#br0" timeOffset="87194.79">23205 15348 57 0,'0'0'770'16,"0"0"-746"-16,0 0-19 15,0 0 47-15,0 0 34 0,0 0-32 16,85-21-27-1,-13 12-27-15,9 0-7 0,2-2-63 16,-4 1-59 0,-7-6-126-16,-24 2-162 0</inkml:trace>
  <inkml:trace contextRef="#ctx0" brushRef="#br0" timeOffset="87390.26">23449 15066 701 0,'0'0'27'0,"0"0"-22"16,0 0 56-16,0 0-7 16,0 0 7-16,0 0 4 0,-32 120-27 15,32-65-18 1,0-1-16-16,0 2-4 0,10-4-2 16,-1-5-54-16,4-3-61 15,3-6-110-15,0-14-332 16</inkml:trace>
  <inkml:trace contextRef="#ctx0" brushRef="#br0" timeOffset="87899.9">23716 14908 765 0,'0'0'14'0,"0"0"-13"15,0 0 6-15,0 0 16 16,0 0 2-16,0 0 35 16,-36 139-36-16,46-73-8 15,8 7-4-15,-6-4-10 16,0-2-2-16,-9-12-4 16,-3-11-10-16,0-12-7 15,0-12-25-15,0-13 18 16,0-7-4-16,0 0 32 15,4-16 8-15,10-8-8 16,7-9-2-16,1-3 1 16,1 3-1-16,-1 3 2 15,0 2-2-15,-4 10-9 16,2 7 8-16,-10 5 3 16,3 6 3-16,-2 0 10 0,5 0-7 15,2 6 14-15,8 13-8 16,-3 6-2-16,1 5-4 15,-7 2-6-15,-7 2-2 16,-9 0 2-16,-1-2 0 16,-7 1 0-16,-14-7-1 15,-7-6 2-15,-8-3 1 16,-4-7 6-16,-4-7-4 16,6-3 2-16,-4-5-4 15,12-13-2-15,17-9-55 0,13-12-121 16,13-15-421-1</inkml:trace>
  <inkml:trace contextRef="#ctx0" brushRef="#br0" timeOffset="89045.36">24470 15031 301 0,'0'0'25'0,"0"0"-20"16,0 0 65-16,0 0 56 16,0 0-27-16,0 0-34 15,0 0-35-15,0 0-13 16,32 0 1-16,13 10 22 15,20-3 6-15,17 2-25 16,8 0-17-16,7 2-1 16,0 2-3-16,-3-3 2 15,-8 1-4-15,-10 0 3 16,-9 0-3-16,-14-1 2 0,-13 0 0 16,-16-4 0-16,-12 1-2 15,-8-7-3-15,-4 4-9 16,0-2 8-16,-1 5 6 15,-17 3 0-15,-7 4 10 16,-8 5-3-16,-6 10 4 16,-9 3 14-16,-9 3-3 15,-7 5 11-15,-9 0-9 16,-3-3-2-16,-3 1-6 16,6-4-9-16,10-2 6 15,11-8-3-15,15-4-2 16,10-5-8-16,8-4-2 0,10 2-12 15,1-6-79-15,8-4-148 16</inkml:trace>
  <inkml:trace contextRef="#ctx0" brushRef="#br0" timeOffset="91411.62">24931 14891 388 0,'0'0'57'0,"0"0"-54"16,0 0 2-16,0 0 80 16,0 0 10-16,0 0-46 15,-2 11-37-15,2-11-10 16,0 0-2-16,0 0-3 16,2 3-5-16,15-3 8 15,8 0 4-15,3 3-1 16,2 0-2-16,0 1-2 15,3-1 2-15,4-3-1 16,7 3 0-16,6 1-2 16,10 2 2-16,6 0 0 15,2 2-2-15,4 1 2 16,0-1 2-16,-1 0-2 0,-1-1-5 16,-7 3 0-16,-11-3 5 15,-10 1-8-15,-14-3 1 16,-8-1-7-16,-7 2 13 15,-4 1-10-15,-1-3-8 16,-2 5 3-16,2-2 5 16,-2 3-4-16,-3-1 11 15,0 1 1-15,-3-3-5 16,0 3 5-16,0 5 2 16,0 0 1-16,-13 8 1 15,-5 0 3-15,-4 7-4 16,-4 3 8-16,-9 4-7 0,-7 2 10 15,-12 4 0-15,-10 6 8 16,-9 4-6-16,-6-1 8 16,-2 2-5-16,-1-5 7 15,5-2-5-15,8-12-1 16,12-7-4-16,18-9-2 16,17-5 1-16,10-8-10 15,9-6-4-15,3 0-1 16,0 0-31-16,5 0-98 15,14-6-165-15</inkml:trace>
  <inkml:trace contextRef="#ctx0" brushRef="#br0" timeOffset="92263.9">26644 14776 336 0,'0'0'148'0,"0"0"-134"15,0 0 61-15,0 0 11 16,0 0-17-16,0 0-35 16,0 0-20-16,-106-16-10 0,68 49-2 15,-6 8 3 1,-2 11 4-16,1 7 18 0,8-2 5 15,9 4-8-15,14-2-1 16,10-5-8-16,4-1 3 16,22-12-12-16,24-6 3 15,20-11 3-15,20-9-1 16,13-15-7-16,2 0-2 16,-2-7-2-16,-11-18-18 15,-11-8 12-15,-13-11 6 16,-14-8 1-16,-17-9 3 15,-15-4-4-15,-18-3-1 16,-4-3 1-16,-28 2 4 16,-20 6 0-16,-14 7-3 15,-6 17 7-15,-5 9-2 16,2 16-6-16,-2 11 0 16,-3 3-1-16,-5 17-6 0,-3 26-36 15,0 19-85-15,5 4-144 16</inkml:trace>
  <inkml:trace contextRef="#ctx0" brushRef="#br0" timeOffset="93540.01">27864 15063 366 0,'0'0'314'0,"0"0"-271"16,0 0-30-16,0 0 16 15,0 0 41-15,0 0 2 16,85-15-29-16,-13 11-8 16,27 4-17-16,22 0-9 15,16 0-1-15,8 10-7 16,-1 2-1-16,-3-1-5 16,-7 2 2-16,-21-5-13 15,-19-1 15-15,-19-1-37 16,-23-4-17-16,-16-2-44 0,-13 0-59 15,-15-8-98-15</inkml:trace>
  <inkml:trace contextRef="#ctx0" brushRef="#br0" timeOffset="93855.17">28813 14799 486 0,'0'0'34'16,"0"0"-34"-16,0 0-2 16,0 0 2-16,0 0 19 15,0 0 40-15,105 57 18 16,-26-27-35-16,6 2-33 16,-3-2-9-16,-9-1 0 0,-7-2-1 15,-12-4-1-15,-11-2-3 16,-15 1 3-16,-14 1-3 15,-14 1-16-15,-14 6-3 16,-28 2 24-16,-13 5 6 16,-7-2-3-16,-10-1 6 15,-3 3-9-15,-1-2-12 16,3-6-156-16,10-8-161 16</inkml:trace>
  <inkml:trace contextRef="#ctx0" brushRef="#br0" timeOffset="94379.77">30263 14998 213 0,'0'0'485'15,"0"0"-452"-15,0 0 38 16,0 0 48-16,0 0-23 0,0 0-20 15,52-37-45-15,6 26-28 16,16 6-2-16,13 5 1 16,11 0-4-16,2 0 0 15,-4 0 1-15,-8 3-9 16,-14 7-23-16,-8-1-21 16,-11-1-48-16,-12-4-94 15,-19-4-189-15</inkml:trace>
  <inkml:trace contextRef="#ctx0" brushRef="#br0" timeOffset="94598.18">30753 14790 443 0,'0'0'339'0,"0"0"-339"0,0 0-10 15,0 0 10-15,0 0 0 16,0 0 41-16,-37 83 55 15,34-28-39-15,3 2-31 16,0 2-20-16,0 2-2 16,0-4-4-16,6-1-33 15,13-4-47-15,5-7-139 16,6-16-139-16</inkml:trace>
  <inkml:trace contextRef="#ctx0" brushRef="#br0" timeOffset="95003.61">31356 14585 155 0,'0'0'700'0,"0"0"-686"15,0 0-11-15,0 0 7 16,0 0-2-16,0 0 17 15,-3 138 85-15,3-44-30 16,1 10-39-16,14 3-27 16,0-5-5-16,-3-14-3 0,1-11-4 15,0-15 0 1,-5-18 0-16,1-15-1 0,-4-15 0 16,-2-8-1-16,-2-6 2 15,-1 0 14-15,0 0 60 16,0 0 16-16,0-3-3 15,0-1-14-15,0-5-18 16,5 1-27-16,2-3-29 16,-1-1 1-16,3 0-2 15,2 0 0-15,0 0-10 16,1-1-23-16,-4 3-71 16,-5 3-58-16,-3-3-146 15,-31-5-196-15</inkml:trace>
  <inkml:trace contextRef="#ctx0" brushRef="#br0" timeOffset="96443.05">21797 16573 785 0,'0'-3'62'0,"0"-1"-47"16,0 4 16-16,0 0-8 16,-6 7-23-16,-1 17 0 15,1 14 0-15,1 6 15 16,5 1-4-16,0-1-5 15,18-4-6-15,10-4-1 16,12-7-11-16,10-8-36 16,4-12 0-16,-2-9-24 15,-7 0-6-15,-13-9-1 16,-6-12 29-16,-10-1 48 0,-7-2 2 16,-8 2 7-16,-1 7 54 15,0 8 1-15,0 5 3 16,0 2-29-16,0 9-36 15,0 14 0-15,0 11 31 16,20 3 10-16,13-2-29 16,8 2-8-16,12-10-4 15,-2-13 8-15,-1-9-5 16,-8-5-3-16,0-16 10 16,-14-17 13-16,-5-7 15 15,-7-6-2-15,-10-3 21 0,-6-1-48 16,0 1-5-16,0 6-4 15,-3 12-7-15,3 8-27 16,0 9-21-16,24 9-84 16,8 5-237-16</inkml:trace>
  <inkml:trace contextRef="#ctx0" brushRef="#br0" timeOffset="96773.19">22803 16547 679 0,'0'0'2'15,"0"0"-1"-15,0 0 24 0,0 0 59 16,0 0-25-16,0 0-51 16,71 23 26-16,-26-3-4 15,4 6-25-15,-6 1-2 16,-4 2-3-16,-3 5-6 15,-11 5-8-15,-8 4-5 16,-16-4 2-16,-1 1-3 16,-15-4 8-16,-13-3 8 15,-8-1 0-15,0 2 2 16,4-7 2-16,3-4-15 16,14-6-8-16,11-7-14 0,4-10-54 15,15 0-90 1,25-15 59-16,18-13-47 0</inkml:trace>
  <inkml:trace contextRef="#ctx0" brushRef="#br0" timeOffset="96975.28">23404 16686 430 0,'0'0'265'16,"0"0"-252"-16,0 0 2 15,0 0 49-15,0 0 9 16,0 0 6-16,-185 23-38 15,150 20-14-15,4 13 5 16,10 3-6-16,11 1-16 16,10 3-10-16,0-4-15 0,19-6-34 15,14-7-82 1,9-17-85-16,6-12-292 0</inkml:trace>
  <inkml:trace contextRef="#ctx0" brushRef="#br0" timeOffset="97607.59">23659 16871 681 0,'0'0'169'0,"0"0"-166"15,0 0 9-15,0 0 83 16,0 0 3-16,0 0-58 16,0 0-40-16,282-11 0 15,-188 8-39-15,3 0-81 16,-14 0-83-16,-11-7-232 16</inkml:trace>
  <inkml:trace contextRef="#ctx0" brushRef="#br0" timeOffset="97831">24093 16583 797 0,'0'0'82'16,"0"0"-82"-16,0 0 4 0,0 0 8 16,0 0-5-16,0 0 19 15,-30 92 36-15,33-32-19 16,20 7-38-16,3 4-3 15,3 1-4-15,0-2-32 16,1-1-43-16,-1-5-91 16,-3-22-128-16</inkml:trace>
  <inkml:trace contextRef="#ctx0" brushRef="#br0" timeOffset="98432.06">24399 16366 612 0,'0'0'24'0,"0"0"-17"16,0 0 43-16,0 0 17 16,0 0-2-16,0 0-39 15,-9 45-14-15,15 7 46 16,9 9-23-16,-3 8-22 15,1 0 3-15,2 3-12 16,-1-3-1-16,-1-2-2 0,-6-8-1 16,-1-8 0-1,-3-9-11-15,-1-12-1 0,-2-13 1 16,0-13-16-16,0-4 3 16,0 0 24-16,0-15 16 15,0-11-2-15,0-11-13 16,1-5 0-16,8-3-1 15,0-2 0-15,5 4-1 16,0 2-1-16,2 9 2 16,1 9 3-16,-3 6 7 15,-1 4-3-15,-2 4-1 16,-4 1-2-16,3 5 7 16,0 3-11-16,4 0-9 15,4 0 5-15,3 20-2 0,-1 3-4 16,1 7 8-16,-5 6-3 15,-4 1 5 1,-5-1-3-16,-4-1 3 0,-3 5 1 16,0 1 4-16,-6 2-2 15,-9-2 1-15,-5-4-4 16,-9-7 1-16,-2-10-1 16,-5-7 6-16,-1-7-5 15,1-6 8-15,4 0-5 16,7 0 4-16,6-15 0 15,10-8-8-15,9-8-18 16,0-8-115-16,25-11-233 16</inkml:trace>
  <inkml:trace contextRef="#ctx0" brushRef="#br0" timeOffset="98910.78">25725 16502 398 0,'0'0'286'0,"0"0"-286"15,0 0-5-15,0 0 2 16,0 0-2-16,0 0 5 16,-40 55 11-16,9-12 13 15,-7 9-6-15,-2 2-11 16,-5 2-7-16,-2-3 1 15,-6-7-1-15,-2-4 6 16,3-9 13-16,5-6 27 16,12-10 3-16,11-7-9 15,15-7 2-15,6-1 1 0,3-2 3 16,7 0 19-16,26 0-20 16,25 0-27-16,23 0-18 15,22 0-1-15,9-2-53 16,0-1-83-16,-9-7-79 15,-14-7-133-15</inkml:trace>
  <inkml:trace contextRef="#ctx0" brushRef="#br0" timeOffset="99224.93">26301 16497 185 0,'0'0'502'0,"0"0"-478"16,0 0-12-16,0 0-10 16,0 0 9-16,0 0 0 15,-64 24 2-15,36 9 32 16,-8 0-32-16,-3 7-3 16,-9 3 3-16,-4 3-4 15,0 1 1-15,-4 1 4 16,6-5 7-16,6-3-2 15,9-11 1-15,12-9-5 16,10-6-7-16,13-5-7 16,0-5 1-16,30 2 0 15,22-6 3-15,28 0-5 16,17 0-148-16,10-19-265 0</inkml:trace>
  <inkml:trace contextRef="#ctx0" brushRef="#br0" timeOffset="100275.15">28988 16761 332 0,'0'0'127'16,"0"0"-127"-16,0 0-19 15,0 0 19-15,0 0 165 16,0 0-47-16,0 0-41 16,276-30-29-16,-160 30-10 15,13 0-10-15,8 0-6 16,3 0-11-16,3 4-11 16,3 2-8-16,-5-6 5 15,-14 0-36-15,-19 0-73 16,-28-12-99-16,-30-2-297 15</inkml:trace>
  <inkml:trace contextRef="#ctx0" brushRef="#br0" timeOffset="100568.37">30128 16520 786 0,'0'0'0'0,"0"0"-32"16,0 0 32-16,0 0 0 15,0 0-2-15,0 0-18 16,74 17 20-16,9 12 0 16,11 1-60-16,2 7-25 15,-15-4-17-15,-23 0 58 16,-25-3 43-16,-27-4-6 0,-13 2 7 16,-40-3 34-1,-21 1 45-15,-13 1-13 0,-4 0-35 16,8 1 6-16,18-1-18 15,21 0-19-15,21 2-7 16,17-6-77-16,17-11-107 16,36-10-131-16</inkml:trace>
  <inkml:trace contextRef="#ctx0" brushRef="#br0" timeOffset="100788.78">31282 16712 427 0,'0'0'515'16,"0"0"-515"-16,0 0-56 0,0 0 56 16,0 0 39-16,0 0 7 15,163 10-39-15,-69-1-7 16,6-2-79-16,-6-4-164 15,-9-3-270-15</inkml:trace>
  <inkml:trace contextRef="#ctx0" brushRef="#br0" timeOffset="100973.28">32009 16421 925 0,'0'0'81'0,"0"0"-81"15,0 0 0-15,0 0 13 16,0 0 68-16,0 0 5 16,-167 409-57-16,163-283-29 15,2 4-73-15,-10-5-152 16,-19-6-428-16</inkml:trace>
  <inkml:trace contextRef="#ctx0" brushRef="#br0" timeOffset="124560.9">21972 6553 134 0,'0'-7'117'0,"-3"-1"-115"15,-3-1 8-15,6 1 8 0,-7 3 11 16,4 1 38 0,0 1-9-16,-1 0-28 0,-2 2 29 15,-1-2 6-15,-5 3-19 16,-11 0-17-16,-8 0-12 16,-6 0-11-16,-6 10 5 15,1 3-6-15,7 0-1 16,8 0-1-16,8 0-3 15,6 0-1-15,0 2 0 16,2 7 1-16,2 5-1 0,3 6 2 16,3 4 1-1,3 2 4-15,0 3-5 0,6-2 0 16,12 7-1-16,4-8 2 16,13 0-1-16,11-11 1 15,5-11 4-15,11-12 11 16,10-5-11-16,-1-20 4 15,11-22-5-15,1-11-5 16,-3-11 4-16,-8-1 0 16,-16-1-4-16,-17 3-4 15,-19 2 4-15,-20 3 1 16,-7 2 3-16,-31 4-2 16,-19 15 8-16,-16 17-4 15,-8 20-5-15,-11 7 11 0,-15 38-12 16,-7 14-2-16,-2 18-11 15,-1 12-4 1,20 12-153-16,17 10-16 0,17 7-190 16</inkml:trace>
  <inkml:trace contextRef="#ctx0" brushRef="#br0" timeOffset="125740.8">23583 7625 44 0,'0'0'69'16,"0"0"-69"-16,0 0 5 15,0 0 20-15,0 0 35 16,0 0 6-16,-53 43-17 15,38-28-5-15,-4 7-4 16,-5 8-6-16,-1 3-4 16,1 5-3-16,0 6-6 15,5 2-8-15,5 7-8 16,10 1-3-16,4 3 4 0,0 1-1 16,13 1 15-16,10 0 15 15,-5-5 6-15,6-9-20 16,-2-15 23-16,5-10-18 15,1-15-18-15,11-5-1 16,6-25 8-16,8-21-6 16,-1-8-9-16,-2-8 0 15,-9 0-15-15,-11 2 2 16,-10 0 10-16,-16-6 1 16,-4 3 2-16,-6 4-5 0,-22 7 2 15,-8 11 3 1,-7 11-4-16,-9 15 4 0,-6 9 19 15,-7 6-10-15,-3 10-9 16,-3 18 1-16,3 9-1 16,5 8-2-16,5 11 0 15,12 8-27-15,13 6-1 16,15 8-61-16,15 3-80 16,3-3-122-16</inkml:trace>
  <inkml:trace contextRef="#ctx0" brushRef="#br0" timeOffset="152213.37">20879 15691 272 0,'0'0'26'15,"0"0"37"-15,0 0-22 16,0 0-13-16,0 0-2 16,0 0-2-16,0 0 9 15,-42-142 12-15,42 142 13 16,0 0-50-16,0 10-8 15,2 20 0-15,11 10 3 16,4 12 20-16,-2 1-11 0,3-10 2 16,-3-11-13-1,-1-11 2-15,5-17-3 0,-5-4 2 16,6-21 23-16,7-31 64 16,9-24-23-16,13-30-30 15,10-16-23-15,7-6-13 16,1 4 0-16,-4 12-1 15,-10 17-6-15,-9 28 0 16,-7 22-8-16,-9 22-24 16,-5 16-36-16,-2 7-73 15,-4 10-28-15,-9 26-35 16</inkml:trace>
  <inkml:trace contextRef="#ctx0" brushRef="#br0" timeOffset="152527.54">20981 16597 119 0,'0'0'19'0,"0"0"24"16,0 0-1-16,0 0 4 15,0 0 0-15,0 0 5 16,86 291-4-16,-50-241 15 16,9-2-19-16,4-9-37 15,9-15-5-15,10-20 0 16,4-16 2-16,9-43 33 0,6-32 9 16,4-22-3-1,0-22-29-15,-3-8-7 0,-18-12-6 16,-18-5-71-16,-25 14-149 15</inkml:trace>
  <inkml:trace contextRef="#ctx0" brushRef="#br0" timeOffset="162863.99">26431 15815 491 0,'0'0'23'0,"0"0"-22"15,0 0-1-15,0 0 23 16,0 0 42-16,0 0 5 16,0 0-39-16,-54 187-26 0,54-151-5 15,10-6 0-15,9-10-6 16,6-7-2-16,8-13 8 15,13-7 8-15,13-33 0 16,21-19 14-16,19-18-22 16,11-4 10-16,0-5-10 15,-7 0-25-15,-14 7-40 16,-17 12-88-16,-18 15-3 16,-23 20-93-16</inkml:trace>
  <inkml:trace contextRef="#ctx0" brushRef="#br0" timeOffset="163150.23">26619 16583 635 0,'0'0'58'0,"0"0"-58"15,0 0-19-15,0 0 8 16,0 0 11-16,0 0 37 16,112-118 7-16,-9 42-41 15,25-18-3-15,17-15-114 16,-14-13-218-16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47:50.153"/>
    </inkml:context>
    <inkml:brush xml:id="br0">
      <inkml:brushProperty name="width" value="0.05292" units="cm"/>
      <inkml:brushProperty name="height" value="0.05292" units="cm"/>
      <inkml:brushProperty name="color" value="#FF0000"/>
    </inkml:brush>
  </inkml:definitions>
  <inkml:trace contextRef="#ctx0" brushRef="#br0">19512 9264 4 0,'-8'-3'96'0,"2"3"23"16,0-1-64-16,0 1 30 15,3 0 9-15,-4 0-21 16,0 0-23-16,4 0 22 16,2 0-17-16,1 0-7 15,0 0-14-15,0 0-7 16,0 0-15-16,0 0-6 15,0 0-6-15,0 0 0 16,1 0 0-16,9 0 4 16,3 3 14-16,3 1-8 15,10 1 2-15,7-3 1 0,13-2 3 16,12 0 9-16,6 0-7 16,5 0-9-16,-2-3-1 15,-8-1-4-15,-6 4-4 16,-16 0 0-16,-10 0 1 15,-11 0-1-15,-6 0-1 16,-6 0 0-16,-1 0 1 16,-3 0 0-16,0 0-3 15,0 0-18-15,3 0-12 16,0 0-26-16,3-3-81 0,1-7-190 16</inkml:trace>
  <inkml:trace contextRef="#ctx0" brushRef="#br0" timeOffset="351.54">19934 9165 460 0,'0'0'24'16,"0"0"-19"-16,0 0-5 15,0 0 57-15,0 0-3 16,0 0-54-16,-36 16 6 16,55-14-5-16,4 0 15 15,5-2 3-15,0 2-5 16,1-2 4-16,-7 4-10 0,-2-1-6 16,-3 3 0-16,-4-2-2 15,-2 6-2-15,-4-1 0 16,0 3 2-16,-4 4 0 15,-3 7 2-15,0 10 1 16,-25 10 3-16,-15 12-6 16,-12 3-1-16,-12 2-75 15,-12-2-93-15,-4-6-153 16</inkml:trace>
  <inkml:trace contextRef="#ctx0" brushRef="#br0" timeOffset="1349.39">18027 9277 649 0,'0'0'0'0,"0"0"-13"15,0 0 13-15,0 0 2 16,0 0-2-16,0 0 4 16,-170 65-1-16,149-29-2 15,12-2-1-15,3-4-3 16,6-1 0-16,0-5-6 16,9 2 6-16,7-6-5 15,7-7-10-15,3-3-15 0,3-3 19 16,4-4-15-16,-1-3 18 15,4 3-6 1,-1 0 12-16,-5 1 9 0,-10 2-4 16,-5 1 0-16,-9 4-13 15,-6 4 13-15,0 8 5 16,0 4 0-16,-16 3 7 16,-9 6 13-16,-8-1 12 15,-5 2-6-15,-2-4 7 16,1-5-5-16,4-9 6 15,5-3-12-15,5-9 1 16,8-7 8-16,5-3-13 16,2-21-23-16,10-11-34 15,0-14-93-15,13-8-180 0</inkml:trace>
  <inkml:trace contextRef="#ctx0" brushRef="#br0" timeOffset="1793.2">18191 9584 361 0,'0'0'134'16,"0"0"-134"-16,0 0 0 15,0 0 17-15,0 0 50 0,0 0-6 16,-32 109-34-16,32-89-17 15,8-1-3-15,6-6-4 16,5-6-2-16,4-7-2 16,7 0 2-16,5-7 9 15,1-16-10-15,-1-2-7 16,-5-1-10-16,-7-2 17 16,-14 6 3-16,-9 5 4 15,0-3-7-15,-17 3 0 16,-5 8 16-16,-5-2 4 15,5 9 3-15,7 2-3 16,3 0-11-16,7 0 2 16,5 0 1-16,0 0-12 15,0 5 1-15,6 12-1 0,14 9 22 16,0 2-14-16,6 1 14 16,1 1-18-16,4 0-4 15,5-1-2-15,-5-7-37 16,2-5-66-16,-3-6-173 15</inkml:trace>
  <inkml:trace contextRef="#ctx0" brushRef="#br0" timeOffset="2360.73">18404 9224 609 0,'0'0'7'15,"0"0"-7"-15,0 0 0 16,0 0 29-16,0 0 35 16,0 0-11-16,102 241 4 15,-64-161-16-15,0 3-11 16,0 2-21-16,-6-2-2 15,-3-8-4-15,-4-9-3 16,-2-13 2-16,-3-17-4 16,-7-12-1-16,-5-15-16 15,-4-9-4-15,-4 0 23 0,0-22-1 16,-10-12 1-16,-5-12-16 16,-8-7-1-16,1-6 2 15,1-4-17-15,3 0-23 16,8 7 8-16,7 12 3 15,3 9-29-15,0 14 36 16,9 5 24-16,1 6 8 16,2 8 5-16,-1 2 15 15,1 0 5-15,7 2 12 16,5 19-14-16,2 4 7 16,3 2-20-16,-3 6 4 15,-4 4-6-15,-5 0-3 16,-4 1-2-16,-13-2 1 0,0-1 2 15,-16-6 0-15,-16-3 4 16,-11-7 5-16,-5-8-7 16,-4-11 6-16,3 0-9 15,16-33-22-15,17-23-159 16,16-20-269-16</inkml:trace>
  <inkml:trace contextRef="#ctx0" brushRef="#br0" timeOffset="2840.46">18739 9191 589 0,'0'0'19'0,"0"0"-12"16,0 0-7-16,0 0 52 0,0 0-5 16,0 0 0-16,101 330-9 15,-52-261-26-15,3 1 0 16,-3 2-11-16,-7-5 1 15,-7-8-2-15,-10-10-3 16,-8-12-12-16,-7-13 0 16,-9-11 0-16,-1-13 0 15,-1 0 15-15,-19-17-1 16,-6-16 1-16,-3-11-9 16,0-1 8-16,1-8-4 0,5 3-20 15,3 4-20-15,10 6-4 16,7 10 23-16,3 8 6 15,0 8 0-15,7 7 20 16,7 1 3-16,4 6 4 16,2 0 1-16,9 3 24 15,-1 13-15-15,9 5 5 16,1 8-16-16,-2 6 6 16,-5 6-12-16,-9 5 0 15,-11 2 4-15,-11 0-3 16,-5-5 1-16,-22-3 10 15,-5-3 3-15,-6-15 11 16,5-6-12-16,4-16-3 16,6-6-11-16,14-33-47 15,9-17-220-15</inkml:trace>
  <inkml:trace contextRef="#ctx0" brushRef="#br0" timeOffset="3487.13">19295 9453 708 0,'0'0'10'16,"0"0"-10"-16,0 0 56 15,0 0-14-15,0 0-11 16,0 0-7-16,-101 151-15 0,101-112-9 16,0-2 0-1,6-2-1-15,14-5 1 0,6-10-12 16,5-11-10-16,3-9-11 15,4 0-1-15,-5-18-23 16,-10-9 30-16,-7-2-3 16,-9-4 17-16,-7-1 13 15,-7 5 2-15,-19-1 5 16,-6 6 15-16,-1 5 4 16,7 6 17-16,6 7 0 15,11 6-18-15,6 0-25 16,3 10-6-16,0 10 6 15,11 2 3-15,13-2-3 16,9 0 0-16,2-10-1 16,4-3 1-16,0-5 0 15,-6-2-5-15,-8 0-21 0,-8-9 13 16,-11-8 6-16,-6 0 0 16,0-5 7-16,-12-1 10 15,-12 3-6-15,-9 2 4 16,-1 6 0-16,-2 5 2 15,4 1 1-15,12 5 1 16,6 1-4-16,8-3 7 16,6 3-14-16,0-3-1 15,11 2-11-15,17-9 8 16,14-5 3-16,10-5 5 16,-1 6 2-16,-8 1-1 0,-12 13 0 15,-11 0 0-15,-5 13 6 16,-9 17-5-16,-6 6 25 15,0 8-4-15,0 5-8 16,0-3-8-16,0 2-6 16,0-9-6-16,7-7-22 15,22-12-55-15,5-13-63 16,6-7-172-16</inkml:trace>
  <inkml:trace contextRef="#ctx0" brushRef="#br0" timeOffset="3711.53">19490 9035 552 0,'0'0'89'16,"0"0"-66"-16,0 0 59 16,0 0-42-16,0 0-25 15,0 0 39-15,57 139-21 16,-5-62 9-16,7 8 4 15,-1 1-37-15,-5-3-9 16,-6-4-3-16,-10-13-54 16,-13-6-82-16,-9-15-188 15</inkml:trace>
  <inkml:trace contextRef="#ctx0" brushRef="#br0" timeOffset="3892.05">19519 9367 660 0,'0'0'36'16,"0"0"-11"-16,0 0 69 15,0 0-72-15,0 0-17 16,0 0 8-16,178-47-13 16,-85 19-5-16,-14 5-190 15,-24 11-342-15</inkml:trace>
  <inkml:trace contextRef="#ctx0" brushRef="#br0" timeOffset="4506.59">18012 10476 562 0,'0'0'54'16,"0"0"-40"-16,0 0-14 0,0 0 23 16,0 0-2-1,0 0-3-15,165 55 36 0,-119 8-14 16,3 4-10-16,3-5-12 16,3-8-13-16,-4-12 2 15,-1-11-7-15,-8-16 0 16,-6-15 0-16,-11 0 5 15,-5-23 0-15,-11-12 19 16,-9-10-1-16,0-7-16 16,-25-7 15-16,-4-5-14 15,-8-1-8-15,7 8-24 16,9 18 3-16,8 20-33 16,13 15-43-16,0 4-227 15</inkml:trace>
  <inkml:trace contextRef="#ctx0" brushRef="#br0" timeOffset="4842.21">18619 10871 589 0,'0'0'0'0,"0"0"-27"15,0 0 18-15,0 0 5 16,0 0 4-16,0 0 17 15,145 1-12-15,-95-37 10 16,-5-4-15-16,-13 1-5 16,-18-1 5-16,-14 0 4 15,-6-4 6-15,-27 2-3 0,-6 9 21 16,-6 7 15-16,6 12 12 16,3 11-5-16,17 3-24 15,4 3-15-15,12 14-9 16,3 9-2-16,4 4-5 15,22 7 5-15,2 2 6 16,9-3-5-16,6-2-2 16,2-4-26-16,4-11-99 15,-4-9-219-15</inkml:trace>
  <inkml:trace contextRef="#ctx0" brushRef="#br0" timeOffset="5032.72">18959 10456 669 0,'0'0'1'16,"0"0"5"-1,0 0 65-15,0 0-9 0,0 0-13 16,0 0-16-16,-35 205-16 16,87-176-17-16,7-5-3 15,12-12-39-15,1-12-101 16,2-2-157-16</inkml:trace>
  <inkml:trace contextRef="#ctx0" brushRef="#br0" timeOffset="5238.14">19081 10172 539 0,'0'0'33'15,"0"0"-3"-15,0 0 30 16,0 0-4-16,0 0-2 15,0 0-8-15,41 205 28 16,7-133-13-16,8-3-44 16,6-5-17-16,-1-7-23 15,-6-15-89-15,-15-10-143 16,-15-18-287-16</inkml:trace>
  <inkml:trace contextRef="#ctx0" brushRef="#br0" timeOffset="5385.75">19046 10327 656 0,'0'0'9'0,"0"0"0"15,0 0 62-15,0 0-71 16,0 0-23-16,0 0 15 16,148-56-35-16,-59 25-245 15</inkml:trace>
  <inkml:trace contextRef="#ctx0" brushRef="#br0" timeOffset="5668.95">19392 10281 737 0,'0'0'22'0,"0"0"-13"0,0 0 77 16,0 0-28-16,0 0-36 15,0 0-14-15,-29 297-8 16,90-290-5-16,11-7-18 15,6-14-26-15,-13-25-1 16,-12-2-12-16,-15-4 62 16,-23-1 7-16,-15 2 25 15,-22-4 19-15,-24 4-20 16,-12 12-3-16,-13 15 23 16,-1 17-14-16,0 0-26 0,14 17-11 15,14 5-13-15,23-1-67 16,21-8-84-16,14-11-260 15</inkml:trace>
  <inkml:trace contextRef="#ctx0" brushRef="#br0" timeOffset="6753.99">20492 9026 149 0,'0'0'238'0,"0"0"-203"16,0 0 44-16,0 0 16 16,0 0-15-16,0 0-32 15,0 0-28-15,-6 2-13 16,6 6-5-16,-5 8 1 15,-1 10 27-15,-6 5-1 0,-1 4-12 16,-5-1-16 0,1 1 2-16,3-4-3 0,1-8 3 15,7-9 1-15,3-9-4 16,3-5-2-16,0 0-4 16,0 0 3-16,0 0 3 15,2 0 30-15,8 0 8 16,4 0-18-16,-1 0-9 15,5 0 4-15,2 0-12 16,3 4 0-16,6-4-2 16,4 0 1-16,6 0-2 15,2-11-17-15,-1-1-29 16,-4-1-13-16,-10 3-58 16,-13 3-78-16,-13 1-151 15</inkml:trace>
  <inkml:trace contextRef="#ctx0" brushRef="#br0" timeOffset="8084.04">20450 9290 294 0,'0'0'7'16,"0"0"6"-16,0 0 90 16,0 0 13-16,0 0-35 15,0 0-32-15,-3 0-19 16,3-4 14-16,0 1-11 15,6-3-3-15,-2-2-6 16,5 0-4-16,-2-2-11 16,2-4 7-16,1 4-5 15,3-4-1-15,0-2-8 16,7 4 1-16,-4-2-2 16,6 0-1-16,1-1 1 0,0-1 4 15,0-1 7 1,3-3-2-16,-6-2-2 0,1 0 0 15,-4 3 11-15,-3 3-7 16,-2 3-2-16,-2 2-8 16,0-2 1-16,0 3-1 15,-1-3-1-15,4-1-2 16,1-3-1-16,2-1 1 16,3-2 1-16,-3 0 3 15,2 4-3-15,0-1-4 16,-5 6 2-16,3-1 4 15,-3 2-4-15,-2 2 3 16,0-1-2-16,-2-1 2 16,6-3 2-16,-2-3-1 0,6-2-1 15,4-4-2-15,-4-2-1 16,1 4 2-16,-8 4 4 16,-1 2-3-16,-5 8-1 15,-1 0 6-15,-4 5 3 16,1-5 0-16,3 3-1 15,-2-7-6-15,3-1-2 16,2-4-1-16,1-1-2 16,2-2 2-16,1 2 2 15,-2 2-1-15,-2 1 2 16,-4 4-1-16,0 2 1 16,-1 1 0-16,2-1 0 15,-1-6-2-15,3 2 0 0,4-6 0 16,0-3-1-16,2-1 0 15,1 3 0-15,-5 2-3 16,-3 10 4-16,-3 2 1 16,-3 4 3-16,0 0-1 15,0-3 0-15,0 3 4 16,1-3-2-16,5-7-4 16,3-3-1-16,5-7-10 15,3-1 5-15,-2 2-10 16,2 4 15-16,-10 3 0 15,-2 7 0-15,-5 4 1 16,0 1 4-16,0 0-1 0,0 0 1 16,0 0 10-1,0 0 2-15,0 0-1 0,0 0-12 16,0 0-4-16,0 0 0 16,0 0 0-16,1-3-11 15,1 3-10-15,-2 0 5 16,0 0 12-16,0 0 4 15,0 0 0-15,0 0 1 16,0 0 0-16,0 0-1 16,0 0 0-16,0-4-7 15,4 4-12-15,2-6-3 16,0-1 6-16,-2 4 8 16,0 0 4-16,-4 3 4 0,0-1-1 15,0 1 1 1,0 0 0-16,0 0 0 0,0 0 0 15,0 0 0-15,0 0-1 16,3-2-13-16,4-2-14 16,0 1 5-16,1-1 2 15,1 2-37-15,3-2-2 16,-6 1-12-16,0-1 28 16,-2 2-7-16,-1 2 10 15,-1-2 41-15,-2 2 3 16,0 0 14-16,0 0 15 15,0 0-13-15,0 0-10 16,-5 0-9-16,-2 0-52 0,-6 0-114 16,-3 0-191-16</inkml:trace>
  <inkml:trace contextRef="#ctx0" brushRef="#br0" timeOffset="8509.9">21213 8184 369 0,'0'0'92'0,"0"0"-81"15,0 0 83-15,0 0 2 16,0 0-33-16,0 0-39 16,-4 2-24-16,7-2-4 15,11 0 4-15,5 0 3 16,4 0 3-16,3 0-5 16,3-3 4-16,-4-3-3 15,0 3 0-15,-6 2-2 16,-4 1 0-16,-4 0-1 15,-4 0 0-15,-1 0-5 16,-3 10 6-16,0 0 6 16,2 3 6-16,-2 6-3 15,1 5-6-15,0 6 8 0,-4 4-6 16,0 5 0-16,0 4-5 16,-13-3-81-16,-13-1-277 15</inkml:trace>
  <inkml:trace contextRef="#ctx0" brushRef="#br0" timeOffset="14668.67">3974 8374 149 0,'-12'0'175'16,"5"0"-167"-16,4 0-6 16,0 0 40-16,3 0 16 15,0 0-13-15,0 0 13 16,0 0-15-16,0 0-43 16,0 7-9-16,0 2-2 15,16 1 11-15,11 1 0 16,9-4 21-16,12-1 11 15,16-6-8-15,15 0-9 16,9 0-2-16,6 0-6 16,-6 0-7-16,0 0 0 15,-6 0 5-15,0 0-3 16,3 0 0-16,3 0-2 0,-1 0 1 16,7-9-2-16,4-2 4 15,2-1-6-15,6-1 3 16,0 2 0-16,-6 4 7 15,-3 1-6-15,-9 3-1 16,-6 0-2-16,-9-4 2 16,2 3 0-16,4-6 13 15,1-3-2-15,4 1 6 16,4 1-9-16,3-2 5 16,0 3-8-16,0 2 4 15,-3 3-5-15,-3 4 3 16,-1 0-3-16,2 1-2 0,-4 0 0 15,0 0-2 1,-1-2 2-16,10-1-4 0,3-1 0 16,6 0 2-16,4-1 0 15,2 1 3-15,-3-2-1 16,-6 6-1-16,0 0 1 16,-9 0-1-16,0 0 3 15,-9 0-4-15,-6 0 0 16,-1 0 3-16,-5 0 0 15,5 0-3-15,-1 0 0 16,-2-3 2-16,1 1-2 16,-1 0 2-16,2 2 4 15,-2 0 3-15,1 0-8 16,-4 0 14-16,-1 0-13 16,-8 0 4-16,0 0-5 0,-5 0 0 15,-4 3 1-15,-5-3-2 16,-1 0 1-16,0 0-1 15,3 0 0-15,5-3 1 16,4-6-1-16,1 3 0 16,0-1 0-16,-3 0 2 15,-1 3 0-15,-1-2 0 16,3 0-1-16,1 3 3 16,-2-1-4-16,6 1 0 15,3 2 0-15,2-2 0 0,1 1 2 16,-5 0-4-1,3 0 2-15,-4-2 0 16,0 4 11-16,2 0 9 16,-5-3-8-16,-1 3-4 0,-2-4-6 15,0 0 3-15,0-2 2 16,10 1-7-16,-1-2 1 16,3 1-1-16,0-1 0 15,-7 3 0-15,-2 0 2 16,-6-1 2-16,-4 1 3 15,-2 1-6-15,5 1 0 16,1 0-2-16,-1-1 1 16,2 3-2-16,0 0 2 15,-9-1 0-15,-3 1-1 16,-5 0 1-16,-3 0-1 0,-5 0 1 16,2 0 0-16,-5 0 2 15,4 0-1-15,-1 0-1 16,5 0 2-16,-3 0-2 15,-2 0-1-15,-1 0 1 16,-6 0 0-16,-2 0 0 16,-2 0 0-16,-1 0 2 15,-10 0 4-15,0 0-3 16,0 0 4-16,-3 0 9 16,0 0-6-16,0 0-2 15,0 0 8-15,0 0 2 16,0 0 4-16,0 0 3 0,0 0 0 15,0 0-3 1,0 0-2-16,0 0-1 0,0 0-5 16,0 0-9-16,0 0 0 15,0 0-4-15,0 0 1 16,0 0 1-16,0 0 5 16,0 0 5-16,0 0-3 15,0 0-1-15,0 0-4 16,0 0-2-16,0 0 1 15,0 0 1-15,0 0 4 16,0 0 6-16,0 0 8 16,0 0 2-16,0 0 4 15,0 0-4-15,0 0-7 16,0 0-4-16,0 0-6 16,0 0-3-16,0 0-2 0,0 0 0 15,0 0 0-15,0 0 4 16,0 0 6-16,0-2 2 15,0 2 1-15,0-1-3 16,0 1-4-16,0 0-4 16,0 0-1-16,0 0-3 15,0 0 1-15,0 0 0 16,0 0-2-16,0 0 0 16,0 0-1-16,0 0 0 15,0 0 0-15,0 0-1 16,0 0-1-16,0 0 3 15,0 0 2-15,0 0 1 0,0 0 3 16,0 0 2 0,0 0 2-16,0 0 0 0,0 0-6 15,0 0-4-15,0 0 0 16,0 0-1-16,0 0 0 16,0 0 0-16,0 0 1 15,0 0 0-15,0 0 0 16,0 0 3-16,0 0-1 15,0 0 0-15,0 0-2 16,0 0 1-16,0 0-1 16,0 0-1-16,0 0-1 15,0 0 2-15,0 0 0 16,0 0 0-16,0 0 0 0,0 0 1 16,0 0-1-16,0 0 2 15,0 0-2-15,0 0 0 16,0 0 1-16,0 0-1 15,0 0 0-15,0 0 0 16,0 0 1-16,0 0-2 16,0 0 0-16,0 0 1 15,0 0 0-15,0 0 0 16,0 0 0-16,0 0 0 16,0 0-1-16,0 0 2 15,0 0-1-15,0 0 1 16,0 0-1-16,0 0 0 0,0 0 0 15,0 0 0-15,0 0 0 16,0 0-1-16,0 0 2 16,0 0 0-16,0 0-1 15,0 0 0-15,0 0-1 16,0 0 1-16,0 0 0 16,0 0 0-16,0 0 0 15,0 0 0-15,0 0 0 16,0 0 0-16,0 0 0 15,0 0-1-15,0 0 1 16,0 0-1-16,0 0 2 16,0 0-1-16,0 0 0 15,0 0 0-15,0 0 0 16,0 0 2-16,0 0-1 16,0 0 1-16,0 0-1 0,0 0 0 15,0 0-1-15,0 0 0 16,0 0-2-16,0 0 1 15,0 0-1-15,0 0 2 16,0 0 0-16,0 0 0 16,0 0 0-16,0 0 0 15,0 0-1-15,0 0 0 16,0 0-1-16,0 0-2 16,0 0 0-16,0 0-3 15,0 0-1-15,0 0-2 16,0-2 5-16,0 2 0 15,0 0 1-15,0 0-2 0,0 0 0 16,0 0 0 0,0-1-1-16,0 1 0 0,0 0 3 15,0 0 1-15,0 0-1 16,0 0 3-16,0 0 1 16,0 0 2-16,0 0 0 15,0 0-1-15,0 0-1 16,0 0 0-16,0 0 0 15,0 0-1-15,0 0 1 16,0 0 0-16,0 0-1 16,0 0 1-16,0 0 0 15,0 0-2-15,0 0 2 16,0 0 0-16,0 0-1 0,0 0 1 16,0 0 0-1,0 0-1-15,0 0 1 0,0 0 0 16,0 0 0-16,0 0 0 15,0 0 0-15,0 0-2 16,0 0 0-16,0 0-1 16,0 0 2-16,0 0-2 15,0 0 3-15,0 0 0 16,0 0-1-16,0 0 0 16,0 0-2-16,0 0 2 15,0 0 0-15,0 0 1 16,0 0 0-16,0 0 1 0,0 0-1 15,0 0 3-15,0 0-1 16,0 0-1-16,0 0 0 16,0 0 0-16,0 0-1 15,0 0-1-15,0 0 0 16,0 0 0-16,0 0 0 16,0 0-2-16,0 0 2 15,0 0 0-15,0 0 0 16,0 0 1-16,0 0 0 15,0 0 2-15,0 0-2 16,0 0 3-16,0 0-3 16,0 0 0-16,0 0 0 15,0 0 0-15,0 0-2 16,0 0 2-16,0 0-1 16,0 0 2-16,0 0-1 0,0 0 0 15,0 0 0-15,0 0 2 16,0 0-1-16,0 0-1 15,0 0-1-15,0 0 1 16,0 0-2-16,0-3 2 16,0 3-1-16,0 0-1 15,0 0 1-15,0 0 0 16,0 0-1-16,0 0-1 16,0 0 0-16,0 0 1 15,0 0 0-15,0 0-1 16,0 0 2-16,0 0 1 15,0 0-1-15,0 0 1 0,0 0 0 16,0 0 0 0,0 0 0-16,0 0-1 0,0 0 0 15,0 0 0-15,0 0-2 16,0 0-1-16,0 0 1 16,0 0-4-16,0 0 1 15,0 0 3-15,0 0 0 16,0 0 3-16,0 0 0 15,0 0-3-15,0 0 1 16,0 0-1-16,0 0-2 16,0 0 2-16,0 0 0 15,0 0 1-15,0 0 2 16,0 0 0-16,0 0 3 0,0 0-1 16,0 0 1-1,0-7-3-15,0 4 0 0,-3-1 0 16,3 4-1-16,0 0 1 15,0 0-1-15,0 0-1 16,0 0 2-16,0 0-1 16,0 0 1-16,0 0 0 15,0 0 1-15,0 0-1 16,0 0 0-16,0 0 0 16,0 0 1-16,0 0-1 15,0 0 0-15,0 0-2 16,0 0 1-16,0 0 0 0,0 0 1 15,0 0 0-15,0 0-1 16,0 0 0-16,0 0 0 16,0 0-1-16,0 0 1 15,-3 0-3-15,3 0 0 16,0 0 0-16,0 0 0 16,0 0-2-16,0 0-4 15,0 0-62-15,0 0-116 16,0 0-78-16,0-15-444 15</inkml:trace>
  <inkml:trace contextRef="#ctx0" brushRef="#br0" timeOffset="19799.8">27095 10459 296 0,'-8'0'99'0,"-1"-3"-94"15,2 3 29-15,1 0 23 16,0 0-31-16,-1 0 3 15,4 3-3-15,1 11-10 16,2 4 8-16,0 4 19 16,0 0-7-16,0 2 19 15,0-1-27-15,-6-1 7 16,0 1 12-16,-3 1-13 0,-1-1-16 16,2 3-16-16,2 1 0 15,5 3-2-15,1 3-19 16,6 6-61-16,14-6-157 15,0-5-178-15</inkml:trace>
  <inkml:trace contextRef="#ctx0" brushRef="#br0" timeOffset="20491.5">27523 11804 441 0,'0'0'53'16,"0"0"-3"-16,0 0 52 15,0 0-56-15,0 0 9 16,0 0 2-16,-51 96-40 16,39-64-15-16,0 8-2 15,0 3-3-15,-7 10-53 16,-5 0-106-16,-12-3-285 0</inkml:trace>
  <inkml:trace contextRef="#ctx0" brushRef="#br0" timeOffset="21238.74">24815 12989 255 0,'0'0'186'0,"0"0"-186"16,0 0 0-16,0 0 53 15,0 0-3-15,0 0 12 16,33 57-19-16,-29-35-15 16,-2 5-10-16,-1 5 10 0,-1 3-21 15,0 4-7 1,0 3-41-16,0-5-176 0</inkml:trace>
  <inkml:trace contextRef="#ctx0" brushRef="#br0" timeOffset="22868.9">24940 1720 722 0,'-7'-4'56'0,"3"2"-7"15,4 2 46-15,0 0-23 16,0 0-34-16,0 0-19 16,0 0-19-16,-2 19-9 15,-1 7 6-15,0 11 3 16,3 1 1-16,0 3-1 15,3 0-2-15,16-4 2 16,4-3-4-16,1-6 4 16,3-6-7-16,-2-4-13 15,-6-11-3-15,-7-3 8 0,-6-4 15 16,-3 0 8-16,0-2 21 16,-2-13 15-16,-1-4-30 15,3 4-5-15,-1 2 2 16,-1 8-11-16,2 3 0 15,-3 2-2-15,5 0-10 16,3 15-21-16,9 10 7 16,9 9 26-16,6 0 0 15,7-2 0-15,5-7-22 16,3-7 12-16,-2-12-13 16,-5-6 23-16,-8-4 6 15,-11-20 6-15,-8-7 39 16,-10-9 21-16,-3-3-14 15,0-5-16-15,0 0 1 0,-5 5-29 16,1 7-14-16,-2 11-5 16,6 13-6-16,0 6-17 15,0 6-55-15,3 0-81 16,17 13-182-16,5 5 14 16</inkml:trace>
  <inkml:trace contextRef="#ctx0" brushRef="#br0" timeOffset="23266.84">25906 1802 645 0,'0'0'86'15,"0"0"-85"-15,0 0 49 16,0 0 4-16,0 0-34 16,0 0-17-16,14-6-3 15,6 6 1-15,7 10 0 16,4 5 5-16,1 6-5 16,0 2 1-16,0 6-2 15,-4 6 0-15,-4 3-6 0,-6 2 5 16,-8 2-3-1,-8-3 4-15,-2-2-1 0,-6-5-5 16,-20-5 2-16,-7-3 4 16,-7-7 0-16,-3-5 12 15,3-6 0-15,4-4 11 16,10-2-1-16,9 0-7 16,12-13-15-16,5-9-41 15,39-7-221-15</inkml:trace>
  <inkml:trace contextRef="#ctx0" brushRef="#br0" timeOffset="23491.24">26443 1979 686 0,'0'0'97'0,"0"0"-75"16,0 0 95-16,0 0-50 15,0 0-24-15,0 0-24 16,-187 13-19-16,156 18 0 15,2 8-3-15,10 2 3 16,10 4-8-16,9-4-3 16,0-3-2-16,27-5-43 15,10-9-30-15,14-8-47 16,12-10-41-16,5-6-207 16</inkml:trace>
  <inkml:trace contextRef="#ctx0" brushRef="#br0" timeOffset="23703.66">26535 1994 60 0,'0'0'638'0,"0"0"-618"16,0 0-13-16,0 0 25 15,0 0 14-15,0 0-28 16,63 1 16-16,4 1 14 15,12-2-48-15,6 0-25 16,-9 0-99-16,-15-9-108 16,-17-8-153-16</inkml:trace>
  <inkml:trace contextRef="#ctx0" brushRef="#br0" timeOffset="23905.65">26784 1762 711 0,'0'0'116'0,"0"0"-111"16,0 0 4-16,0 0 10 15,0 0 36-15,0 0-10 16,-17 180-25-16,17-120-11 16,0 4-9-16,9-1-1 15,1-1-56-15,2-4-95 16,3-9-167-16</inkml:trace>
  <inkml:trace contextRef="#ctx0" brushRef="#br0" timeOffset="24437.22">27426 1574 549 0,'0'0'77'0,"0"0"-77"15,0 0 0-15,0 0 1 0,0 0 41 16,0 0 9-16,-33 191 3 16,40-119-26-16,1 2-14 15,-5 0 2-15,-3-3-16 16,0-6 5-16,0-8-5 15,0-16-3-15,-5-9-32 16,1-16 4-16,2-7-3 16,2-9-47-16,0 0 81 15,0-19-2-15,11-10 2 16,5-5-9-16,1-1 9 16,1-1 4-16,-3 1 1 15,-1 6-4-15,0 3 12 16,-1 9 8-16,-1 7-20 15,0 5 14-15,5 3 3 0,1 2-18 16,7 2 0-16,6 14 14 16,1 10 6-16,-2 6-10 15,-8 7 20-15,-10 3-19 16,-9 0 10-16,-3-2-12 16,-11-4-9-16,-18-2 0 15,-12-4 1-15,-12-8-1 16,-12-6-15-16,-5-8-14 15,-4-8-53-15,5 0-49 16,11-14-90-16</inkml:trace>
  <inkml:trace contextRef="#ctx0" brushRef="#br0" timeOffset="24956.07">28033 1953 409 0,'0'0'208'0,"0"0"-188"0,0 0 16 15,0 0 38-15,0 0-8 16,0 0-44-16,21 9-20 15,10-4 5-15,20 1-3 16,13-1-4-16,8-2-94 16,0-3-173-16</inkml:trace>
  <inkml:trace contextRef="#ctx0" brushRef="#br0" timeOffset="25137.59">28056 2143 446 0,'0'0'283'16,"0"0"-273"-16,0 0-8 15,0 0 53-15,0 0 39 16,0 0-83-16,197-1-11 16,-81-6-138-16,6-5-255 15</inkml:trace>
  <inkml:trace contextRef="#ctx0" brushRef="#br0" timeOffset="25478.76">29110 1861 731 0,'0'0'85'16,"0"0"-64"-16,0 0 70 15,0 0-15-15,0 0-30 16,0 0-27-16,-192-17-19 15,154 57-5-15,12 6 0 16,13 5-8-16,13 1 8 16,10-3 0-16,30-4-16 15,17-12-28-15,11-11 10 16,3-10-35-16,-12-12-19 16,-13-3 28-16,-17-19 65 15,-16-11 66-15,-8-9-12 0,-5-5-15 16,-11-3 5-16,-23 2-22 15,-20 8 24 1,-14 8-36-16,-20 12-10 16,-9 10-6-16,-2 10-79 0,6 13-100 15,15 19-203-15</inkml:trace>
  <inkml:trace contextRef="#ctx0" brushRef="#br0" timeOffset="27840.92">20368 9279 84 0,'0'0'51'15,"0"0"-48"-15,0 0-2 0,0 0 58 16,0 0 17 0,0 0-26-16,-3 2 7 0,3-2 11 15,0 0 12-15,0 0 1 16,0 0-15-16,0 0-33 15,0 1-19-15,0-1-7 16,0 0-7-16,0 0 1 16,0 0-1-16,0 0-2 15,0 0-12-15,0 0-6 16,1 0 9-16,1 0 11 16,-1 0 4-16,-1 0 4 15,0 0 2-15,0 0 2 16,0 0 2-16,0 0-1 0,0 0-9 15,0 0-4 1,0 0-2-16,0 0 1 0,0 0-4 16,0 0-2-16,0 0-1 15,-1 10-1-15,-1 1-7 16,1 5 0-16,1-6 7 16,0 1-11-16,0-4 4 15,6-4-5-15,2-3 2 16,1 0 19-16,4-1 12 15,-6-15-2-15,-3-1 1 16,-2-2 5-16,-2 3 2 16,0 2 0-16,-3 7-11 15,-7 0 5-15,0 4-1 0,3 0-5 16,-1 3 2-16,3 0-8 16,0 0-5-16,2 0 1 15,2 6-7-15,-1 5 1 16,2 2-3-16,0 2-4 15,0-4-6-15,3-1-10 16,10-6-1-16,1-1 8 16,1-3 6-16,-6 0 18 15,0 0-1-15,-5-7 3 16,-2-3 6-16,-2-3 8 16,0 2-11-16,-5 6 6 15,-10 2-1-15,-6 3-8 16,-4 0-2-16,-2 0 2 15,5 6 7-15,4 7 3 16,7-3-5-16,7 0-5 16,4 0-7-16,0-1 1 0,7-2 6 15,19-6 0-15,5-1-9 16,8 0-3-16,3-14-3 16,-5-2-4-16,-8 2-1 15,-18 4 17-15,-11 4 3 16,0 3 59-16,-11-4-13 15,-11 7-24-15,-1 0 2 16,-3 0-13-16,6 0-6 16,6 4-5-16,8-1-33 15,6-3-192-15</inkml:trace>
  <inkml:trace contextRef="#ctx0" brushRef="#br0" timeOffset="30318.26">27353 2942 725 0,'0'0'154'0,"0"0"-131"15,0 0-18-15,0 0-3 16,0 0-2-16,0 0-12 16,-37 23-7-16,20 35 19 15,-1 19 15-15,-3 15 23 16,-1 5-18-16,1 1 3 16,0-1 10-16,2-6-10 15,2-4-19-15,7-11-1 16,4-16-4-16,6-12 1 0,0-12-42 15,12-13-55-15,9-14-134 16,7-9-173-16</inkml:trace>
  <inkml:trace contextRef="#ctx0" brushRef="#br0" timeOffset="30985.51">27858 3160 430 0,'0'0'356'0,"0"0"-315"16,0 0-22-16,0 0 9 16,0 0-4-16,0 0-17 15,-14 23-4-15,5 7 0 16,-4 6 34-16,2 7-11 16,3 3 1-16,2 3-19 0,6-2 6 15,0 0-12-15,2-1 3 16,16-3-5-16,9-5-1 15,7-8-11-15,4-11-16 16,0-9-9-16,-2-10 7 16,-8 0 14-16,-4-15 16 15,-7-13 4-15,-5-7 8 16,-5-2 6-16,-6 1 15 16,-1 11 1-16,0 7 2 15,0 9-10-15,0 6 1 16,0 3-23-16,0 0-4 15,2 12-26-15,7 16-8 16,7 10 32-16,7 5 2 0,8-1-5 16,12-7-3-1,4-10 0-15,5-14-7 0,0-11 6 16,-4 0 9-16,-5-17 3 16,-10-15 10-16,-9-8 35 15,-9-7 21-15,-8-6-14 16,-7-4-12-16,0 2-23 15,0 5-20-15,-7 12 0 16,-1 11-1-16,3 14-7 16,3 8-19-16,2 5-36 15,0 0-68-15,0 0-95 16,0 4-336-16</inkml:trace>
  <inkml:trace contextRef="#ctx0" brushRef="#br0" timeOffset="31384.85">29073 3213 129 0,'0'0'0'0</inkml:trace>
  <inkml:trace contextRef="#ctx0" brushRef="#br0" timeOffset="31502.53">29073 3213 262 0,'36'2'135'0,"-36"-2"-134"16,0 0-1-16,0 0-49 16,0 0-111-16</inkml:trace>
  <inkml:trace contextRef="#ctx0" brushRef="#br0" timeOffset="32010.18">28833 3291 408 0,'0'0'252'16,"0"0"-246"-16,0 0 5 15,0 0 7-15,0 0 21 16,0 0-14-16,95-20-19 16,-55 20-2-16,-1 4-2 15,-9 9 2-15,-6 2 0 16,-9 5 0-16,-6 1-4 16,-3 5 5-16,-3 2 3 15,-3 1 4-15,0 8-5 16,0 2-2-16,-10 4-1 15,-9 0-4-15,-4-3 2 16,-7-6 6-16,-1-6-7 16,-4-9 8-16,-1-5 5 15,5-8 9-15,4-2-3 0,9-4-11 16,12 0 2-16,6-19-11 16,18-9-84-16,27-7-249 15</inkml:trace>
  <inkml:trace contextRef="#ctx0" brushRef="#br0" timeOffset="32242.55">29252 3357 545 0,'0'0'132'16,"0"0"-131"-16,0 0 82 16,0 0 16-16,0 0-35 15,0 0-35-15,-51-8-29 16,35 33-14-16,-5 8 14 0,-1 7 6 15,4 4-1 1,1 2-2-16,7 2-3 0,7-3-1 16,3-2 0-16,0-8-3 15,16-5-66-15,19-9-56 16,12-11-90-16,11-10-133 16</inkml:trace>
  <inkml:trace contextRef="#ctx0" brushRef="#br0" timeOffset="32435.04">29459 3485 704 0,'0'0'159'16,"0"0"-154"-16,0 0 37 0,0 0 13 15,0 0-38-15,0 0-15 16,139-19-4-16,-61 10-46 15,-5-1-141-15,-17-6-142 16</inkml:trace>
  <inkml:trace contextRef="#ctx0" brushRef="#br0" timeOffset="32648.96">29639 3253 627 0,'0'0'174'0,"0"0"-133"0,0 0 55 15,0 0-4-15,0 0-40 16,0 0-52-16,-6 31-10 16,6 5 10-16,-2 14 27 15,1 7-15-15,1 5-9 16,0 8-3-16,3 0 0 16,13-4-60-16,7-8-57 15,8-14-153-15,6-16-312 16</inkml:trace>
  <inkml:trace contextRef="#ctx0" brushRef="#br0" timeOffset="33188.51">30195 3078 808 0,'0'0'59'0,"0"0"-59"16,0 0-22-16,0 0 22 16,0 0 5-16,0 0 38 15,-39 216-18-15,39-142-8 16,0 2-10-16,2-4-3 16,4-6-4-16,-2-10-4 0,-3-16-37 15,-1-20-6-15,0-8-5 16,0-12-9-1,0 0 43-15,2-25-12 0,6-8 23 16,1-8-3-16,4 0 10 16,-1 1 4-16,0 7 5 15,1 7 10-15,-1 8-2 16,-2 8 13-16,-2 4-11 16,3 5-7-16,2 1-9 15,3 0 0-15,10 4-1 16,1 12 1-16,2 5 8 15,-2 4-7-15,0 7 8 16,-4 4-10-16,-4 3 0 0,-7-1-2 16,-7-3 0-1,-5 0-7-15,0-9 3 0,-16-3 2 16,-7-5 0-16,-9-4 2 16,-5-6 10-16,-2-8-5 15,-4 0 5-15,3-10 3 16,4-16-8-16,9-7-5 15,18-13-56-15,9-7-121 16,30-7-301-16</inkml:trace>
  <inkml:trace contextRef="#ctx0" brushRef="#br0" timeOffset="37298.33">30841 2934 160 0,'0'0'19'0,"0"0"-10"16,0 0-9-16,0 0 47 15,0 0 25-15,0 0-28 16,0 0-24-16,0 5-14 16,-1 12-2-16,-7 10 35 15,1 7 9-15,-4 4 46 16,-1 4-51-16,3 7-18 16,2 1-11-16,1 7 4 15,2 5-14-15,-1 2 11 16,-3 6 6-16,-5 1-5 15,-2 4 5-15,-4-5-3 16,-2-5 7-16,1-13-14 16,1-9-1-16,7-8-9 15,4-8 6-15,2-5-6 16,5-10-1-16,1-3 3 0,-3-5-1 16,3-3 1-1,0-1 2-15,0 0 3 0,-1 0 1 16,-2 0-9-16,-6 0-38 15,-3-11-130-15</inkml:trace>
  <inkml:trace contextRef="#ctx0" brushRef="#br0" timeOffset="38077.75">25806 4229 197 0,'0'0'322'0,"0"0"-322"16,0 0-44-16,0 0 44 16,0 0 60-16,0 0-8 15,423 11-13-15,-278-5-22 16,34-2-11-16,42-2 3 16,45-2 6-16,42 0 34 15,43 1-17-15,28 3-21 16,27 0 19-16,14 1 1 15,4 2-19-15,-2 5-9 16,-25 8-3-16,-37 3-8 16,-56 4-15-16,-59-4 13 15,-54-3-5-15,-58-4 12 16,-38-6 3-16,-34-5 18 0,-26-2 10 16,-16-1 3-16,-15-2 8 15,-4 0 23-15,0 0-7 16,0 0-32-16,0 0-23 15,0 0-2-15,-4 0-30 16,-11 3-77-16,-15-3-101 16,-16 0-202-16</inkml:trace>
  <inkml:trace contextRef="#ctx0" brushRef="#br0" timeOffset="39652.25">30683 4769 144 0,'0'0'143'16,"0"0"-124"-16,0 0 31 15,0 0 39-15,0 0 10 16,0 0-30-16,-144-4-38 16,100 0-12-16,-14 0-8 15,-22 0-6-15,-22 2-2 16,-23-5-3-16,-16-2 0 15,-8 2 0-15,-17-1 2 16,-13-2 0-16,-14 0-2 16,-11-1-15-16,10-2 15 0,11 3 35 15,5-1-24-15,4 2-7 16,8-2-4-16,12 3 3 16,16 1 2-16,24 0 25 15,13-2 0-15,17 1-22 16,8-3 3-16,15 3 2 15,13 0 0-15,13-1-4 16,15 4 3-16,9 0 1 16,7 1 11-16,4 3 16 15,0-2-5-15,0 2-12 16,0-1-7-16,0 2-13 16,0 0-3-16,0 0-6 15,0 0-4-15,0 0-7 16,4 21-1-16,1 12 18 15,-2 16-1-15,-1 14 2 0,-2 7-1 16,0 6 0-16,0 0 5 16,-6-4-5-16,-3-5 7 15,1-5-5-15,4-6-1 16,1-6-1-16,1-7 0 16,-1-7-3-16,-2-8-1 15,-3-6-6-15,-1-9-15 16,-6-4-9-16,0-8 25 15,-7-1 8-15,-5 0 1 16,-4-10 8-16,-5-13-6 16,-6-6 13-16,-9-6-6 15,-5 6-5-15,-4 1-1 16,-4 7 4-16,4 7-5 0,6 8 2 16,1 6 1-16,5 0 1 15,5 9 2-15,2 11-3 16,3 3-5-16,5 10-2 15,6 4-2-15,7 3 4 16,6 6-7-16,2 3 3 16,4 1 4-16,8-7 0 15,0-3-2-15,31-7 1 16,14-10-7-16,15-9-14 16,4-6 16-16,0-8-11 0,-8 0-56 15,-13-8-111-15,-13-10-134 16</inkml:trace>
  <inkml:trace contextRef="#ctx0" brushRef="#br0" timeOffset="40396.28">28348 4979 370 0,'0'0'125'0,"0"0"-91"16,0 0 73-1,0 0 13-15,0 0-39 0,0 0-41 16,-34-6-32-16,4 6-8 16,-13 0 1-16,-16 5-1 15,-5 12 4-15,-2 3-3 16,7 3-1-16,7 5 0 16,13-3-4-16,14-1 5 15,11-5-6-15,12 0-4 16,2-3 3-16,10-2 6 15,16-2 3-15,9-2 8 16,8-1-2-16,6-2-5 16,-2 0-3-16,-6-1 1 15,-14 1-2-15,-15 2-3 16,-12-2-19-16,-4 6-9 0,-28 6 30 16,-14 3 1-16,-6 2 1 15,-8 0 2-15,5 0 3 16,10-2-6-16,10-4 7 15,13-3-2-15,12 0 1 16,9 0-6-16,1-1 3 16,10-1-2-16,21-1 16 15,17-1-9-15,19-6 19 16,14-4-16-16,7-1-9 16,1 0-2-16,-8-6-61 0,-13-5-59 15,-23-3-195-15</inkml:trace>
  <inkml:trace contextRef="#ctx0" brushRef="#br0" timeOffset="41001.43">28752 5025 255 0,'0'0'333'0,"0"0"-333"15,0 0 11-15,0 0 9 16,0 0 59-16,0 0-25 15,-70 153-5-15,67-113-30 16,3-1-12-16,0 0-6 16,18-6 5-16,10-3-12 15,7-10-19-15,4-7-21 16,-2-9-23-16,-3-4 0 16,-8-1 21-16,-10-18 48 15,-9-7 28-15,-7-1 24 0,0-7 22 16,0 1-20-16,0 5-15 15,-7 8-15-15,4 11 4 16,1 5-1-16,2 4-27 16,0 2-11-16,0 19-25 15,0 11 32-15,6 4 4 16,11-1 0-16,7-3 0 16,7-7-2-16,7-8-12 15,6-10 5-15,1-7 5 16,-4 0-8-16,-6-17 12 15,-11-11 6-15,-11-2 36 16,-7-8 0-16,-6-4-13 16,-1 0-29-16,-20 0-8 15,1 8-25-15,4 13-15 16,7 12-7-16,9 9-73 0,0 2-182 16</inkml:trace>
  <inkml:trace contextRef="#ctx0" brushRef="#br0" timeOffset="41761.4">29374 4868 751 0,'0'0'18'15,"0"0"-11"-15,0 0 60 0,0 0 16 16,0 0-24-16,0 0-48 15,29-65-11-15,7 57-12 16,7 5-5-16,1 0 13 16,-6 2 1-16,-14 1-20 15,-15 0 17-15,-8 0 3 16,-1 0 1-16,0 10-22 16,-15 10 2-16,-10 13 22 15,-13 4 3-15,-6 2 5 16,-1 0 2-16,8-4 4 15,14-5-8-15,13-5 1 16,10-4 3-16,0-6 2 16,25-2 4-16,23-4 15 15,18-8 5-15,12-1-17 0,3 0-19 16,-6 0-14-16,-17-3-52 16,-16-1-97-16,-26 1-193 15</inkml:trace>
  <inkml:trace contextRef="#ctx0" brushRef="#br0" timeOffset="43104.28">27909 5677 390 0,'0'0'98'0,"0"0"-54"16,0 0 82-16,0 0-28 16,0 0-45-16,0 0-45 15,0-2-8-15,3 16-12 0,1 9 12 16,-3 7 3-16,-1 2 5 15,0 5 4-15,0-2-6 16,-6-1-4-16,-9-3-2 16,-3-3-11-16,0-6-68 15,0-6-172-15,6-10-146 16</inkml:trace>
  <inkml:trace contextRef="#ctx0" brushRef="#br0" timeOffset="43285.33">27864 5574 469 0,'0'0'259'0,"0"0"-259"16,0 0-49-16,0 0 49 15,0 0 0-15,0 0-42 16,2-14-211-16</inkml:trace>
  <inkml:trace contextRef="#ctx0" brushRef="#br0" timeOffset="43493.01">27993 5897 686 0,'0'0'0'0,"0"0"-173"15,0 0 43-15,0 0 130 16,0 0 0-16,0 0-179 16</inkml:trace>
  <inkml:trace contextRef="#ctx0" brushRef="#br0" timeOffset="43658.68">28003 6050 707 0,'0'0'0'16,"0"0"1"-16,0 0-1 15,0 0 0-15,0 0-116 16,0 0-172-16</inkml:trace>
  <inkml:trace contextRef="#ctx0" brushRef="#br0" timeOffset="43853.68">28438 5809 809 0,'0'0'59'16,"0"0"-59"-16,0 0 0 15,0 0 9-15,0 0 15 16,0 0-8-16,-94 138-8 16,92-98-8-16,2-3-58 15,0-5-94-15,5-9-163 16</inkml:trace>
  <inkml:trace contextRef="#ctx0" brushRef="#br0" timeOffset="44678.48">27985 4748 224 0,'0'0'361'15,"0"0"-361"-15,0 0-88 0,0 0 88 16,0 0 2 0,0 0 19-16,22 103-15 0,-14-79 3 15,0-4-9-15,-2-3-4 16,0-6-1-16,-2-3-36 16,0-5-20-16,-2-3 12 15,-1 0 49-15,-1-1 28 16,0-14 14-16,0-2-22 15,0-2 26-15,0 1-6 16,0 0-6-16,0 3-11 16,0 4-10-16,0 5-6 15,0 6 9-15,0 0-16 16,0 0 0-16,0 0-21 16,3 9-16-16,4 9 33 15,0-2 1-15,1 0 2 0,-3-7-18 16,0-3 1-16,-2-2 3 15,-3-4-11-15,0 0 26 16,0 0 9-16,0-4 50 16,0-7-32-16,0-3-16 15,0-1 11-15,0 1-22 16,15-2-5-16,7 7-20 16,7 5 8-16,0 4 17 15,3 0 1-15,-4 2 3 16,-1 14-1-16,-2 4-3 15,3 2-8-15,4-1-139 16</inkml:trace>
  <inkml:trace contextRef="#ctx0" brushRef="#br0" timeOffset="46061.97">29337 5359 135 0,'-2'4'34'0,"0"-4"4"15,2 2 47-15,0-1 25 16,-2 2-17-16,1 3-34 16,-1 2 2-16,-1 4 5 0,-1 2-2 15,-1 1-7-15,1 0-14 16,-2 1-11-16,0-2-6 16,1-1-15-16,2-2-8 15,2-1 0-15,-1-2-3 16,1-1-5-16,1 2-43 15,0-2-55-15,0-6-139 16,6-1-176-16</inkml:trace>
  <inkml:trace contextRef="#ctx0" brushRef="#br0" timeOffset="46242.13">29464 5189 736 0,'0'0'100'16,"0"0"-99"-16,0 0-2 15,0 0 1-15,0 0-9 16,0 0-50-16,-33-3-292 16</inkml:trace>
  <inkml:trace contextRef="#ctx0" brushRef="#br0" timeOffset="84025.67">25004 4256 370 0,'0'0'237'0,"0"0"-230"15,0 1-2-15,0-1 20 16,0 0 65-16,0 0-9 16,10 2-26-16,12 0-22 15,11 3 19-15,10 0-18 16,8 1-26-16,2-1-5 16,2-1-3-16,2 1-40 15,2 0-59-15,-10-2-107 0,-18-1-342 16</inkml:trace>
  <inkml:trace contextRef="#ctx0" brushRef="#br0" timeOffset="84211.59">24942 4673 585 0,'0'0'337'16,"0"0"-337"-16,0 0-48 15,0 0 45-15,0 0 3 16,0 0 36-16,263-8-36 16,-113-14-45-16,1-8-397 15</inkml:trace>
  <inkml:trace contextRef="#ctx0" brushRef="#br0" timeOffset="90663.07">31227 2889 301 0,'-1'-5'100'16,"1"-6"-100"-16,0 0-32 15,0-2 32-15,0 3 2 16,0 1 54-16,0 4-8 15,0-1-8-15,0 2-11 16,-8-1-21-16,-6-2 1 16,-9 2-4-16,-5-5 1 0,-12 0-3 15,-4-2 4-15,-5-5 3 16,-3 0-4-16,0-1 5 16,-2-1-6-16,0-2-5 15,6 0 3-15,-1-2 0 16,3 2-1-16,-2 0 0 15,-1 4 4-15,-8 1-6 16,-10 3-3-16,-16 1 3 16,-12 2 0-16,-9 0 0 15,0 3 0-15,1 2 0 16,7-2 0-16,14 1 3 16,12-3 4-16,12 1-2 15,3 1-5-15,1-3 1 0,-1 2 0 16,-5 2 0-16,-1 0 3 15,-6 6-4-15,-6 0-4 16,-11 0 2-16,-10 8 2 16,-7 5-1-16,-5-2 1 15,3-2 0-15,9-5 1 16,12-1 1-16,15-3 2 16,10 0-2-16,11 0-1 15,0 0-1-15,1 0 0 16,-4 6-2-16,-4 5 2 0,-4 2-1 15,-2 1 1 1,-4 5 2-16,-1-2-2 0,-4 3-2 16,2-1 2-1,3-3 1-15,5-4-1 0,7-4 1 16,5-2 0-16,4-2 5 16,-2 1 0-16,-3 3-3 15,-8 1-1-15,-8 4-2 16,-2 5 0-16,-3-1 0 15,3 3 0-15,4-1-2 16,4 1 2-16,3-1 0 16,6-1-1-16,2 4 0 15,7-2-2-15,2 1 3 16,0 1 1-16,1-2-1 0,-3 7 0 16,-4 2-1-16,-6 4 1 15,-3 5 0-15,-1 2 0 16,1 1 1-16,2-1 1 15,3 0-1-15,6-2 3 16,5-1-4-16,6-4 0 16,3 3 1-16,4 1-1 15,3-1 3-15,0 5 0 16,5 3-1-16,1 7 1 16,3 7 0-16,3 3-3 15,5 2 0-15,3-6 0 16,0-6-3-16,11-5-2 15,10-4 1-15,3-4 4 0,4-3-1 16,4-1 1-16,3-3 0 16,2-1 1-16,2-1 2 15,0-4-1-15,4-3-2 16,1 1 0-16,5-5 4 16,2-1-1-16,7-6-2 15,5-2-1-15,6-5 3 16,3-3 0-16,0-1-3 15,-3 2 2-15,-4 1 0 16,-10 0 0-16,-5 1-4 16,-5 0 2-16,0 1 0 15,4-4-1-15,3 1 1 16,6-2-2-16,7 0 2 16,10 0-2-16,6-3 2 0,4-5 2 15,1 3 3-15,-4 2-3 16,-4 1 0-16,-10 2-2 15,-2 0 0-15,-2 0 2 16,-1 0-5-16,1 0 6 16,1-1-4-16,4-3 1 15,9-2-2-15,8-3 0 16,7 1 2-16,4 1-6 16,-3-1 6-16,-6 4 6 15,-9 2-4-15,-12 2-2 16,-12 0-3-16,-11 0-1 15,-3 0 8-15,0 0-3 16,0 1-1-16,12 0-6 0,6 2 6 16,10-3 3-1,4 0-3-15,2 0-3 0,-2 0 3 16,0 0 0-16,-5 0 2 16,0 0 1-16,-4 0-1 15,-5 0-4-15,1 0 2 16,1 3 0-16,3 5 0 15,4-2-2-15,3 1-2 16,-1 1 4-16,-1-3 0 16,-3 1 6-16,-2-3-5 15,-1 4 0-15,-4-2 1 16,-1 0 3-16,-3 3 3 0,-3-1-2 16,-5 0-3-1,2-1-2-15,-1 0 4 0,4 0-1 16,6 0 2-16,3-1 3 15,4-1 5-15,-4-1-10 16,-3-2-1-16,-3-1 3 16,-6 0 5-16,-1 0-9 15,-8 0 13-15,-2-3 9 16,-4-3-7-16,2 0 11 16,-1-2-11-16,6-2-5 15,5 0-9-15,-1 0-3 16,-3 0 1-16,-1-3 2 15,-5 0-3-15,-6-4 6 0,-3-2 15 16,-9-3 8-16,-6-5 19 16,-2-5-27-16,-1-6-4 15,3 0-9-15,0-4-8 16,3 2-1-16,0 3-2 16,-4 3 3-16,-1 5-3 15,-3 1 9-15,-4 1-1 16,-1-1-2-16,-2-2 8 15,0-5-4-15,-3-7 9 16,-9-4-16-16,-6-4 0 16,3 4 0-16,-3 2 0 15,4 6 5-15,0 4-5 16,2 1-1-16,-1 1 0 16,-4 1 2-16,-5 0 5 0,-7-1-5 15,-7-2-1-15,-6-1 0 16,-5-2-3-16,-4-3-4 15,5 2 7-15,0 1 0 16,2 2-6-16,4 2 1 16,0 3-3-16,0 2 6 15,-1 2 1-15,-6 3-5 16,-10 3-1-16,-15 3 4 16,-22 4-22-16,-22 4-6 15,-20 9-16-15,-21 0-44 16,-8 12-64-16,-4 7-137 15</inkml:trace>
  <inkml:trace contextRef="#ctx0" brushRef="#br0" timeOffset="93062.28">28173 7303 623 0,'0'0'57'16,"0"0"-57"-16,0 0-2 16,0 0 2-16,0 0 1 15,0 0 5-15,0 0-6 16,-100-28-9-16,86 68-1 15,0 15 10-15,-1 6 16 16,8 5-3-16,4 6 2 16,3 7 5-16,0 8 25 15,10 7-15-15,11 17 6 0,4 0-15 16,-4 2-5-16,-3-5-6 16,-12-19-3-16,-6-9-6 15,-7-11-1-15,-26-15 0 16,-15-15-13-16,-16-13-11 15,-14-13-64-15,-11-13-91 16,-1-13-168-16</inkml:trace>
  <inkml:trace contextRef="#ctx0" brushRef="#br0" timeOffset="93221.85">27838 8101 391 0,'0'0'209'16,"0"0"-197"-16,0 0-11 15,0 0 50-15,0 0 15 16,0 0-27-16,188-54-22 16,-121 42-17-16,13-5-85 15,0-6-261-15</inkml:trace>
  <inkml:trace contextRef="#ctx0" brushRef="#br0" timeOffset="93536.01">28563 7669 345 0,'0'0'364'16,"0"0"-364"-16,0 0-16 16,0 0 16-16,0 0 29 15,0 0 0-15,128 9-18 16,-79 15-1-16,-3 3-10 15,-5 5 2-15,-5 6-1 16,-5 1 1-16,-7 9-2 16,-9-1-1-16,-11 6 0 15,-4 3 0-15,-18-7 1 16,-16-4 0-16,-8-10-2 16,-7-13 1-16,2-9-5 0,3-5-8 15,16-8-79-15,25-8-130 16,9-22-78-16</inkml:trace>
  <inkml:trace contextRef="#ctx0" brushRef="#br0" timeOffset="93738.47">29143 7754 547 0,'0'0'146'15,"0"0"-144"-15,0 0 14 16,0 0 49-16,0 0-16 15,0 0-4-15,-204 136-6 16,198-68-14-16,6 6-7 16,10-1-15-16,18-7-3 15,8-11-10-15,9-9-45 0,6-17-92 16,-1-15-181-16</inkml:trace>
  <inkml:trace contextRef="#ctx0" brushRef="#br0" timeOffset="93985.81">28537 7443 518 0,'0'0'42'0,"0"0"-16"0,0 0 53 16,0 0 19-16,0 0-20 15,0 0-18-15,-167 473-23 16,196-368-29-16,10-7-8 16,13-7-1-16,12-11-23 15,13-18-53-15,9-17-119 16,-1-18-158-16</inkml:trace>
  <inkml:trace contextRef="#ctx0" brushRef="#br0" timeOffset="94271.05">29613 7493 244 0,'0'0'437'16,"0"0"-437"-16,0 0-21 15,0 0 21-15,0 0 62 16,0 0-13-16,20 255-13 15,14-168-9-15,-1 3-13 16,-3 6-4-16,-7-7-7 16,-12-2-3-16,-11-13 0 15,-1-20 0-15,-28-7-6 16,-11-15-14-16,-11-12-6 16,-16-13-15-16,-5-7-62 0,7-21-130 15,24-21-199-15</inkml:trace>
  <inkml:trace contextRef="#ctx0" brushRef="#br0" timeOffset="94453.16">30031 7895 475 0,'0'0'371'16,"0"0"-371"-16,0 0 7 15,0 0-6-15,0 0-1 16,0 0-31-16,197-28-104 16,-109 21-316-16</inkml:trace>
  <inkml:trace contextRef="#ctx0" brushRef="#br0" timeOffset="94628.24">30240 8186 572 0,'0'0'138'0,"0"0"-137"16,0 0 6-16,0 0 16 15,0 0-10-15,0 0-13 16,282-68-196-16,-187 37-332 0</inkml:trace>
  <inkml:trace contextRef="#ctx0" brushRef="#br0" timeOffset="95079.03">30655 7744 720 0,'0'0'28'0,"0"0"-9"16,0 0 40-16,0 0 0 16,0 0-20-16,0 0 4 15,-44 162-20-15,71-115-16 16,6-5-6-16,4-2-1 15,-1-8-8-15,0-8-36 16,-1-10-30-16,-6-13 6 0,-5-1 9 16,-2-20 48-16,-6-15 9 15,-5-1 4-15,-3-5 7 16,-7 0 11-16,-1 4 17 16,0 11 16-16,0 10 3 15,0 11-18-15,0 5-18 16,0 0-20-16,0 11-29 15,15 19 7-15,5 5 22 16,8 5-4-16,8 0-1 16,5-7-15-16,4-10-11 15,0-13 16-15,-6-10 13 16,-10-3 4-16,-8-23 13 16,-9-11 9-16,-9-5 5 0,-3-6-17 15,0-2-6-15,-4 1-3 16,-7 1-2-16,4 9 5 15,2 13-6-15,5 10-16 16,0 14-45-16,2 2-69 16,13 10-319-16</inkml:trace>
  <inkml:trace contextRef="#ctx0" brushRef="#br0" timeOffset="95574.7">31548 7731 396 0,'0'0'172'0,"0"0"-135"16,0 0 38-16,0 0 2 15,0 0-18 1,0 0-51-16,14-26-8 0,14 26 0 15,6 0-1-15,-1 13 1 16,0 6 0-16,-5 1-6 16,-6 4 1-16,-5 5-7 15,-9 5-14-15,-8 1 7 16,0 5 4-16,-17-1 12 16,-17 2 2-16,-9-5 2 15,-4-3 1-15,1-4 4 16,12-8-5-16,14-6 1 15,12-7-2-15,8-6-14 16,22-2-120-16,24-8-68 16,9-17-146-16</inkml:trace>
  <inkml:trace contextRef="#ctx0" brushRef="#br0" timeOffset="95756.22">31900 7781 293 0,'0'0'267'15,"0"0"-249"-15,0 0 35 16,0 0 11-16,0 0-8 16,0 0-27-16,-127 105 0 15,127-56-26-15,9 2 5 0,18 1-8 16,5-2-31 0,6-12-112-16,1-14-227 0</inkml:trace>
  <inkml:trace contextRef="#ctx0" brushRef="#br0" timeOffset="95938.73">31893 7867 686 0,'0'0'85'0,"0"0"-28"15,0 0-9-15,0 0-21 16,0 0-19-16,0 0-8 0,207-27-9 15,-129 22-138-15,-8-10-160 16</inkml:trace>
  <inkml:trace contextRef="#ctx0" brushRef="#br0" timeOffset="96137.2">32269 7535 468 0,'0'0'165'15,"0"0"-152"-15,0 0-4 16,0 0 70-16,0 0-5 16,0 0-8-16,-20 209-22 15,35-139-24-15,-1 2-16 16,-2-4-4-16,-3-1-30 0,-6-10-71 16,-2-12-155-16,5-18-199 15</inkml:trace>
  <inkml:trace contextRef="#ctx0" brushRef="#br0" timeOffset="96548.1">32408 7622 476 0,'0'0'53'0,"0"0"-3"15,0 0 1-15,0 0-51 16,0 0 0-16,0 0 44 15,16 135 4-15,-4-78-39 16,0-1-1-16,-5-7-2 16,-4-7-2-16,-1-10 0 0,-2-10-4 15,0-9-12-15,0-9 2 16,0-4 10-16,0-7 18 16,0-15 51-16,0-10-53 15,1-3-12-15,11 2 9 16,8-5-9-16,0 6-1 15,0 2-3-15,4 8 1 16,0 11-2-16,-1 6-13 16,0 5 7-16,-1 9 7 15,-1 20 0-15,-4 14 0 16,-4 7 0-16,-7 9 15 16,-6 8-15-16,0-1 2 0,-6 0-2 15,-18-7-7-15,-9-11-35 16,-16-13-45-16,-16-12-69 15,-16-17-101-15</inkml:trace>
  <inkml:trace contextRef="#ctx0" brushRef="#br0" timeOffset="97255.15">30318 7500 182 0,'0'0'154'15,"0"0"-131"-15,0 0 33 16,0 0 21-16,0 0-7 15,0 0 1-15,-77 218-27 16,83-139 16-16,20 10-32 16,8 11 2-16,9 1-9 15,8-2-4-15,12-6-17 16,12-11-9-16,21-5-20 16,13-11-158-16,7-16-293 0</inkml:trace>
  <inkml:trace contextRef="#ctx0" brushRef="#br0" timeOffset="97725.89">32740 7464 449 0,'0'0'3'16,"0"0"-3"-16,0 0 0 15,0 0 3-15,0 0 39 16,0 0 10-16,142 219-5 15,-130-132 3-15,-12 13-16 16,0 0-14-16,-27-2-20 16,-10-6-4-16,-8-9-49 15,-12-16-142-15,-9-18-134 16</inkml:trace>
  <inkml:trace contextRef="#ctx0" brushRef="#br0" timeOffset="98438.98">32166 7781 192 0,'0'0'97'0,"0"0"-43"16,0 0 51-16,0 0-5 15,0 0-41-15,0 0-35 16,85 4-11-16,-63 1-5 16,0 0 0-16,0-3-6 15,-6 0 3-15,-7-2 0 0,-6 0 0 16,-3 0 0-1,0 0 7-15,-3 0 3 16,-21 0 4-16,-7 0-19 16,-7 0-33-16,6 0 5 0,6 0 7 15,13 0 5-15,5 4-12 16,4-1 11-16,3-2 15 16,1-1 2-16,0 0 0 15,0 2 6-15,0-2 10 16,0 0-13-16,0 1-3 15,0 3 1-15,7 1 7 16,8 0-1-16,6-2 3 16,1-1-3-16,-1 2-4 15,-5-2 2-15,-5-1-3 16,-10-1-1-16,-1 0 3 0,0 0 18 16,0 0-1-16,-1 0-13 15,-5 0-5-15,1 0-3 16,4 0-1-16,1 0-10 15,0 0-93-15,3 0-78 16,10 0-123-16</inkml:trace>
  <inkml:trace contextRef="#ctx0" brushRef="#br0" timeOffset="99348.6">30246 9342 585 0,'0'0'35'16,"0"0"3"-16,0 0 41 16,0 0 18-16,0 0-10 15,0 0-29-15,44 0-17 16,6 0 27-16,14 0-29 0,9 0-23 15,3-2-11 1,7-5-5-16,0-3-10 0,-4-3-47 16,-11 0-45-16,-15-7-97 15,-24-4-252-15</inkml:trace>
  <inkml:trace contextRef="#ctx0" brushRef="#br0" timeOffset="99551.06">30617 9091 740 0,'0'0'42'0,"0"0"-39"15,0 0 5-15,0 0 25 16,0 0 22-16,0 0 19 16,-75 156-38-16,72-94-19 0,3 1-10 15,0-3-7-15,10-1-29 16,9-5-79-16,0-12-125 15,5-8-306-15</inkml:trace>
  <inkml:trace contextRef="#ctx0" brushRef="#br0" timeOffset="99961.96">31289 8922 600 0,'0'0'243'0,"0"0"-227"16,0 0 3-16,0 0 33 15,0 0-29-15,0 0 21 16,0 117 28-16,3-55-36 15,1 11-16-15,1 0-16 16,0 3-4-16,-3-2-46 16,1-10-103-16,-2-11-239 15</inkml:trace>
  <inkml:trace contextRef="#ctx0" brushRef="#br0" timeOffset="100872.05">31863 9553 547 0,'0'0'272'0,"0"0"-272"0,0 0-18 15,0 0 18-15,0 0 20 16,0 0 7-16,10 199-17 16,-10-142-9-16,0-2-2 15,-19-5-14-15,-14-5-48 16,-6-10-109-16,-10-16-268 16</inkml:trace>
  <inkml:trace contextRef="#ctx0" brushRef="#br0" timeOffset="101285.47">32361 9247 410 0,'0'0'276'0,"0"0"-269"16,0 0 23-16,0 0 75 16,0 0 1-16,0 0-56 0,66 0-16 15,-18 0-12-15,4 0-18 16,-3 0-4-16,-6 0 0 16,-7 0-15-16,-12 0-28 15,-8 0-50-15,-8 6-47 16,-7-6-203-16</inkml:trace>
  <inkml:trace contextRef="#ctx0" brushRef="#br0" timeOffset="101785.13">32803 8972 126 0,'0'0'483'0,"0"0"-419"16,0 0-27-16,0 0 23 15,0 0-2-15,0 0-33 16,0 31 8-16,8-2 36 16,0 7-40-16,1 5-8 15,0 8 11-15,1 6-18 16,4 4-4-16,0 2 2 0,2-4-10 15,-2-5 3 1,-3-6 0-16,-3-3-5 0,-4-11 2 16,-2-5 3-16,-1-9-5 15,-1-7 1-15,0-4-1 16,0-4 4-16,0-1 3 16,0-2 13-16,0 0 11 15,0 0 6-15,0 0 0 16,0 0-7-16,0 0-3 15,0 0-8-15,0 0-3 16,0 0-4-16,0 0-4 16,0 0-1-16,0 0-2 15,0 0 1-15,0 0-1 16,0 0-1-16,0 0 1 16,0 0-5-16,0-5-8 0,0-4-43 15,0-7-74-15,0-4-107 16,-3-7-284-16</inkml:trace>
  <inkml:trace contextRef="#ctx0" brushRef="#br0" timeOffset="107563.4">27644 14568 695 0,'-2'0'19'0,"2"0"-15"16,0 0-4-1,0 0 60-15,0 0 23 16,18 3-27-16,18-3-2 0,19 0 22 16,16 0-20-16,4 0-31 15,5-3-23-15,2-3-1 16,-4 2-1-16,0 1-21 15,-7 3-69-15,-16 0-118 16,-24 0-242-16</inkml:trace>
  <inkml:trace contextRef="#ctx0" brushRef="#br0" timeOffset="107772.61">27593 14922 552 0,'0'0'222'0,"0"0"-222"16,0 0 0-16,0 0 31 15,0 0 101-15,0 0-14 16,148 26-59-16,-59-26-41 16,11-3-18-16,13-14-86 15,3-3-151-15</inkml:trace>
  <inkml:trace contextRef="#ctx0" brushRef="#br0" timeOffset="108441.33">29733 13412 197 0,'0'0'257'16,"0"0"-156"-16,0 0 28 15,0 0-14-15,0 0-14 16,0 0-30-16,1-10-34 16,-1 20-37-16,0 23 6 15,0 16-4-15,6 20 32 16,1 18-4-16,1 6-21 16,-3 5 11-16,-2 1-12 0,1-3-6 15,0-2-2 1,5-9 0-16,6-9-14 0,8-10-49 15,3-16-63 1,-2-12-47-16,-7-17-185 0</inkml:trace>
  <inkml:trace contextRef="#ctx0" brushRef="#br0" timeOffset="108735.55">28976 14637 718 0,'0'0'0'0,"0"0"-7"16,0 0 7-16,0 0 106 16,0 0 19-16,0 0-48 15,453 40-49-15,-269-40-18 16,15 0-10-16,6 0-4 15,-3 0 1-15,-5 0-13 16,-11 0-7-16,-25-4-18 16,-20-2 2-16,-22 3-30 15,-25 3-7-15,-18 0-54 16,-28 0-100-16</inkml:trace>
  <inkml:trace contextRef="#ctx0" brushRef="#br0" timeOffset="109837.06">31276 14879 588 0,'0'0'26'15,"0"0"-23"-15,0 0-3 16,0 0 24-16,0 0 19 16,0 0-31-16,-259 12-2 15,173-8-10-15,-19 3 0 16,-20-7 8-16,-17 3-2 15,-4 0-5-15,-2-3 10 0,2 0 9 16,3 0-5 0,7 0-3-16,4 0 14 0,9 0-26 15,11 0 16-15,13 0 19 16,7 0-10-16,4 0-5 16,15 0-15-16,14 0 4 15,20 0 71-15,19 0-63 16,7 0-15-16,2 0-2 15,6 0-2-15,1 0-1 16,4 0-8-16,0 3 5 16,0 1 6-16,0 9 0 15,0 4 5-15,0 8 10 16,0 3-1-16,0 8-1 0,6 6-4 16,3 7 2-1,3 9-3-15,0 12 8 0,0 4 2 16,0 6-6-16,-5-1-10 15,1 1-2-15,-5-7 0 16,-3-6 1-16,0-6-3 16,0-11 4-16,0-8-2 15,-6-11 0-15,1-8 0 16,2-14-2-16,2-5 2 16,1-4-9-16,-2 0 0 15,-2-4 3-15,-7-15 3 16,-4-11-16-16,-10 1 15 15,-9 0 4-15,-9 4-5 16,-7 5 6-16,-8 4-1 16,-5 13 4-16,-1 3 2 15,-2 0 2-15,2 10-4 16,2 6-4-16,2 10 0 0,6 1 0 16,7 6-1-16,5 7-1 15,4 7-2-15,6-1 3 16,11-1 0-16,13-2 0 15,8-9-4-15,41-11-11 16,23-7-20-16,22-13-34 16,14-3-84-16,3-9-216 15</inkml:trace>
  <inkml:trace contextRef="#ctx0" brushRef="#br0" timeOffset="110481.38">29777 15379 663 0,'0'0'96'0,"0"0"-93"16,0 0-3-16,0 0 9 15,0 0-3-15,0 0-3 16,-158 28 2-16,121-5-3 0,4 0-2 16,9-3-1-1,8 4 0-15,10-9 1 0,6-4-1 16,0 2 1-16,10-8 0 15,19 3 2-15,7-4-2 16,5-1-14-16,-4 0 2 16,-8-1-2-16,-16 3 6 15,-10-2-2-15,-3 7-25 16,-9 1 35-16,-16 8 0 16,-12 7 6-16,-4-2-5 15,0 2 14-15,8-6 10 16,13-4-4-16,12-3 0 15,8-6 0-15,0-4-13 16,25 1 4-16,21-4 16 16,18 0-27-16,14 0-1 15,4 0-29-15,-9 0-93 0,-12-3-158 16</inkml:trace>
  <inkml:trace contextRef="#ctx0" brushRef="#br0" timeOffset="110855.24">29571 15935 48 0,'0'0'180'16,"0"0"-163"-16,0 0 48 15,0 0 23-15,0 0-11 16,0 0 3-16,-3 44 0 15,5-28-49-15,1 6-4 0,0 5-16 16,-3-3-7-16,0 6-2 16,0-5-2-16,0-1-4 15,0-1-65-15,0-13-171 16</inkml:trace>
  <inkml:trace contextRef="#ctx0" brushRef="#br0" timeOffset="111063.69">29606 15761 522 0,'0'0'120'0,"0"0"-120"16,0 0-21-16,0 0 10 15,0 0 6-15,0 0-47 16,-2 22-123-16</inkml:trace>
  <inkml:trace contextRef="#ctx0" brushRef="#br0" timeOffset="111329.98">29710 16081 633 0,'0'0'81'16,"0"0"-81"-16,0 0-4 15,0 0 4-15,0 0-1 16,0 0-8-16,105 0-153 16,-71 0-159-16</inkml:trace>
  <inkml:trace contextRef="#ctx0" brushRef="#br0" timeOffset="111495.54">29721 16199 429 0,'0'0'271'0,"0"0"-270"16,0 0-1-16,0 0 52 15,0 0-45-15,0 0-7 16,71 0-76-16,-14-9-192 16</inkml:trace>
  <inkml:trace contextRef="#ctx0" brushRef="#br0" timeOffset="111747.86">30026 16138 770 0,'0'0'43'16,"0"0"-40"-16,0 0 26 16,0 0 17-16,0 0-35 15,0 0-5-15,-67 111-6 16,103-100-21-16,9-5-30 15,6-6-2-15,-5-3-22 16,-11-13-10-16,-18-10 69 16,-15-5 16-16,-5-6 62 15,-30-3-44-15,-11-2-12 16,-9-2-6-16,-4 6-24 0,4 4-127 16</inkml:trace>
  <inkml:trace contextRef="#ctx0" brushRef="#br0" timeOffset="112408.21">29705 15143 403 0,'0'0'34'15,"0"0"-25"-15,0 0 109 16,0 0-23-16,0 0-63 15,0 0-32-15,-19 27 0 16,19 5 15-16,0 1 5 16,0 2-12-16,3 0 12 15,6-9-19-15,0-6-1 16,-5-7 7-16,0-6-7 16,-4-5-11-16,0-2-15 0,0 0 26 15,0-16 6-15,0-10-6 16,-4 0-13-16,0 0 13 15,2 5 4-15,0 4-3 16,2 7 6-16,0 5 2 16,0 1-1-16,0 4-6 15,7 0-2-15,5 7-6 16,7 7 2-16,3 1 3 16,-2-3 1-16,-1-3-14 15,-3-8-17-15,-6-1 1 16,-6 0 30-16,-2-12 1 15,-2-8 7-15,0-2 2 0,-3-1 32 16,-6 6-13 0,3 7 10-16,3 6-6 0,3 2 9 15,0 2-42-15,0 0-14 16,15 3-1-16,9 13 13 16,6 4 1-16,1 0-30 15,2-1-71-15,-5-6-135 16,-4-6-214-16</inkml:trace>
  <inkml:trace contextRef="#ctx0" brushRef="#br0" timeOffset="113902.3">30379 15268 708 0,'0'0'107'16,"0"0"-106"-16,0 0 7 15,0 0 78-15,0 0-39 16,0 0-47-16,-11 61 2 16,7-17 8-16,4 4-7 15,0-6 1-15,12 2-1 16,13-10-1-16,2-6-2 16,3-8-11-16,-1-14-23 0,1-6-14 15,-5 0 4-15,-5-16 26 16,-7-10 17-16,-8-5 1 15,-5-1 14 1,0 5 12-16,-8 4 10 0,-3 10 13 16,5 7-21-16,1 6 8 15,4 0-36-15,1 5-9 16,0 19-10-16,0 6 19 16,0 2 5-16,16-1-1 15,10-4-2-15,3-8 3 16,6-10-5-16,0-9-12 15,-1 0 7-15,-4-17 4 16,-10-8 1-16,-7-9 12 16,-10-4 3-16,-3-3-1 0,0 1 0 15,-4 4-3-15,-8 7-11 16,6 13-5-16,3 6-22 16,3 10-28-16,0 0-87 15,9 15-251-15,10 9 122 16</inkml:trace>
  <inkml:trace contextRef="#ctx0" brushRef="#br0" timeOffset="114312.72">30934 15586 546 0,'0'0'89'0,"0"0"-87"0,0 0 41 16,0 0 29-16,0 0-32 16,0 0-19-16,-22 42 2 15,19-25-9-15,3 0-6 16,0 2-5-16,0 2-3 15,0-5-42-15,0 0-88 16,2-9-254-16</inkml:trace>
  <inkml:trace contextRef="#ctx0" brushRef="#br0" timeOffset="114751.56">31065 15024 556 0,'0'0'82'16,"0"0"-72"-16,0 0 102 15,0 0-38-15,0 0 0 0,0 0-43 16,7-26-31-16,18 19-1 16,8 5-16-16,2 2 2 15,-8 0 9-15,-5 13-11 16,-9 9 5-16,-8 11-9 16,-5 6 21-16,-11 8 0 15,-22 2 9-15,-9-3 6 16,1-5 4-16,7-8-2 15,11-8 10-15,14-11-4 16,9-4-15-16,6-7 0 16,38-3 11-16,27 0 36 15,22 0-42-15,7-13-13 16,-5-1-37-16,-17 4-97 16,-26 5-152-16</inkml:trace>
  <inkml:trace contextRef="#ctx0" brushRef="#br0" timeOffset="116481">27181 17479 681 0,'0'0'25'16,"0"0"-24"-16,0 0-1 15,0 0 42-15,0 0 16 16,0 0-37-16,-16 30-12 15,43-19 32-15,16-2 29 16,23-4-25-16,19-5-17 0,10 0-28 16,5 0-2-1,-8 0-81-15,-12 0-112 0,-24 0-202 16</inkml:trace>
  <inkml:trace contextRef="#ctx0" brushRef="#br0" timeOffset="116663.64">27423 17667 801 0,'0'0'77'15,"0"0"-77"-15,0 0 0 16,0 0 47-16,0 0-27 16,0 0-17-16,78 13-6 0,25-18-5 15,20-10-82 1,8-5-66-16,-7-7-180 0</inkml:trace>
  <inkml:trace contextRef="#ctx0" brushRef="#br0" timeOffset="117094.48">29058 16801 572 0,'0'0'28'0,"0"0"-18"16,0 0-7-16,0 0 75 15,0 0-16-15,0 0-20 16,-13-13-26-16,13 13 3 16,0 2 2-16,0 21-20 15,0 15 25-15,0 8 41 0,0 4-29 16,6 9-14-16,5-1-7 15,2 9-11-15,-4-4-6 16,1 1-3-16,-3-2-32 16,-2-10-84-16,-2-5-99 15,-3-17-192-15</inkml:trace>
  <inkml:trace contextRef="#ctx0" brushRef="#br0" timeOffset="117440.56">28199 17623 378 0,'0'0'296'15,"0"0"-296"-15,0 0-24 16,0 0 24-16,0 0 34 15,0 0-3-15,125 4 101 16,-7-4-64-16,37-2-56 16,26-8-11-16,19 1 2 15,8 4 3-15,-6 0-4 16,-12 4 6-16,-18 0-2 16,-27-4-3-16,-27 4 10 0,-33 0 4 15,-34-2-3 1,-26 3-5-16,-22-5-9 0,-3 5-33 15,-34 0-38-15,-24 0-170 16,-24 0-369-16</inkml:trace>
  <inkml:trace contextRef="#ctx0" brushRef="#br0" timeOffset="118055.68">28438 17838 306 0,'0'0'17'0,"0"0"-15"16,0 0 85-16,0 0 26 15,0 0-59-15,0 0-37 16,-54 42 15-16,54-18 27 0,3 0 30 16,4 9-12-1,1 0-3-15,-5 5-34 0,-2 9-21 16,-1 4 14-16,0 6-12 16,0 7-13-16,-4-2-8 15,-1-5 0-15,5-15-3 16,0-15-19-16,0-13-43 15,3-14-56-15,12-2-189 16</inkml:trace>
  <inkml:trace contextRef="#ctx0" brushRef="#br0" timeOffset="118380.34">28590 17877 216 0,'0'0'441'16,"0"0"-422"-16,0 0-14 15,0 0 58-15,0 0 1 16,0 0-24-16,-24 64-16 15,24-25-3-15,0 11 26 0,0 7 7 16,0 1-33 0,0 12-11-16,0 0 1 0,0 5-8 15,0-5-3-15,0-10-5 16,0-15-36-16,3-18-89 16,1-18-171-16</inkml:trace>
  <inkml:trace contextRef="#ctx0" brushRef="#br0" timeOffset="119411.61">28851 18074 437 0,'0'0'330'15,"0"0"-322"-15,0 0 3 16,0 0 80-16,0 0-34 15,0 0-51-15,0 55 7 0,0-19-3 16,0 4-1 0,0 3-1-16,6 3 1 0,1-2-6 15,5-10-1-15,-1-7-2 16,2-10 0-16,5-10-4 16,3-7-17-16,0 0-24 15,3-14-10-15,-2-14 7 16,-7-11 27-16,-5 0-1 15,-5 2 13-15,-4 13 9 16,-1 8 18-16,0 12 27 16,0 4 24-16,0 0-34 15,0 0-30-15,0 4-5 16,0 14 0-16,0 9 4 0,8-4 3 16,6 0 1-1,6-10-5-15,5-8 2 0,5-5-5 16,5 0-5-16,-3-15-3 15,0-11-7-15,-7-3 15 16,-9-2 7-16,-7 2 1 16,-6-1 0-16,-3 6 11 15,0 3 11-15,-7 4-6 16,-6 4-13-16,4 4-6 16,4 7-5-16,2 0-2 15,3 2-35-15,0 0-38 16,0 0-54-16,0 0-155 15</inkml:trace>
  <inkml:trace contextRef="#ctx0" brushRef="#br0" timeOffset="119766.08">29559 17874 491 0,'0'0'216'0,"0"0"-216"16,0 0 49-16,0 0 63 0,0 0-49 15,0 0-28-15,-56 111-3 16,56-62-3-16,0 4-4 15,0 1-7-15,1 4-11 16,1 7-6-16,-2-4 0 16,1-5-1-16,1-11 0 15,-1-11-1-15,4-13-14 16,2-7-33-16,1-12-56 16,4-2-136-16,4-16-225 15</inkml:trace>
  <inkml:trace contextRef="#ctx0" brushRef="#br0" timeOffset="120006.1">29740 17911 694 0,'0'0'130'0,"0"0"-130"15,0 0 0-15,0 0 39 16,0 0 47-16,0 0 11 16,27 185-44-16,-12-119-16 15,-3 9-17-15,-2 1-13 16,-5 1-7-16,-5-7-68 16,0-13-150-16,-18-16-437 15</inkml:trace>
  <inkml:trace contextRef="#ctx0" brushRef="#br0" timeOffset="122702.42">11594 11094 251 0,'4'-4'89'16,"-4"4"7"-16,0 0 41 16,0 0-33-16,0 0-32 15,0 0-27-15,0 0-15 16,0 0-16-16,0 0-7 16,0 0-7-16,0 0-4 15,0 14-5-15,0 15 9 16,0 10 0-16,0 8 1 0,-13 3 1 15,-14 2-1 1,-6 0 4-16,-6-5-4 0,8-3 0 16,4-14 0-16,15-14-1 15,5-7 1-15,7-9-1 16,0 0 3-16,0-3 7 16,19-10 8-16,5 0-3 15,4 6-5-15,2 6-9 16,0 1-1-16,-2 0-1 15,2 8-5-15,-5 2-36 16,7-1-80-16,-2-5-135 16,-8-4-139-16</inkml:trace>
  <inkml:trace contextRef="#ctx0" brushRef="#br0" timeOffset="123034.54">11578 11450 214 0,'0'0'315'0,"0"0"-296"16,0 0 23-16,0 0 96 16,0 0-36-16,0 0-26 15,178-85-11-15,-45 46-9 16,27-5-35-16,15-3-16 16,3 1-5-16,-3 0 2 15,-14 10-2-15,-19 6 0 16,-19 11-4-16,-18 4 4 0,-28 8-6 15,-18 6 6 1,-25 1-4-16,-16 0 3 16,-12 0 1-16,-3 0 0 0,-3 0 7 15,0 0 17-15,0 0 3 16,0 0 4-16,0-2 6 16,0-4-7-16,0 0-23 15,0-5-7-15,0-4-98 16,-9-3-154-16</inkml:trace>
  <inkml:trace contextRef="#ctx0" brushRef="#br0" timeOffset="128103.48">8890 12071 359 0,'0'0'12'16,"0"0"41"-16,0 0 36 16,0 0-6-16,0 0-17 15,0 0 19-15,0 0-31 16,-19-40-11-16,19 40-10 15,0-5-1-15,22-6-17 0,23-6-3 16,24-9 3 0,29-10 0-16,17 0-7 0,13 1 0 15,2 10-8-15,0 8 0 16,-5 1-1-16,-1 6 0 16,-6 0 1-16,-2 0 0 15,1 2-1-15,5-1 1 16,12-6 0-16,13-5 0 15,12-8-1-15,-1 6 1 16,-16 1 0-16,-14 9 0 16,-24 6 0-16,-20 6-1 15,-21 0-3-15,-18 3 4 16,-13 7-1-16,-9-5-2 16,-4-1 3-16,-5 0 0 0,2-4 1 15,-4 0 5-15,0 0 14 16,-3 0 15-16,-6 0-5 15,-3-4-1-15,0 4 3 16,0 0-3-16,0 0-16 16,0 0-13-16,-3 6-11 15,-27 18-97-15,-28 2-211 16</inkml:trace>
  <inkml:trace contextRef="#ctx0" brushRef="#br0" timeOffset="146789.67">20330 8378 56 0,'0'-7'168'15,"0"-3"-132"-15,0 7 5 16,0-3 17-16,0 6 90 15,0 0-20-15,0 0-48 16,0 0-26-16,0 0-20 16,0 0-11-16,0 0-17 15,0 9-6-15,5 11 0 16,13 3 7-16,0 4 8 16,9 3-6-16,2-1 7 15,4 4-9-15,2-3 5 16,-2-2-11-16,-7-6 1 15,-4-2 0-15,-8-7-2 16,-5-3 2-16,-8-6-5 0,-1-3 6 16,0-1 1-16,0 0 22 15,-6 0 28-15,-16-5-6 16,-6-12-47-16,-4 1 1 16,2-4-1-16,5 0-1 15,9-6-1-15,-1 4-6 16,10 1-5-16,4 4 11 15,3 4-2-15,0 3 1 16,0 4-1-16,0 3 0 16,0 3 1-16,0 0-3 15,0 0-5-15,15 9-6 16,12 8 8-16,9 8 8 0,3 4 0 16,2 1 1-16,-7-2-1 15,-1-5 0-15,-9-3 0 16,-6-10-1-16,-9-7 0 15,-8-2 1-15,-1-1 5 16,0 0 14-16,-1-11 41 16,-15-12-10-16,-11-7-49 15,-3-2-1-15,3-5 4 16,-2 3-4-16,6-1-1 16,6 5-3-16,8 4 0 15,6 6-3-15,3 7 0 0,0 6 4 16,0 4 0-1,0 2-1-15,0 1-1 0,2 0-2 16,7 0-2-16,12 0 0 16,2 7 5-16,9 6 4 15,4 1 0-15,-1 3 1 16,1 1-1-16,-3 2 0 16,-1 1 0-16,-7-1-1 15,-4-1-10-15,-8 1-54 16,-7 0-74-16,-6-4-239 15</inkml:trace>
  <inkml:trace contextRef="#ctx0" brushRef="#br0" timeOffset="148569.65">20814 8349 192 0,'0'0'163'0,"0"0"-92"16,0 0 68-16,0 0-10 15,0 0-36-15,0 0-34 16,0 0-22-16,0 0-10 16,0 0-6-16,0 0-5 15,0 0-16-15,6 12-5 16,13 12 2-16,9 2 3 0,10 4 0 15,3 3-8-15,9-4-90 16,-5-5-166-16</inkml:trace>
  <inkml:trace contextRef="#ctx0" brushRef="#br0" timeOffset="149768.94">21261 7722 182 0,'0'0'161'0,"0"0"-100"15,0 0 43 1,0 0 7-16,0 0-45 0,0 0-25 16,0-8-28-16,0 8 8 15,0 0 3-15,0 0-15 16,0 0-9-16,0 8-15 15,0 10 1-15,0 9 14 16,0 2 6-16,0-1-4 16,0-2 0-16,-1-3-2 15,-2-6 0-15,-2-2 1 16,2-4-1-16,0-5 0 16,3-3 0-16,0-3 1 15,0 0 0-15,0 0 0 0,0 0 1 16,0 0 3-1,0 0-4-15,0 0-1 16,0 0-3-16,0 0-11 0,3 0-1 16,9 0 15-16,5 0 0 15,-2 0-6-15,4 0 6 16,3-6-2-16,-1-8-14 16,0-1-83-16,-2-5-117 15,-10 3-157-15</inkml:trace>
  <inkml:trace contextRef="#ctx0" brushRef="#br0" timeOffset="150668.26">21237 7909 181 0,'0'0'64'0,"0"0"-59"15,0 0 33-15,0 0 42 16,0 0-42-16,0 0-20 16,24-23-6-16,-4 4 15 15,0-2-15-15,5-5 14 0,1-4 2 16,6 1 1-16,-2-1-19 15,-2-2-4-15,0-2 19 16,-3 0-12-16,-1 2 17 16,-4 2-27-16,-2 0 10 15,-5 6 6-15,2-1-1 16,-1-2-3-16,-3 3-1 16,3-1-5-16,0 1-4 15,-1 2-5-15,-1 1 0 16,1-1 0-16,1 2 1 15,0 1-1-15,1-2 2 16,2 2 8-16,-2-2-10 16,1-1 5-16,1-2 0 15,-3 5-3-15,0-1-1 16,1 2-1-16,-9-1 0 0,3 3 8 16,-3 3-6-16,5-4-2 15,2 3 0-15,-2-2-3 16,6-1-3-16,4-1 6 15,0-4-1-15,6 0-4 16,-2 1 3-16,-1 3 2 16,-8 2 0-16,-1 2 3 15,-7 4 2-15,-2 2-3 16,-1 1 11-16,-2-2 20 16,2 1 0-16,-2-4-20 0,3 0-13 15,1-2-1-15,4-2-1 16,1 0-2-16,-2 3 3 15,0 5-5-15,-4 3 6 16,-3 2 0-16,-3 2 2 16,0 1-1-16,0 0 1 15,0 0 2-15,0 0 0 16,0 0 9-16,0 0 5 16,0 0-12-16,4-3-3 15,-4 3-1-15,0 0 0 16,0 0-2-16,0 0 1 15,0 0-1-15,0 0-1 16,0 0-1-16,0 0-2 16,0 0-2-16,3-2-2 15,3-2-9-15,5-2 17 0,-2 1-1 16,-3 1 1-16,-1 2-1 16,-5 2-2-16,0 0-3 15,0 0-14-15,0 0-40 16,-14 7-44-16,-9 3-146 15</inkml:trace>
  <inkml:trace contextRef="#ctx0" brushRef="#br0" timeOffset="151022.31">21852 6757 170 0,'0'0'187'16,"0"0"-185"-16,0 0 8 16,0 0 83-16,0 0-16 15,0 0-77-15,-19-1 10 16,28-1-7-16,4-2-2 16,-1 1 1-16,0-1-2 15,1 4 0-15,1-2 3 16,4 0-5-16,2-3 2 15,5-1 0-15,-2 2-1 16,-3 1 0-16,-8 3-4 16,-5 0 0-16,-7 7-21 15,0 15 6-15,0 10 20 16,-16 8 19-16,-7 7-5 0,3-2-7 16,6-2-7-16,14 0-20 15,0-6-149-15</inkml:trace>
  <inkml:trace contextRef="#ctx0" brushRef="#br0" timeOffset="151835.73">21258 6974 366 0,'0'0'142'0,"0"0"-125"15,0 0 82-15,0 0 3 16,0 0-63-16,0 0-39 16,3 11-26-16,20 14 25 15,6 5 1-15,6 0 1 16,-1 0 0-16,1-3 2 16,-4-5 1-16,-4-6-4 15,-7-3-6-15,-4-5-14 0,-11-2-21 16,-3-5-33-1,-2-1 40-15,-3 0 34 0,-17-16 4 16,-5-8 0-16,1-6-3 16,5 0 1-16,-1 0-2 15,8 2-5-15,4 11 5 16,3 4-4-16,5 10 2 16,0 1-6-16,0 2-5 15,6 0 10-15,12 0 1 16,1 5-4-16,2 8 4 15,-1-4 1-15,-3-1 1 16,-6-3 1-16,-3-2-1 16,-5-2 0-16,-3-1 4 15,0 0 7-15,0 0 10 16,0-4 5-16,0-8-26 16,0 2 8-16,-3 2 10 0,3 3-4 15,0 5-6-15,0 0-8 16,0 0-6-16,6 0-10 15,10 0 11-15,4 0 4 16,2 4-4-16,-3 1-48 16,-1 3-63-16,-5-6-66 15</inkml:trace>
  <inkml:trace contextRef="#ctx0" brushRef="#br0" timeOffset="152151.87">21522 6931 396 0,'0'0'40'0,"0"0"-20"15,0 0 62-15,0 0-56 16,0 0-26-16,0 0 0 16,57-74 4-16,-33 63 2 15,-5 4-6-15,-4 6 0 16,-7 1-6-16,-5 0-3 15,-3 0 9-15,0 5 5 16,0 8 0-16,0 5 21 0,0 7 1 16,0 0-1-1,0-1-7-15,0 2-12 0,0-7-7 16,10-7 4-16,11-6-4 16,9-6-9-16,9-6-20 15,5-18-25-15,0-6-168 16</inkml:trace>
  <inkml:trace contextRef="#ctx0" brushRef="#br0" timeOffset="158589.57">30899 17339 216 0,'0'0'149'15,"2"0"-21"-15,-2 0 36 0,0 0-20 16,0 0-14-16,0 0-52 16,0 0-46-16,0 0-32 15,0 10 0-15,-6 6-17 16,-16 11 8-16,-14 5 9 15,-14 2 3-15,-13 3-3 16,-8-7-16-16,2-1-78 16,11-9-119-16,19-7-150 15</inkml:trace>
  <inkml:trace contextRef="#ctx0" brushRef="#br0" timeOffset="158795.04">30544 17226 703 0,'0'0'46'0,"0"0"-46"15,0 0-35-15,0 0 35 16,0 0 78-16,0 0 26 16,-6 198-71-16,23-145-10 15,0-1-14-15,2-4-9 16,-2-5-35-16,1-8-83 15,2-10-186-15</inkml:trace>
  <inkml:trace contextRef="#ctx0" brushRef="#br0" timeOffset="159141.71">31005 17165 689 0,'0'0'135'16,"0"0"-135"-16,0 0-32 16,0 0 29-16,0 0 3 15,0 0 0-15,167-67 13 16,-113 84-13-16,-15 6 6 16,-11-3-6-16,-13-4-3 15,-11 4-2-15,-4 1 0 0,0 2 5 16,-11 6 10-16,-18 4 12 15,-5 0 11-15,-6-4 17 16,4 1-11-16,4-3-2 16,13-4-14-16,13 0-11 15,6 0-4-15,41 1 2 16,39 2 12-16,35 3-22 16,25-1-61-16,5-3-165 15,-21-10-411-15</inkml:trace>
  <inkml:trace contextRef="#ctx0" brushRef="#br0" timeOffset="162058.78">13520 13393 471 0,'0'0'185'16,"0"0"-147"-16,0 0-26 15,0 0 30-15,0 0 47 16,0 0-14-16,16-13-32 16,29 12-21-16,37 1 16 15,30-3 2-15,35 3-14 0,28 0-5 16,17 0-9 0,16 0-6-16,11 0-6 0,12 0-6 15,4 3 4-15,-1 4 0 16,-21 2-9-16,-14 4-9 15,-29-3-9-15,-19 0-3 16,-21-1-2-16,-14-3 12 16,-18-1 17-16,-23-4-2 15,-20-1 3-15,-19 0 4 16,-13 0 10-16,-6 0-3 16,-2 0 13-16,-6 0-6 15,-6 0 1-15,-2 0 2 16,-1 0 2-16,0 0-4 15,0 0-6-15,0 0-3 16,0 0-1-16,0 0 7 0,0 0-4 16,0 0 1-16,2 0 1 15,-2 0-1-15,0 0 5 16,0 0 1 0,0 0-4-16,0 0-6 0,0 0 2 15,0 0-3-15,0 0 5 16,0 0 3-16,0 0 6 15,0-1 8-15,0-4 10 16,3-10 5-16,4-1-28 16,-1-10-13-16,-1-7-1 15,-5-6 0-15,0-18-2 16,-15-12-12-16,-6-18-27 16,-6-15-12-16,5-10 12 0,8-13 19 15,2-1 18-15,5 7-12 16,-5 3 6-16,-3 16 4 15,0 12 7 1,-1 6-1-16,-1 12 0 0,-2 7-1 16,3 11-1-16,-1 9 3 15,1 9 0-15,4 5-2 16,2 10 2-16,3 9 0 16,4 3-2-16,3 7 2 15,0 0-8-15,0 0-7 16,-1 0 2-16,-2 0 5 15,0 0 1-15,-3 7 7 16,3-1 1-16,-3-4-1 16,-1 0-1-16,-4-2 1 0,-8 0 1 15,-17 0-1-15,-14 0-2 16,-19 0-10-16,-22 0-10 16,-22 0-10-16,-21 0 9 15,-19 0-7-15,-15 0 9 16,-11 0 11-16,-3 0 4 15,11-4 6-15,5-9 0 16,20 0 1-16,18-3 3 16,19-2-4-16,15-2 3 15,12 8-3-15,11 1 0 16,19 2-1-16,7 8 0 16,10-2 1-16,2 3-1 15,4 0 1-15,6 0-1 0,0 3 1 16,3-2 0-1,5 2 1-15,-3-3-1 0,3 0 2 16,2 0 0-16,0 0 1 16,6 0 5-16,1 0 5 15,3 0 3-15,-4-3-1 16,4 2-12-16,0-2-3 16,0-1 0-16,-5 4-2 15,-1 0-2-15,2 0 0 16,1 0 0-16,3 0-1 15,-3 0 3-15,3 0 1 16,-5 0 1-16,5 0 0 0,0 4 0 16,2-4 0-1,-2 4-1-15,0 5 1 0,-3 2-8 16,0 4 8-16,-1 7-2 16,1-3 2-16,3 4 0 15,0-1 1-15,3 2-1 16,0 4 5-16,0-1 1 15,0 3-2-15,0 4 0 16,0 2-2-16,0 7 6 16,0 0-6-16,0 3 1 15,3 0 2-15,0 1-2 16,3-1-2-16,-3-3 0 0,4-7 0 16,-4 1-1-16,0-4 3 15,-3-1-2 1,0-2-1-16,0 4 2 0,0 2 0 15,0-3-1-15,0-1 0 16,-3-1-1-16,0-2 1 16,-4 2 2-16,1-3-3 15,3-4 2-15,3-2 0 16,-3-5-2-16,3 3 0 16,0-3 5-16,0 3-4 15,0 2 0-15,-3 2 1 16,-1 2 0-16,1 0 2 15,-3 1-2-15,1 0-2 16,2 1 7-16,0-3-3 16,3-2-2-16,0 2-1 0,0-5 1 15,0 0 2 1,0-3-4-16,3-1 1 0,0-2 0 16,-3 3-1-16,3-5 0 15,-3 2 0-15,0-1 0 16,0-1 0-16,0 1 1 15,0-2-1-15,0-5 0 16,0 4 1-16,0-5 0 16,0 0 0-16,0-2-1 15,0-2 1-15,0-1 2 16,0 0 3-16,0 3 1 16,0-3 0-16,-9 4 1 15,-9 2 1-15,-12 5-5 0,-13 1-2 16,-15 11-2-16,-26 10-4 15,-23 4-109-15,-26-7-426 16</inkml:trace>
  <inkml:trace contextRef="#ctx0" brushRef="#br0" timeOffset="205140.58">1469 2089 658 0,'-3'0'22'0,"-1"0"-22"15,4 0 0-15,-3 5 12 16,-3 11 26-16,-2 9-1 16,-1 9 0-16,-1 5-6 15,7 1 1-15,3-1-9 16,0-5-8-16,16-6-3 15,7-8-10-15,5-11-2 16,9-9 7-16,-4-5 1 16,3-17-7-16,-5-9 25 15,-7 2-13-15,-10-3 3 0,-8 5-1 16,-6 5-3-16,0 4 10 16,0 7-7-16,0 8-2 15,0 0 3-15,0 3-15 16,0 0-1-16,0 3-15 15,0 14-6-15,0 12 18 16,0 7 3-16,1 7 0 16,11 6 1-16,0 1 0 15,4 3-1-15,-2 2 0 16,5-3 1-16,-4 3-1 16,-3-1 0-16,0-5-2 15,-9-3 2-15,-3-7 0 0,0-6-2 16,-6-5-3-16,-19-7 5 15,-8-4 3-15,-13-6 15 16,-8-9 30-16,-9-2-5 16,2 0-4-16,7-16-8 15,14-7-5-15,21-9-26 16,19-9-22-16,17-8-85 16,36-4-87-16,17 1-115 15,3 8-255-15</inkml:trace>
  <inkml:trace contextRef="#ctx0" brushRef="#br0" timeOffset="205878.2">1972 2682 327 0,'0'0'100'16,"0"0"-85"-16,0 0 37 0,0 0 46 15,0 0-14-15,0 0-51 16,0 7-11-16,0-1 1 15,0 4 3-15,-3 4 30 16,0 3-7-16,0 6-4 16,-3 0-8-16,6 1-8 15,-3 2-4-15,0-2-15 16,3-1 1-16,0 0 6 0,0-1 2 16,0-1-8-1,0-1-2-15,0 0-4 0,0 3 1 16,0-1-1-16,0-3 5 15,0-1-6-15,0-3-3 16,0-6 0-16,0-2-1 16,0-5 1-16,0-2-1 15,0 0-3-15,0 0-8 16,0-4-26-16,0-16-78 16,-9-9-260-16</inkml:trace>
  <inkml:trace contextRef="#ctx0" brushRef="#br0" timeOffset="208027.75">2336 2660 219 0,'0'0'75'15,"0"0"-64"-15,0 0 49 16,0 0 61-16,0 0 0 15,0 0-50-15,0 0-11 16,9 21-31-16,-6-21 13 16,7 0 14-16,7-19 0 15,10-10-8-15,1-15-34 0,3-14-14 16,-7-18-4 0,-3-14-22-16,-9-12-13 0,-3-1 8 15,-6 5 10-15,-3 13 10 16,0 18 8-16,-3 24 3 15,-6 18 22-15,3 16 22 16,2 7-23-16,1 2-19 16,-6 26-2-16,-5 24-18 15,-2 27 15-15,4 14 1 16,5 12 0-16,7 6-2 16,0-4 2-16,0-12 1 15,5-10-46-15,9-24-104 0,5-18-213 16</inkml:trace>
  <inkml:trace contextRef="#ctx0" brushRef="#br0" timeOffset="208359.86">2709 2355 680 0,'0'0'143'16,"0"0"-142"-16,0 0 8 15,0 0 54-15,0 0-3 16,0 0-34-16,-163 210-19 16,163-166-6-16,2-7-1 15,19-8-2-15,9-12-26 16,8-11-25-16,1-6 14 0,0-16-12 16,-3-17 27-16,-9-7 22 15,-11-4 2-15,-7-2 18 16,-9 3-7-16,0 6 17 15,-15 11 6-15,-1 10-5 16,-2 12-6-16,1 4-23 16,-2 14-9-16,7 12-9 15,9 4-29-15,3-2-82 16,21-9-240-16</inkml:trace>
  <inkml:trace contextRef="#ctx0" brushRef="#br0" timeOffset="208818.37">2915 2398 702 0,'0'0'116'15,"0"0"-113"-15,0 0 12 16,0 0 34-16,0 0-19 16,0 0-17-16,-94 148-13 15,115-132-13-15,15-12-56 16,8-4-18-16,0-14 4 15,-6-14-67-15,-12-7 128 16,-7-3 22-16,-14 1 50 16,-5 3 27-16,0 7 21 15,-17 12-24-15,1 7 4 0,1 8-23 16,-3 3-50-16,3 20-5 16,5 13-13-16,5 9 13 15,5 3 7-15,0 9 3 16,9-1 10-16,12 1-3 15,4 2-14-15,2-2 2 16,-4-1-3-16,2-1-2 16,-4-1-8-16,-12-3-38 15,-9-1 1-15,-3-7 43 16,-36 0-3-16,-16-6 5 16,-14-4 0-16,-13-13 1 15,-4-10 3-15,5-10 6 0,15-8 14 16,23-22 17-1,31-18-37-15,14-19-4 0,41-15-138 16,27-14-116-16</inkml:trace>
  <inkml:trace contextRef="#ctx0" brushRef="#br0" timeOffset="209829.25">3474 1961 304 0,'0'0'54'16,"0"0"0"-16,0 0 63 15,0 0-22-15,0 0-33 16,0 0-27-16,-70 26-18 0,45 19 7 16,-2 17 17-16,2 15 8 15,1 15-16-15,10 10-6 16,3 4-12-16,9-3-5 15,2-9-10-15,21-10 0 16,21-16-26-16,19-18-97 16,18-23-229-16</inkml:trace>
  <inkml:trace contextRef="#ctx0" brushRef="#br0" timeOffset="211042.81">3607 2301 295 0,'0'0'24'0,"0"0"14"16,0 0 19-16,0 0 21 15,0 0 66 1,0 0-58-16,21-1-16 0,7-28-16 16,2-8-44-16,0-6 4 15,-12-3-12-15,0-4 11 16,-12-2-13-16,-3 0 1 16,-3 4 2-16,0 11-6 15,0 12 9-15,-6 15 0 16,3 9 16-16,0 1-22 15,-7 28-24-15,-1 20 8 16,2 22 15-16,6 15-4 16,3 13 5-16,0 11 8 15,6-4-3-15,0-8-2 0,-6-15-2 16,0-19-1-16,0-15-2 16,-6-15-6-16,0-17-13 15,-1-15-6-15,4-1 27 16,-3-21 1-16,0-16 10 15,1-9-2-15,5-5 4 16,0 2 22-16,3 6-15 16,9 9-20-16,3 14 0 15,-3 14 9-15,6 6-9 16,0 15-9-16,4 17 6 16,2 10 3-16,0 4 15 15,-3 0-12-15,-2-2-3 0,-2-8-27 16,-1-7-113-16,2-12-221 15</inkml:trace>
  <inkml:trace contextRef="#ctx0" brushRef="#br0" timeOffset="211492.15">4083 2535 589 0,'0'0'317'16,"0"0"-314"-16,0 0 12 15,0 0 39-15,0 0-5 16,0 0-28-16,-52 105-11 16,52-79-10-16,0-3 0 15,3-5-13-15,6-9-24 16,1-5-31-16,-2-4-4 0,-2 0 32 16,0-17 40-16,-6-5 4 15,0-6 1-15,0 1-3 16,0 4 15-16,-5 8 9 15,2 6 16-15,2 8 2 16,1 1-44-16,0 9-2 16,1 13-11-16,13 9 13 15,2-1 2-15,5-1-2 16,-3-5-9-16,-2-11-30 16,1-6-6-16,-7-7 11 0,-4-3 34 15,-3-20 5 1,0-5 17-16,-3-6 9 0,0-1 20 15,-3 0 0-15,-9 1-21 16,2 4-4-16,7 7-10 16,1 5-16-16,2 7-6 15,0 1-48-15,21 3-100 16,12 1-150-16,1 2-197 16</inkml:trace>
  <inkml:trace contextRef="#ctx0" brushRef="#br0" timeOffset="211859.87">4352 2025 435 0,'0'0'237'0,"0"0"-225"16,0 0 69-16,0 0 0 15,0 0-24-15,0 0-48 16,3-2-9-16,19 2 0 16,8 7 13-16,1 6 1 15,-1 3-12-15,-6 3-2 16,-2 6-2-16,-2 7-3 16,-1 4-2-16,-7 7-3 15,1 6-6-15,-11 5-5 0,-2 1 0 16,0-3 1-1,-15-7 8-15,-6-8 5 0,0-10 6 16,-1-12-1-16,4-6 3 16,3-9-3-16,12 0 1 15,3-19-10-15,9-17-89 16,24-13-278-16</inkml:trace>
  <inkml:trace contextRef="#ctx0" brushRef="#br0" timeOffset="212057.02">4677 2151 527 0,'0'0'102'0,"0"0"-95"15,0 0 68-15,0 0 9 16,0 0-45-16,0 0-23 0,-82 143 14 16,82-91-15-16,6-2-14 15,13-4 0-15,2-7-1 16,2-9-45-16,2-10-83 15,-3-9-194-15</inkml:trace>
  <inkml:trace contextRef="#ctx0" brushRef="#br0" timeOffset="212294.37">4247 1861 793 0,'0'0'16'0,"0"0"-9"16,0 0-7-16,0 0 60 15,0 0 5-15,0 0-5 16,-116 292 6-16,116-208-36 16,0 3-24-16,6-1-1 15,19-5-5-15,8-15-10 16,13-17-62-16,17-18-117 15,7-20-208-15</inkml:trace>
  <inkml:trace contextRef="#ctx0" brushRef="#br0" timeOffset="212520.78">4901 1930 332 0,'0'0'488'16,"0"0"-488"-16,0 0-38 0,0 0 38 16,0 0 86-16,0 0-16 15,-17 265-31-15,17-187-27 16,0 1 2-16,0 0-14 16,-4-8-6-16,-27-9-38 15,-22-10-76-15,-21-13-229 0</inkml:trace>
  <inkml:trace contextRef="#ctx0" brushRef="#br0" timeOffset="213536.01">5277 2084 292 0,'0'0'184'0,"0"0"-132"16,0 0 33-16,0 0 25 16,0 0-30-16,0 0-35 15,0 1-22-15,3 1-14 0,7 0-3 16,5 3 0-16,12-4 7 16,12-1-2-16,13 0-11 15,6-1-42-15,2-11-112 16,-14-4-146-16</inkml:trace>
  <inkml:trace contextRef="#ctx0" brushRef="#br0" timeOffset="213825.93">5420 1894 598 0,'0'0'88'0,"0"0"-87"15,0 0 14-15,0 0-3 16,0 0 119-16,0 0-94 15,-3 242-14-15,3-167-19 16,0 2-4-16,0-2-104 0,0-8-326 16</inkml:trace>
  <inkml:trace contextRef="#ctx0" brushRef="#br0" timeOffset="-214739.75">1157 4163 596 0,'0'0'28'0,"0"0"-17"0,0 0 72 15,0 0 4-15,0 0-19 16,0 0-33-16,-7 0-35 15,7 26-2-15,-3 12 2 16,0 17 23-16,0 1 8 16,0 3-18-16,3 3-3 15,0-4-10-15,0-3 0 16,0-4-7-16,0-6-70 16,9-7-90-16,7-11-228 15</inkml:trace>
  <inkml:trace contextRef="#ctx0" brushRef="#br0" timeOffset="-214526.14">1326 4546 815 0,'0'0'35'15,"0"0"-34"-15,0 0 57 16,0 0-5-16,0 0-17 15,0 0-31-15,55-16 4 16,-7 10-5-16,7 0-4 16,2-2-87-16,-5-2-88 15,-13-3-140-15</inkml:trace>
  <inkml:trace contextRef="#ctx0" brushRef="#br0" timeOffset="-214005.53">1638 4269 747 0,'0'0'60'0,"0"0"-59"16,0 0 9-16,0 0 9 16,0 0-18-16,0 0 0 15,-18 65 11-15,18-34-1 0,0-7-11 16,10-5-6-16,7-8-7 15,15-9-12-15,4-2-11 16,0-2 14-16,6-18-12 16,-6-5 14-16,-8-4 20 15,-7 0 16-15,-3 5-15 16,-15 6 10-16,-2 7 14 16,-1 5 11-16,0 5 4 15,0 1-14-15,0 0-26 16,0 0-7-16,0 15-13 15,0 7 16-15,0 6 4 16,0 4 13-16,11 2-6 16,5 0 1-16,4 4-3 15,2-1 6-15,3 0-8 0,-1-3-1 16,-4 3-1-16,-4-2-1 16,-7 2 0-16,-3-2-1 15,-6 0-4-15,0-3 1 16,-12-3-4-16,-21-3 8 15,-16-6 0-15,-12-8 8 16,-8-7-8-16,2-5 4 16,13 0-4-16,20-10 0 15,21-16-6-15,13-12-84 16,10-12-139-16,29-11-172 16</inkml:trace>
  <inkml:trace contextRef="#ctx0" brushRef="#br0" timeOffset="-213742.23">2138 3933 684 0,'0'0'56'0,"0"0"-56"0,0 0-14 15,0 0 14 1,0 0 36-16,0 0 5 16,-2 173-20-16,2-119-12 15,9-2-6-15,-3-4-3 0,0-5-10 16,0-5-52-16,-3-12-137 16,-3-11-202-16</inkml:trace>
  <inkml:trace contextRef="#ctx0" brushRef="#br0" timeOffset="-213554.73">2148 3837 39 0,'0'0'152'16,"0"0"-152"-16</inkml:trace>
  <inkml:trace contextRef="#ctx0" brushRef="#br0" timeOffset="-213102.42">2323 4609 344 0,'0'0'279'0,"0"0"-258"0,0 0 13 15,0 0 33-15,0 0-23 16,0 0-44-16,0 25 0 16,10-6 10-16,-4 7 7 15,3 2-12-15,-4-1-3 16,0 0-2-16,-3-3-22 16,-2-2-49-16,0-8-141 15,0-11-306-15</inkml:trace>
  <inkml:trace contextRef="#ctx0" brushRef="#br0" timeOffset="-212281.09">2118 4007 277 0,'0'0'69'0,"0"0"-69"16,0 0-6-16,0 0 6 15,0 0 26-15,0 0-3 16,9 43-16-16,-3-40-6 15,-1 1-1-15,-4-2-2 0,2-2 2 16,-3 0 6 0,3 0 6-16,-3-6 3 0,3-7-15 15,-3-3-27-15,0 1 9 16,0 4-9-16,0 2-2 16,0 5 22-16,0 4 7 15,0 0 4-15,0 0-4 16,0 6-6-16,-3 9 6 15,3 3 3-15,0 2 1 16,0 0-2-16,0-5-2 16,0-1 0-16,3-4 0 15,3-6 0-15,3-2-14 16,7-2-4-16,1 0 3 16,4-11 1-16,-2-5-47 15,-4 0-45-15,-6 3 71 0,-7 4 35 16,-2 5 6-16,0 4 23 15,-11 0 47-15,-1 0-60 16,-4 11 2-16,-1 6 42 16,1 6 10-16,7 2-16 15,0 2-19-15,0-2-15 16,9-4-5-16,0-8-4 16,0-6-10-16,10-6-1 15,4-1 4-15,8 0 8 16,-1-9 18-16,0-10-13 15,0-3 3-15,-9 0 4 16,1 2-24-16,-4 5-4 16,3 5-25-16,0 8-85 15,3 2-85-15</inkml:trace>
  <inkml:trace contextRef="#ctx0" brushRef="#br0" timeOffset="-211907.09">2637 4617 446 0,'0'0'48'0,"0"0"-2"15,0 0 19-15,0 0 39 16,0 0-2-16,0 0-52 15,96-171-25 1,-68 113 1-16,-1-11-23 0,2-16-3 16,-4-11-1-16,-4-5-6 15,-6 3-12-15,-8 15-13 16,-7 15 19-16,0 17 5 16,0 16 8-16,-3 15 8 15,-1 13 7-15,1 7-15 16,-3 36-10-16,-5 20-14 15,1 27 21-15,7 13 3 16,3 4-3-16,0 0 0 16,0-7-60-16,3-15-165 0,4-13-154 15</inkml:trace>
  <inkml:trace contextRef="#ctx0" brushRef="#br0" timeOffset="-211598.91">3018 4227 169 0,'0'0'549'16,"0"0"-538"-16,0 0-7 15,0 0 37-15,0 0 5 16,0 0 6-16,-136 185-34 16,136-138-11-16,0-8-7 15,6-9-1-15,18-13-28 0,3-12-33 16,7-5-33-16,2-16-20 15,-5-14-15-15,-11-8 73 16,-7-4 57-16,-13 0 58 16,0-1 25-16,-10 6-20 15,-5 12-1-15,-6 9-30 16,9 11 21-16,-1 5-53 16,2 4-20-16,5 18-98 15,6 4-100-15,0-2-123 16</inkml:trace>
  <inkml:trace contextRef="#ctx0" brushRef="#br0" timeOffset="-211401.44">3161 4205 197 0,'0'0'551'0,"0"0"-543"15,0 0-1-15,0 0 18 16,0 0 25-16,0 0-20 15,-121 111-27-15,121-78-3 16,14-8-18-16,14-10-59 16,11-12-104-16,1-3-30 15,-4-18-131-15</inkml:trace>
  <inkml:trace contextRef="#ctx0" brushRef="#br0" timeOffset="-211156.94">3245 4275 154 0,'0'0'258'0,"0"0"-49"15,0 0-79-15,0 0-96 16,0 0-19-16,0 0-13 15,-69 16-2-15,69 20 1 16,0 8 11-16,16 9-8 16,11 3 7-16,2 3-5 15,-1 4 0-15,-4 3-5 16,-2 0-1-16,-8 1 0 16,-4-11-1-16,-7-7 1 15,-3-9-7-15,0-9-13 16,-16-12-9-16,-14-10 29 15,-9-9-2-15,-3-6 2 0,5-24-7 16,16-15 5-16,21-16-10 16,6-19-162-16,36-11-124 15</inkml:trace>
  <inkml:trace contextRef="#ctx0" brushRef="#br0" timeOffset="-210915.88">3664 3941 738 0,'0'0'57'15,"0"0"-55"-15,0 0 24 16,0 0-2-16,0 0 19 16,0 0-7-16,-121 233-2 15,115-150 12-15,3 3-31 0,3 3 3 16,0-3-17-16,0-4-1 15,6-7-2-15,6-11-42 16,6-12-85-16,7-20-117 16,2-22-131-16</inkml:trace>
  <inkml:trace contextRef="#ctx0" brushRef="#br0" timeOffset="-210675.52">3846 4168 723 0,'0'0'89'15,"0"0"-85"-15,0 0 25 0,0 0 31 16,0 0-9-16,0 0-14 16,-51 199 7-16,51-125-12 15,0 2-20-15,9-4-10 16,0-2-2-16,-3-4 0 15,0-8-39-15,0-10-69 16,1-16-125-16,1-16-271 16</inkml:trace>
  <inkml:trace contextRef="#ctx0" brushRef="#br0" timeOffset="-210494.01">3968 4623 699 0,'0'0'71'0,"0"0"-14"16,0 0 36-16,0 0-45 16,0 0-46-16,0 0-4 15,105-10-9-15,-59 10-26 16,-4 0-83-16,-11 0-124 16,-7 0-164-16</inkml:trace>
  <inkml:trace contextRef="#ctx0" brushRef="#br0" timeOffset="-209923.52">4301 4627 385 0,'0'0'347'0,"0"0"-347"16,0 0-8-16,0 0 8 15,0 0 54-15,0 0-23 16,12 46-13-16,15-46 0 16,4 0-1-16,5-14-10 15,0-8-7-15,-5-9-11 16,-7-8 4-16,-5-10-8 16,-5-9-13-16,-5-5-10 15,-2-1 7-15,-7 6 26 0,0 12 5 16,-13 8 33-16,-4 13 3 15,4 12 7-15,7 10-10 16,3 3-33-16,0 23-14 16,3 19-15-16,0 22 29 15,0 16 14-15,15 8-9 16,3 7-1-16,-3 2-4 16,-2-8 1-16,-1-10-5 15,-6-16-6-15,-2-21-36 16,-2-14-14-16,-2-15-15 15,0-13-53-15,0-9 30 16,0-23 98-16,0-15 1 0,3-8 45 16,3-5 63-1,3-1-25-15,4 6-7 0,-1 14-25 16,-1 17-14-16,-1 14 2 16,-4 10-25-16,8 10-15 15,2 23-12-15,2 11 11 16,3 8 1-16,-8 0-2 15,-4-1-21-15,3-8-53 16,6-10-143-16,4-12-258 16</inkml:trace>
  <inkml:trace contextRef="#ctx0" brushRef="#br0" timeOffset="-209477.33">4910 4730 660 0,'0'0'165'0,"0"0"-149"16,0 0 46-16,0 0-12 16,0 0-7-16,0 0-13 15,-39 120-10-15,52-87-14 16,10-6-6-16,2-8-12 16,2-8-26-16,4-11-46 15,-4 0-14-15,-3-16-30 16,-12-13-8-16,-9-5 62 15,-3-3 74-15,0 1 44 16,-12 3 74-16,0 6 2 16,3 10-33-16,3 6-17 0,3 9-23 15,3 2-47-15,0 12-16 16,0 17-15-16,12 10 31 16,6 3 5-16,0-5-5 15,4-8-7-15,-1-9-34 16,0-12-38-16,0-8-4 15,-5-7 75-15,-2-18-1 16,-5-9-4-16,-5 0 13 16,-4-3 9-16,0 2 70 15,0 3 12-15,-4 4-27 16,1 3-62-16,0 9-2 16,3 6-12-16,0 7-24 15,0 3-60-15,0 0-245 0</inkml:trace>
  <inkml:trace contextRef="#ctx0" brushRef="#br0" timeOffset="-209157.67">5299 4524 501 0,'0'0'198'16,"0"0"-175"-16,0 0 9 16,0 0-18-16,0 0 3 0,0 0-17 15,82 3 1-15,-61 16-2 16,-3 8 1-16,-6 4-7 16,1 6 4-16,-2 1 3 15,2 4 0-15,-7 1-8 16,0-2-28-16,-6-3-4 15,0-6-15-15,-9-6 19 16,-16-9 8-16,-2-8-3 16,6-4-55-16,9-5-160 15</inkml:trace>
  <inkml:trace contextRef="#ctx0" brushRef="#br0" timeOffset="-208963.17">5663 4524 350 0,'0'0'299'0,"0"0"-299"16,0 0 37-16,0 0 30 15,0 0-5-15,0 0-4 16,-103 189-29-16,103-133-23 16,12-2 0-16,15-11-6 15,15-8-28-15,10-15-94 16,6-14-195-16</inkml:trace>
  <inkml:trace contextRef="#ctx0" brushRef="#br0" timeOffset="-208704.88">5848 3969 881 0,'0'0'28'0,"0"0"10"15,0 0 4-15,0 0-4 16,0 0-27-16,0 0 3 16,121 118 8-16,-66-45-15 15,-7 11-5-15,-15 6-2 16,-14 5 4-16,-16 0 3 16,-3 4-4-16,-16-7-3 15,-23-2-25-15,-13-4-52 0,-17-8-45 16,-17-13-84-16,-16-8-208 15</inkml:trace>
  <inkml:trace contextRef="#ctx0" brushRef="#br0" timeOffset="-207654.32">2402 3739 448 0,'0'0'67'15,"0"0"-64"-15,0 0 11 16,0 0 32-16,0 0-46 16,0 0 3-16,19 78 16 15,23-15 36-15,13 16 41 0,9 12-47 16,2 5-4-16,1 2-9 16,-1 3 0-16,-11 1-7 15,-13 11-17-15,-20 3 1 16,-16 1-13-16,-6-3 0 15,-37-6 0-15,-29-11-22 16,-25-7-49-16,-27-12-56 16,-15-8-7-16,-11-15-57 15,2-21-169-15</inkml:trace>
  <inkml:trace contextRef="#ctx0" brushRef="#br0" timeOffset="-207256.38">1147 3742 537 0,'0'0'0'0,"0"0"-4"16,0 0 4-16,0 0 13 15,0 0 63-15,0 0-11 16,-249 411-24-16,231-282 2 15,3 10 4-15,6 16-18 16,4 4 7-16,5 2-18 16,5-4-14-16,32-22-4 15,29-16-5-15,36-27-30 16,33-35-121-16,31-34-207 16</inkml:trace>
  <inkml:trace contextRef="#ctx0" brushRef="#br0" timeOffset="-204766.4">887 493 395 0,'0'0'99'16,"0"0"-84"-16,0 0 43 15,0 0 37-15,0 0-51 16,0 0 3-16,0 0-28 16,-31-29-19-16,31 29-2 15,0 1-3-15,0 18 5 16,-3 13 14-16,-4 14 35 16,-4 11 8-16,2 5-22 15,6 2-7-15,0 4-7 16,3-1 2-16,0-2-14 0,3-7-4 15,9-12-4 1,1-8-2-16,-2-12 0 16,-5-9-3-16,3-7-26 15,0-6-73-15,0-4-100 0,-5-13-274 16</inkml:trace>
  <inkml:trace contextRef="#ctx0" brushRef="#br0" timeOffset="-204494.14">1211 943 687 0,'0'0'54'0,"0"0"-54"15,0 0-45-15,0 0 45 16,0 0 34-16,0 0 3 0,15 166-12 15,-3-120-12-15,0 0-9 16,-6-5-4-16,-5-3-2 16,-1-2-22-16,-16-3-13 15,-21-5-8-15,-20-10-54 16,-4-14-137-16,0-12-98 31</inkml:trace>
  <inkml:trace contextRef="#ctx0" brushRef="#br0" timeOffset="-204152.05">1623 570 891 0,'0'0'8'15,"0"0"-8"-15,0 0 0 16,0 0 7-16,0 0 17 15,0 0 6-15,-103 286-21 16,133-248-7-16,7-8-2 16,6-13-2-16,2-12-2 15,4-5-20-15,-7-7 14 16,-7-15 9-16,-10-6 1 0,-15-6 21 16,-7-4-10-16,-3 1-6 15,-22 2 6-15,-11 7 23 16,-6 5-20-16,-1 9-14 15,7 8-6-15,5 6-1 16,13 0 1-16,4 9-36 16,7 5-71-16,4 0-59 15,10-4-118-15</inkml:trace>
  <inkml:trace contextRef="#ctx0" brushRef="#br0" timeOffset="-203835.9">501 417 436 0,'0'0'132'0,"0"0"-119"15,0 0 0-15,0 0 30 16,0 0 6-16,0 0-5 16,-222 193-26-16,204-110 30 15,12 11-20-15,6 6-4 16,0 5-13-16,31-1-9 16,18 1-1-16,23-7-2 0,35-6-30 15,26-21-60 1,27-29-109-16,13-29-248 0</inkml:trace>
  <inkml:trace contextRef="#ctx0" brushRef="#br0" timeOffset="-203579.57">2312 120 832 0,'0'0'105'0,"0"0"-105"16,0 0-48 0,0 0 33-16,0 0 15 0,0 0 55 15,102 365-13-15,-53-247-9 16,-4-2-17-16,-5-2-16 16,-22-12-3-16,-18-8-25 15,-20-10-44-15,-41-6-34 16,-24-13-77-16,-22-11-178 15</inkml:trace>
  <inkml:trace contextRef="#ctx0" brushRef="#br0" timeOffset="-201793.22">2045 2337 323 0,'0'0'59'0,"0"0"-39"16,0 0 39-16,0 0-18 15,0 0 21-15,0 0 1 16,0 0-23-16,-24 86-18 16,24-76-19-16,0-5-3 15,3-1-1-15,8-4-4 16,-2 0 5-16,1-7 9 16,-4-7 2-16,0 2-2 15,-3 3-2-15,-3 1 8 16,0 0 36-16,0 4-1 15,-6 0-25-15,3 2-15 16,-6 1-10-16,0 1-30 16,-1-1-189-16</inkml:trace>
  <inkml:trace contextRef="#ctx0" brushRef="#br0" timeOffset="-172540.23">20414 17334 132 0,'0'0'12'0,"-9"0"-12"16,-5 0-15-16,5 0 15 15,3 0 35-15,3 0 4 16,3 0-3-16,0 0 12 15,0 0 21-15,0 0-4 16,0 0-10-16,0 0-24 16,0-1-16-16,-4-2-15 15,1-1-10-15,2 3 3 16,-1 1 4-16,1 0-7 0,-1 0 2 16,2 0-1-16,-1 0-3 15,-2 1 8-15,0 7-2 16,3-3 0-16,0-2 2 15,0-1 1-15,0-2 3 16,0 0 3-16,0 0 7 16,0 0 9-16,0 0 7 15,0-11 5-15,0-5-26 16,-3 5 5-16,-2 2 24 16,3 5-2-16,0 4-8 15,2 0 4-15,0 0-23 16,0 0-5-16,0 0-4 15,0 0-7-15,-3 0-6 0,-3 10 2 16,-5 7-9 0,-3-2-136-16,-6-1-206 0</inkml:trace>
  <inkml:trace contextRef="#ctx0" brushRef="#br0" timeOffset="-147588.46">14070 11952 263 0,'0'0'101'0,"0"0"-44"0,0 0-3 16,0 0 4-16,0 0-5 16,0 0-17-16,-2 24-20 15,2-9-14-15,0 9 1 16,0 2 7-16,2 1-6 16,6 3 3-16,5-1-1 15,-4-2 9-15,-2-5 0 16,2-8-13-16,5-8-2 15,4-6 1-15,9-6 17 16,16-27 20-16,8-17-11 16,13-12-21-16,9-7 1 0,-6-4-7 15,-1 3 0-15,-8 8-3 16,-9 2 0-16,-7 4-18 16,-6 8-23-16,-8 3-35 15,-7 13-51-15,-9 9 2 16,-9 10-49-16</inkml:trace>
  <inkml:trace contextRef="#ctx0" brushRef="#br0" timeOffset="-145968.18">8352 12276 141 0,'0'0'272'0,"0"0"-240"0,0 0 4 15,0 0 77-15,0 0-13 16,0 0-11-16,0-30-39 16,25 4-42-16,17-8 7 15,19-6 2-15,18-5 6 16,18-8-14-16,3-6 2 15,2 0-11-15,-4-2 4 16,-16 9-3-16,-15-1 0 16,-19 10 1-16,-18 7 4 15,-14 9-1-15,-7 8 0 16,-9 9-5-16,0 3-12 16,0 4-30-16,0 2-11 15,-6 1-59-15,-7 0-127 16,3 0-92-16</inkml:trace>
  <inkml:trace contextRef="#ctx0" brushRef="#br0" timeOffset="-145654.02">8857 11569 304 0,'0'0'201'16,"0"0"-200"-16,0 0 4 16,0 0 57-16,0 0 15 15,0 0-50-15,-7-19-23 0,50 12 14 16,12 0-6-16,11 1-9 16,-2 6 0-16,-9 0-2 15,-13 13 3-15,-12 13-4 16,-10 4-5-16,-13 13-6 15,-7 12 4-15,-18 15 7 16,-30 16 1-16,-20 13 0 16,-19 12-1-16,-14 2-122 15,-13 0-367-15</inkml:trace>
  <inkml:trace contextRef="#ctx0" brushRef="#br0" timeOffset="-111921.14">3876 16894 126 0,'0'0'223'0,"0"0"-190"0,0 0-26 16,0 0 66-16,0 0 24 15,0 0-40-15,0 0-21 16,0 0-12-16,0 0-5 15,0 0 6-15,0 0 8 16,0 0-4-16,0 0-9 16,0 0-7-16,0 0-5 15,0 0 6-15,0 0 4 16,0 0-1-16,0 0-8 16,0 0-8-16,0 0 0 15,0 0 3-15,0 3 0 16,3-1-3-16,3 5 4 0,3-2 7 15,4 2-1-15,-1-2-1 16,3 2 1-16,0-1 4 16,6-2-10-16,4 1 2 15,6-2-1-15,5 2-1 16,0-5-3-16,-6 0 7 16,-2 0-2-16,-7 0-4 15,-6 0 10-15,-4-8 22 16,-1 3-2-16,-1 1-13 15,0-3-15-15,6 4-5 16,-3-2-4-16,7 2 4 16,6 1-7-16,-2 2 2 15,7 0 2-15,-2 0 2 0,-4 0-1 16,-2 0-1 0,-8 0-5-16,2 0 4 0,-4 0-2 15,1 2-4-15,-2 3 5 16,1 1-2-16,3 1-2 15,-3-3 5-15,4 1 2 16,-4-2 2-16,6 2 0 16,-3-5 0-16,-2 0 1 15,2 0-2-15,-4 0 3 16,2 0 1-16,-4 0-2 16,6 0-1-16,-3 0-1 15,7 0 1-15,4 0 1 0,5 0-1 16,2 0-5-1,0 0 5-15,3 0 2 0,-5 0-2 16,-3 0 0 0,-4 0 1-16,-3 0 0 0,-3 0 1 15,0 0-2-15,-2 0-3 16,4 0 3-16,-1 0 1 16,4 0-1-16,-1 0-1 15,0 0 1-15,-2 0 2 16,2 0-2-16,-2 0 0 15,-4 0-1-15,-1 0 1 16,1-2 0-16,-2 2 0 16,1-3 0-16,1 2 0 15,4-1 0-15,2 0 0 16,6-3-2-16,2 1-1 0,1-1-3 16,-5 2-8-16,-4 0-1 15,-8 1 8-15,-1 0 5 16,-1 1 1-16,-3-1-1 15,0 2 2-15,6 0-1 16,-3 0 0-16,3 0 1 16,6-3-1-16,1 1-2 15,-1 0 3-15,6 1 1 16,-2-1 1-16,-2-1-2 16,2 1 0-16,2-2 0 15,-2 1 1-15,-2-1-1 16,-1 3 0-16,-2 0-1 0,-1-1 1 15,-1 0-2-15,3 2 2 16,-3-3 0-16,4 1 0 16,-1 0 2-16,-3 2-2 15,4 0 1-15,-2 0-1 16,2 0-3-16,-1 0 3 16,0 0 0-16,1 0 0 15,1 0-2-15,-1 0 1 16,5-4 1-16,-3 4 0 15,0 0 0-15,1-2 0 16,-2 1 0-16,-1-1 0 16,3 1 0-16,-2-2 0 15,-1 3 5-15,2-4-5 16,0 4-2-16,3-3 2 0,-2 0 2 16,-5 3-2-16,2 0 0 15,-3 0-3-15,-2 0 3 16,2 0 0-16,-1 0 1 15,0 0-1-15,-3 0 0 16,0 0 2-16,1 0-4 16,-2 0 2-16,5 0 0 15,-4 0-2-15,6 0 2 16,0 0 0-16,4 0 0 16,-1 0 0-16,0 0 5 15,0 0-5-15,1 0-1 0,1 0 1 16,-1 0 4-16,-4 0-2 15,-3 0-4-15,1 0 2 16,-2 0-1-16,2 0 1 16,-1 0 0-16,3 0 0 15,0 0 0-15,-2 0 2 16,1 0-1-16,-4 0 0 16,1 0 0-16,-4 0 0 15,-1 0-1-15,0 0 0 16,0 0-1-16,6 0-2 15,0 0 0-15,4 0 3 16,-1 0 1-16,0 0 2 16,0-3-3-16,-6 3 0 15,-2 0 1-15,-7 0 1 16,0 0-2-16,-3 0 0 0,0 0-2 16,0 0-2-16,0 0-2 15,0 0 2-15,0 0-2 16,0 0 3-16,0 0 1 15,0 0 1-15,0 0 1 16,0 0 1-16,0 0 0 16,0 0 2-16,0 0 1 15,0 0-2-15,0 0 4 16,0 0-1-16,0 0-1 16,0 0 1-16,0 0-3 15,0 0 0-15,0 0-1 16,0 0 0-16,0 0 2 0,0 0-2 15,0 0 2-15,0 0-1 16,0 0 1-16,0 0 0 16,0 0 3-16,0 0 0 15,0 0-1-15,0 0-3 16,0 0 1-16,0 0 0 16,0 0 3-16,0 0 1 15,0 0 3-15,0 0-3 16,0 0 0-16,0 0 0 15,0 0-3-15,0 0-2 16,0 0 1-16,0 0-2 16,0 0-1-16,0 0-1 15,0 0 1-15,0 0 0 16,0 0 1-16,0 0 0 16,0 0 2-16,0 0 0 0,0 0 3 15,0 0-3-15,0 0 1 16,0 0-3-16,-3 0-1 15,3 0-1-15,0 0 1 16,0 0-2-16,0 0 1 16,0 0 1-16,0 0 0 15,0-4 1-15,0 4-1 16,0 0 2-16,0 0-1 16,0 0-1-16,0 0 1 15,0 0-1-15,0 0-1 16,0 0 0-16,0 0-3 15,0 0-1-15,0 0-4 0,0 0 0 16,0 0-2 0,0 0 4-16,0 0 1 0,0 0 1 15,-3 0 1-15,3 0 3 16,0 0-1-16,0 0-1 16,0 0 3-16,0 0 2 15,0 0-2-15,0 0 1 16,0 0 0-16,0 0 0 15,0 0-1-15,0 0 0 16,0 0 0-16,0 0 0 16,0 0 0-16,0 0 0 15,0 0 0-15,0 0 0 16,0 0 1-16,0 0-1 0,0 0 2 16,0 0-2-16,0 0 1 15,0 0-1-15,0 0 1 16,0 0 0-16,0 0 0 15,0 0-1-15,0 0 1 16,0 0-1-16,0 0 2 16,0 0-2-16,0 0-2 15,0 0 2-15,0 0-1 16,0 0 0-16,0 0 0 16,0 0 0-16,0 0 1 15,0 0 1-15,0 0-1 16,0 0 1-16,0 0-1 0,0 0-1 15,0 0-14-15,0 0-56 16,0 0-147-16,0-6-470 16</inkml:trace>
  <inkml:trace contextRef="#ctx0" brushRef="#br0" timeOffset="-101317.95">8634 16854 107 0,'0'0'124'15,"0"0"-113"-15,0 0-10 0,0 0 14 16,0 0 59 0,0 0-12-16,0 0-23 0,-3 0-13 15,3 0 3-15,0 0 25 16,0 0-6-16,0 0-11 16,0 0-7-16,0 0-7 15,0 0-2-15,0 0 2 16,0 0 4-16,0 0-6 15,0 0-7-15,0 0-1 16,0 0-8-16,0 0-2 0,0 0-1 16,0 0-2-1,0 0 1-15,3 0-1 0,7 0 2 16,5 0 12-16,9 0 3 16,4-3-14-16,5 3-3 15,3 0 6-15,3 0-5 16,-1 0 2-16,-5 0-3 15,-6 0-2-15,-3 0 2 16,-6 0 0-16,-6 0-1 16,-2 0-1-16,-4 0 2 15,0 0 0-15,2 0 0 16,2 0-3-16,2 0 3 16,3 0 5-16,6 0-5 15,1 0 0-15,2 0 0 16,0 0 1-16,0 0 1 0,-2 0-2 15,-1 0 0-15,-6 0-2 16,-3 0 2-16,3 0 0 16,-6 0 2-16,1 3-2 15,2-3 0-15,2 3 0 16,5 0 0-16,2-3 0 16,7 1 0-16,-2-1 4 15,2 0-8-15,-1 0 7 16,-5 0-6-16,-1 0 3 15,-3 0-3-15,-3 0 3 16,0 0 3-16,-2 0-3 16,-1 0 0-16,2 0 0 15,-1 0 0-15,2 0 2 0,3 0-5 16,1 0 4-16,1 0-2 16,2 3 1-16,-1-3 0 15,-3 0 3-15,-2 0-3 16,-6 3-2-16,0-3 2 15,-3 0 3-15,-1 0-3 16,0 0 0-16,6 0-1 16,3 0 1-16,3 0 1 15,3 0-1-15,4 0 2 16,-1-6-2-16,-3 5 0 16,0 1-5-16,-2-3 5 15,-7 3 0-15,-2 0 3 0,4 0-2 16,-8 0-1-16,3-3 0 15,4 3 2-15,-2 0-3 16,8 0 2-16,2-3-2 16,6 3 0-16,0 0 1 15,1-4-2-15,2 4 2 16,-4 0 0-16,0 0-3 16,-7-3 10-16,-2 3-9 15,-5 0 5-15,-5 0-4 16,-1 0 2-16,0-3 3 15,-1 3-4-15,1-1-3 16,4 1 3-16,2-2 1 16,0 2-1-16,0 0 0 15,0 0 0-15,-2-4-1 0,-1 4 1 16,-3 0 0-16,-5 0-1 16,3 0 1-16,-4-3 4 15,0 3-2-15,3-1 0 16,3 1-2-16,1-3-1 15,-1 1 0-15,3 2 1 16,-6 0-1-16,0 0 0 16,-2 0-2-16,-1 0 3 15,0 0-1-15,0 0-1 16,0 0 2-16,0 0 0 16,0 0 0-16,0 0 7 15,0 0-2-15,0 0 0 16,0 0 3-16,0 0-3 0,0 0-3 15,0 0 3 1,0 0-3-16,0 0 4 0,0 0-3 16,0 0-1-16,0 0 1 15,0 0-2-15,0 0-1 16,0 0-4-16,0 0 4 16,0 0 0-16,0 0 3 15,0 0-2-15,0 0-1 16,0 0 3-16,0 0-1 15,0 0 2-15,0 0-4 16,0 0 3-16,0 0-2 16,0 0-1-16,0 0-1 15,0 0 1-15,0 0 0 16,0 0-1-16,0 0 0 0,0 0 1 16,0 0 0-16,-1 0 1 15,1 0 2-15,0 0 3 16,0 0 4-16,0 0 1 15,0-3 0-15,0 3-2 16,0 0-5-16,0 0-3 16,0 0 4-16,0 0-3 15,0 0-1-15,0 0-1 16,0 0 0-16,0 0 1 16,0 0-1-16,0 0 1 15,0 0 1-15,0 0 3 16,0-1-3-16,0 1 1 15,0 0-1-15,0 0-1 0,0 0 2 16,0 0-1 0,-3 0-1-16,3 0 0 0,0 0 0 15,-3 0 1-15,3 0-1 16,0 0 1-16,0 0-1 16,0 0 2-16,0 0 0 15,0 0 1-15,0 0 0 16,0 0 1-16,0 0-3 15,0 0-1-15,0 0 0 16,0 0-1-16,0 0 0 16,0 0-1-16,0 0-1 15,0 0 2-15,0 0-1 16,0 0 1-16,0 0 0 0,0 0 0 16,0 0-1-16,0 0 1 15,0 0 2-15,0 0-2 16,0 0 1-16,-3 0 1 15,3 0-2-15,0 0 1 16,0 0 0-16,0 0 2 16,0 0 0-16,0 0-3 15,0 0 3-15,0 0-3 16,0 0 1-16,0 0-1 16,0 0 0-16,0 0 0 15,0 0-1-15,0 0 0 16,0 0 0-16,0 0 1 0,0 0-2 15,0 0 2-15,0 0 0 16,-3 0 0-16,3 0 2 16,0 0-2-16,0 0 0 15,0 0-1-15,0 0 1 16,0 0-1-16,-3 0-2 16,3 0 3-16,0 0-1 15,0 0 1-15,0 0-3 16,0 0 3-16,0 0 0 15,0 0 0-15,0 0 0 16,0 0 0-16,0 0 0 16,0 0 0-16,0 0-1 15,0 0 1-15,0 0 0 0,0 0 2 16,0 0-2-16,0 0 0 16,0 0 0-16,0 0 1 15,0 0 0-15,0 0-1 16,0 0 0-16,0 0 0 15,0 0 0-15,0 0 0 16,0 0 1-16,0 0-1 16,-3 0 0-16,3 0 0 15,0 0 0-15,0 0 0 16,0 0 0-16,0 0 1 16,0 0-2-16,0 0 0 15,0 0 1-15,0 0 0 0,0 0 0 16,0 0-2-1,0 0 2-15,0 0 0 16,0 0-2-16,0 0 2 16,0 0 1-16,0 0 0 0,0 0-2 15,0 0 1-15,0 0 0 16,0 0 1-16,0 0-1 16,0 0 0-16,0 0 0 15,0 0-1-15,0 0 1 16,0 0-1-16,0 0 2 15,0 0-1-15,0 0 1 16,0 0 0-16,0 0-1 16,0 0 1-16,0 0 0 0,0 0-1 15,0 0 1-15,0 0 1 16,0 0-2-16,0 0 0 16,0 0-2-16,0 0 2 15,0 0 0-15,0 0 0 16,0 0 0-16,0 0-1 15,0 0 0-15,0 0 1 16,0 0-3-16,0 0 3 16,0 0 1-16,0 0 1 15,0 0-2-15,0 0 0 16,0 0 1-16,0 0-1 16,0 0 0-16,0 0 0 15,0 0-1-15,0 0 2 16,0 0-2-16,0 0 1 0,0 0-2 15,0 0 2-15,0 0-1 16,0 0 0-16,0 0 0 16,0 0 1-16,0 0 0 15,0 0 0-15,0 0 2 16,0 0-4-16,0 0 3 16,0 0-2-16,0 0 1 15,-3 0-2-15,0 0-8 16,-18 0-12-16,-24 6-53 15,-23 1-88-15,-20-3-298 16</inkml:trace>
  <inkml:trace contextRef="#ctx0" brushRef="#br0" timeOffset="-98986.77">3752 17758 180 0,'0'0'74'0,"0"0"-62"0,0 0 45 15,0 0 82 1,0 0 25-16,0 0-56 16,0 0-34-16,0 0-20 0,0 0-14 15,0 0-6-15,0 0-12 16,0 0-18-16,18 0 0 16,25 0 0-16,23 0 10 15,20 0 2-15,20 0-1 16,15 0-10-16,6 0-5 15,3 0 7-15,1-2-2 16,-6-1-5-16,-7 1-5 0,-6 2 4 16,-9 0 1-1,-11 0 1-15,-14 0-1 0,-9 0 1 16,-14-2 8-16,-12 2-9 16,-10 0 1-16,-9 0-1 15,0 0 0-15,-2 0 3 16,-5 0-2-16,-1-4-1 15,-1 4 1-15,1 0-2 16,-2 0 1-16,2 0-1 16,-1 0 0-16,0 0 1 15,-6 0-1-15,-6 0 1 16,0 0 0-16,-3 0 0 16,0 0 0-16,0 0 1 15,0 0 0-15,0 0 2 16,0 0-1-16,0 0-1 0,4 0-1 15,7 0 0-15,1 0 0 16,7 0 4-16,-1 0-4 16,-3 0 4-16,-6 0-4 15,-3 0 0-15,-2 0 2 16,-4 0 0-16,0 0 2 16,0 0-1-16,0 0 6 15,0 0 0-15,0 0 1 16,0 0-6-16,0 0-2 15,0 0-1-15,0 0 0 16,0 0 0-16,0 0-1 16,0 0 1-16,0 0 0 15,0 0-1-15,0 0 1 16,0 0 1-16,0 0 0 0,0 0-1 16,0 0 1-16,0 0 2 15,0 0 1-15,0 0 1 16,0 0-2-16,0 0 0 15,0 0-3-15,0 0 0 16,0 0 0-16,0 0 0 16,0 0 1-16,0 0-1 15,-4 0 0-15,4 0 0 16,0 0-1-16,0 0 1 16,0 0 0-16,0 0-1 15,0 0 0-15,0 0 0 16,0 0 0-16,0 0 0 15,0 0-1-15,-3 0 1 0,3 0 1 16,0 0-1-16,0 0 0 16,0 0 0-16,0 0 1 15,0 0-1-15,0 0 0 16,0 0 1-16,0 0-1 16,0 0 1-16,0 0-1 15,0 0-1-15,0 0 1 16,0 0-1-16,0 0-1 15,0 0 0-15,0 0 2 16,0 0-1-16,0 0-2 0,0 0 3 16,0 0-1-1,0 0 0-15,0 0 1 0,0 0-1 16,0 0 1-16,0 0-1 16,0 0 1-16,0 0 0 15,0 0 0-15,0 0-1 16,0 0 2-16,0 0-2 15,0 0 1-15,0 0 0 16,0 0-1-16,0 0-1 16,0 0 0-16,0 0 1 15,0 0 0-15,0 0 0 16,0 0 1-16,0 0-1 16,0 0 1-16,0 0 0 15,0 0 0-15,0 0 0 16,0 0 0-16,0 0-1 0,0 0 1 15,0 0 0-15,0 0 0 16,0 0 0-16,0 0 0 16,0 0 0-16,0 0 0 15,0 0-1-15,0 0 1 16,0 0-2-16,0 0 1 16,0 0 1-16,0 0 0 15,0 0 0-15,0 0-1 16,0 0 1-16,-3 0 0 15,3 0 0 1,0 0 0-16,0 0 0 0,0 0 0 16,0 0 0-16,0 0 2 15,0 0-2-15,0 0 0 16,0 0-8-16,0 0-34 0,0 0-77 16,0 6-126-16,-6-6-228 15</inkml:trace>
  <inkml:trace contextRef="#ctx0" brushRef="#br0" timeOffset="-97342.4">6172 17680 34 0,'0'0'173'0,"0"0"-161"15,0 0-11-15,0 0 3 16,0 0 86-16,0 0-15 16,-6 0-21-16,6 0-2 15,0 0-6-15,0 0 1 16,0 0 1-16,0 0-7 16,0 0-3-16,13 0-12 15,13 0-7-15,23 0 26 16,15 0-17-16,12 0-15 15,8 0-4-15,-5 0-9 16,-6 0-1-16,0 0 1 16,-9 3 8-16,2 4-7 15,-2-4-2-15,-6 1 1 16,-3 1-9-16,-10-5 9 0,-6 1 2 16,-9-1 5-16,-8 0 0 15,-11 0 0-15,-4 0 0 16,-7 0 8-16,0 0 11 15,0 0 9-15,0 0-10 16,0 0-13-16,0 0-6 16,0 0-1-16,0 0-3 15,0 0 0-15,0 0-1 16,0 0 0-16,0 0-1 16,0 0-1-16,0 0-7 0,0 2-49 15,0 2-116-15,0-4-220 16</inkml:trace>
  <inkml:trace contextRef="#ctx0" brushRef="#br0" timeOffset="-95316.23">8562 17906 7 0,'0'0'24'16,"0"0"17"-16,0 0 54 15,0 0 19-15,0 0-5 16,0 0-15-16,0 0-22 15,0 0-6-15,0 0-18 0,0 0-12 16,-3 0-9-16,3 0 0 16,0 0-4-16,0 0 1 15,0 0 1-15,0 0 1 16,0 0-10-16,22 0-7 16,25 0 8-16,27 0 17 15,29 0-29-15,21 0 17 16,15 0-17-16,22-2-4 15,3 2-2-15,2 0-2 16,-4-3-5-16,-17-3 4 0,-11 0 2 16,-13-3-8-1,-12 0 7-15,-9 3 3 0,-12-4 0 16,-12 3 3-16,-18-2-3 16,-16 5 1-16,-15-2 4 15,-15 5-1-15,-9-2 8 16,-3 3-4-16,0 0-7 15,0 0-1-15,0 0-1 16,0 0 1-16,0 0-1 16,0 0-5-16,0 0 1 15,0 0-1-15,0 0 3 16,0 0 3-16,0 0 1 16,0 0 1-16,0 0 2 15,0 0-1-15,0 0-1 16,0 0 6-16,0 0-4 0,0 0 1 15,0 0-4-15,0 0 1 16,0 0-2-16,0 0 0 16,0 0 1-16,0 0-1 15,0 0 3-15,0 0-1 16,0 0 2-16,0 0-1 16,0 0 1-16,0 0 2 15,0 0 3-15,0 0 0 16,0 0-3-16,0 0 5 15,0 0-1-15,0 0 3 16,0 0-2-16,0 0-4 16,0 0-4-16,0 0-3 15,0 0 2-15,0 0-2 16,0 0 0-16,0 0-1 0,0 0 0 16,0 0 1-16,0 0 0 15,0 0 0-15,0 0 0 16,0 0 0-16,0 0 0 15,0 0 1-15,0 0-1 16,0 0 0-16,0 0 0 16,0 0 0-16,0 0-1 15,0 0 1-15,0 0 0 16,0 0 0-16,0 0 0 16,0 0 0-16,0 0 0 15,0 0 0-15,0 0-1 16,0 0 1-16,0 0 0 0,0 0 1 15,0 0-2-15,0 0 3 16,0 0-3 0,0 0 2-16,0 0-1 0,0 0 1 15,0 0-1-15,0 0 1 16,0 0-1-16,0 0 1 16,0 0 0-16,0 0 0 15,0 0-1-15,0 0 1 16,0 0-3-16,0 0 4 15,0 0-3-15,0 0 1 16,0 0-1-16,0 0 1 16,0 0-2-16,0 0 2 15,0 0 0-15,0 0 0 0,0 0 0 16,0 0 0-16,0 0 0 16,0 0 1-16,0 0-1 15,0 0 3-15,0 0 0 16,0 0-3-16,0 0 2 15,0 0-2-15,0 0 0 16,0 0 0-16,0 0 1 16,0 0-1-16,0 0 0 15,0 0 0-15,0 0 1 16,0 0-1-16,0 0 0 16,0 0-1-16,0 0-1 15,0 0 4-15,0 0-1 0,0 0 0 16,0 0-1-16,0 0 3 15,0 0-3-15,0 0 0 16,0 0 0-16,0 0 0 16,0 0 0-16,0 0 0 15,0 0 0-15,0 0-1 16,0 0 1-16,0 0 0 16,0 0 1-16,0 0-2 15,0 0 1-15,0 0-2 16,0 0-28-16,0 0-68 15,-6 0-125-15,-15 0-165 16</inkml:trace>
  <inkml:trace contextRef="#ctx0" brushRef="#br0" timeOffset="-91156.76">3849 15783 241 0,'0'0'206'15,"0"0"-205"-15,0 0 1 0,0 0 19 16,0 0 22-16,0 0 14 15,-85-78-47-15,67 78 7 16,-9 0-17-16,-6 0-8 16,-8 13 7-16,-4 5 0 15,-3 7 1-15,0-3-2 16,5 2 2-16,6 2 2 16,7 0-1-16,9 1-1 15,6 0 0-15,6 5-2 16,6 2 2-16,3-1-1 15,0 0 0-15,0-1 1 16,3 2 0-16,6-5-3 16,0 2 3-16,1 0 13 15,-2 1-12-15,-2-3 5 0,-3 3-2 16,0 2-3-16,-3 3 0 16,0 1 5-16,0 6-5 15,-6-1 1-15,-12 6 3 16,-9 1-4-16,-6 5 4 15,-13-1 4-15,-6-1 2 16,-2-4 0-16,-3-6-11 16,5-10 4-16,7-7 0 15,7-8-2-15,12-9 6 16,10-5 0-16,7-4 7 16,0 0 16-16,3 0 12 15,3-11-34-15,0 4 2 0,3-1 14 16,0 6-7-16,0-1-7 15,0 3-9-15,0 0-2 16,0 0-2-16,0 0-4 16,0 0-9-16,11 0 7 15,5 3 8-15,3 7 4 16,5 0-3-16,3 2 9 16,3 6-1-16,3 2-9 15,1 3 7-15,-4 7 3 16,0 7-6-16,-8 8 12 15,-4 4-3-15,-9 6 2 16,-6 0 4-16,-3 0-1 16,0 3-1-16,0-6 1 15,0 3-5-15,0 2-1 16,0-3 21-16,12-2-25 0,4-6 15 16,1 0-11-16,5-2 2 15,2-5 15-15,-2-2-16 16,5-8-6-16,-6 1 1 15,0-3 1-15,-2-4 4 16,-4-3-4-16,3-1 1 16,-3 2-1-16,4-6 5 15,-5 2-4-15,2-7-1 16,-7 1-3-16,-1-2-1 16,-2-5 5-16,-2-1-6 0,-1 0 0 15,-3-3-1 1,0 0 7-16,0 0-1 15,3 0 0-15,-3 0 1 0,0 0 3 16,0 0-4-16,0 0-3 16,0 0-2-16,0 0-1 15,0 0-1-15,0 0 1 16,0 0-2-16,0 0 1 16,0 0-1-16,0 0 0 15,0 0 0-15,0 0 0 16,0 0-1-16,0 0 1 15,0 0 0-15,0 0 0 16,0 0 0-16,0 0 0 0,0 0 0 16,0 0 0-16,0 0-1 15,0 0 2-15,0 0-2 16,0 0 0-16,0 0 1 16,0 0 0-16,0 0-1 15,0 0 1-15,0 0 1 16,0 0 0-16,0 0 1 15,0 0-2-15,0 0 2 16,0 0-3-16,0 0-1 16,0 0 0-16,0 0 0 15,0 0 0-15,0 0 0 16,0 0 1-16,0 0 0 16,0 0 0-16,0 0 1 15,0 0-1-15,0 0 1 0,0 0 1 16,0 0-1-16,0 0 0 15,0 0 2-15,0 0-3 16,0 0 0-16,0 0 0 16,0 0 0-16,0 0 0 15,0 0 0-15,0 0 1 16,0 0-2-16,0 0 1 16,0 0 0-16,0 0 0 15,0 0 0-15,0 0 0 16,0 0 0-16,0 0 0 15,0 0 0-15,0 0 0 16,0 0 0-16,0 0 0 16,0 0 0-16,0 0-1 15,0 0 1-15,0 0 0 16,0 0 0-16,0 0 2 0,0 0-2 16,0 0 0-16,0 0-1 15,0 0 1-15,0 0 0 16,0 0 0-16,0 0 1 15,0 0-1-15,0 0 0 16,0 0 0-16,0 0 2 16,0 0-1-16,0 0-1 15,0 0 1-15,0 0-1 16,0 0 1-16,0 0-1 16,0 0 0-16,0 0-2 0,0 0 2 15,0 0-2 1,0 0 1-16,0 0-3 0,0 0 4 15,0 0-2 1,0 0 2-16,0 0-2 0,0 0 1 16,0 0 0-16,0 0 1 15,0 0 0-15,0 0-1 16,0 0 1-16,0 0 0 16,0 0 1-16,0 0-1 15,0 0-1-15,0 0 1 16,0 0 0-16,0 0-3 15,0 0-6-15,0 0-14 16,0 0-27-16,0 0-45 0,6 0-43 16,0 3-70-1,7-3-149-15</inkml:trace>
  <inkml:trace contextRef="#ctx0" brushRef="#br0" timeOffset="-76068.7">6491 16229 51 0,'0'0'100'0,"0"0"-8"15,0 0-16-15,0 0 8 16,0 0-1-16,0 0 6 15,0 0-5-15,0 0-7 16,0 0-10-16,0 0-11 16,0-6-18-16,0-8 1 15,3-5-33-15,6-10-6 16,-1-2-2-16,-1-5 1 16,5-7 1-16,0-3-1 0,3 3 0 15,4 3 1-15,2 7 2 16,6 5-2-16,12 7-2 15,10 1-3-15,15 3 4 16,15 1 0-16,5 4-3 16,4 2 2-16,-3 6-2 15,3 1-1-15,-6-1-1 16,6 4-1-16,-3 0 4 16,0 0-4-16,-4 0-2 15,-4 7 0-15,2 2 5 16,-4-2-4-16,-2 3-4 0,6 0-11 15,-1 0 3 1,2 0-13-16,-5-3-1 0,-2 2 9 16,-6-5 10-1,-2 2 10-15,3 1 2 0,5-5 2 16,9 3 1-16,6 0 0 16,3 3-2-16,3-5-2 15,-3 3-15-15,-6 1 13 16,-3 0 5-16,-12 3 0 15,2 0 1-15,-5-1 0 16,-4 4 0-16,2 0 2 16,-4-3-3-16,2 2 1 15,7-3-2-15,-1 0 2 16,-2-5 2-16,-1 0-2 0,-8-3 0 16,-6-1 3-16,-10 0-3 15,-5 0 1-15,-10 0 1 16,0 0 19-16,0-1-5 15,-2 0-11-15,5-2-5 16,-5 3 1-16,2 0-1 16,-6 0 0-16,0 0 1 15,-5 0-1-15,-3 0 0 16,-3 0 1-16,-4 0-1 16,-2 0 0-16,-4 0 1 15,0 0 3-15,0 0-1 16,0 0 0-16,0 0-2 15,0 0-1-15,0 0 0 0,0 0 4 16,0 0 2 0,0 0 5-16,0 0 3 0,0 0 11 15,0 0 1-15,0-3-6 16,-7-1-6-16,-3 2-6 16,6 2-5-16,1 0 14 15,3 0-13-15,0 0-4 16,-3 0 0-16,3 0-3 15,-3 0 1-15,0 0 1 16,-4 0-2-16,1 2 1 16,-3 8 2-16,-3 0 0 15,-3 10 0-15,-1-1-1 16,-4 5 0-16,-2 2 1 16,-5 1 0-16,5-4 2 0,2-3-1 15,4-4-1-15,4-6 6 16,6-3-2-16,-6-3 4 15,9-2 2-15,-3 1 6 16,0-3 0-16,3 0 8 16,0 0 11-16,0 0-5 15,3 0-10-15,0 0-8 16,0 0 2-16,0 0 4 16,0 0-9-16,0 0-5 15,0 0 0-15,0 0-4 16,-7 0-6-16,-10 3-48 15,-11-1-133-15,-8-2-275 16</inkml:trace>
  <inkml:trace contextRef="#ctx0" brushRef="#br0" timeOffset="-74761.69">9724 15948 95 0,'0'0'109'0,"0"0"-109"15,0 0-42-15,0 0 42 16,0 0 17-16,0 0 51 16,-3-19-26-16,3 19-14 15,0 0 11-15,0-3 5 16,0 3 6-16,0 0-1 16,0 0-13-16,0 0 5 15,3-6 14-15,11-5 6 16,14 1-30-16,14-10-29 15,20-2-2-15,19-2-3 0,13 4 3 16,7 0 0 0,4 4 0-16,-8 6-1 0,-6 6 0 15,-3 2 1-15,-8-1 0 16,1 3-2-16,-6 0 2 16,-7 0-1-16,-13 0-1 15,-2 5 2-15,-15-1 0 16,-6-1-4-16,-11 0 4 15,-12-1-1-15,-5-2 0 16,-4 0-6-16,0 0-6 16,0 2-3-16,0 1 13 15,-13 0-23-15,-1 1-76 16,-8-1-111-16</inkml:trace>
  <inkml:trace contextRef="#ctx0" brushRef="#br0" timeOffset="-74080.51">11228 15763 251 0,'0'0'142'0,"0"0"-89"15,0 0-1-15,0 0 24 0,0 0 36 16,0 0-53 0,161-35-34-16,-89 35-2 0,10 0-6 15,3 0-6-15,-6 0-11 16,-7 0 2-16,-11 3-2 16,-9 0 0-16,-19-3-2 15,-16 1-18-15,-11 0-43 16,-6-1-75-16,0 0-93 15</inkml:trace>
  <inkml:trace contextRef="#ctx0" brushRef="#br0" timeOffset="-73850.13">11591 15605 475 0,'0'0'98'15,"0"0"-75"-15,0 0 1 16,0 0 0-16,0 0 12 16,0 0 2-16,16 57 12 15,-4-21-10-15,3 3-36 16,-3 1-3-16,-6 3-2 16,4-4-10-16,-7 5-50 15,3-9-117-15,2-11-187 16</inkml:trace>
  <inkml:trace contextRef="#ctx0" brushRef="#br0" timeOffset="-73621.22">12159 15423 635 0,'0'0'200'15,"0"0"-200"-15,0 0-25 16,0 0 25-16,0 0 11 16,0 0 75-16,-10 172-26 15,10-92-48-15,0 10-12 16,0 11-39-16,0-1-118 0,-12-8-368 16</inkml:trace>
  <inkml:trace contextRef="#ctx0" brushRef="#br0" timeOffset="-71652.42">6627 17673 243 0,'0'0'185'0,"0"0"-179"16,0 0-5-16,0 0 4 16,0 0 35-16,0 0 8 15,-25 0-16-15,25 0-13 16,0 0-9-16,-3 1 3 15,-2 8 5-15,-1 1 48 16,-6 2-28-16,2 2-16 16,-2 6 14-16,-3-3-8 15,6 6-13-15,0-1-14 16,-1 5 3-16,5 0 1 16,2-1-1-16,0 4-1 0,3 3 3 15,0 0 9-15,0 3 1 16,0 3 6-16,-3-1 5 15,0 2-8-15,3-5-13 16,0-3-3-16,0-4-2 16,0-9 2-16,0-2-3 15,0-10 0-15,0-1 0 16,0-4 2-16,0-1 1 16,0 6-2-16,3-4 0 15,11 4 4-15,11 0 0 16,11-1 1-16,13 7-4 15,12-2-1-15,14 3 1 16,7 3 0-16,6 2 0 0,-5 2-2 16,-5 6-1-1,1 0 0-15,0 2 1 0,9-2 3 16,18 0 13-16,6 0-8 16,9-2-7-16,4 0 4 15,-1 1-3 1,0-1 0-16,-8-2-1 0,-14-4-1 15,-8-2-1-15,-11 1-1 16,-7-5 2-16,-4-3 1 16,4-3-1-16,6-3 0 15,0 1 1-15,2-1-3 16,-4 5 2-16,-5-7-1 0,-5 0 1 16,-12-2 0-16,-10 0 1 15,-5 0-1-15,-4 0 4 16,-2-4 0-16,-4-5-4 15,0 2 0-15,-3 1-1 16,-5-2 1-16,-6 3-1 16,-5-3 1-16,-5 4 0 15,1-1 2-15,-1 0-2 16,5-2 0-16,2 1 0 16,3 0-1-16,4-3-3 15,-1 5 0-15,-1-2 1 16,-6 2 2-16,0-2 1 15,-9 2 3-15,0-3 1 0,0-2 9 16,0-1 12-16,1 0-10 16,-1-6-13-16,1-3 0 15,3-6-2-15,-6-4 2 16,-4-8 2-16,0-11 3 16,0-3-7-16,-4-5 0 15,-10-4 2-15,5 1-2 16,-1 2 0-16,1 4-2 15,3 8 1-15,3 6 0 16,3 6 0-16,0 4 1 16,0 4 0-16,0 0 0 15,0 1 0-15,-3 1 2 16,-2 4 4-16,4 0-3 16,1 4 2-16,0-1 2 0,0 6-6 15,0 2-1 1,0 5 0-16,0 3-1 0,0 0-1 15,0 0-9-15,0 0-9 16,0 0-19-16,0 0-34 16,-3 0-63-16,-3 11-146 15,-6 8-75-15</inkml:trace>
  <inkml:trace contextRef="#ctx0" brushRef="#br0" timeOffset="-71060">9699 18712 317 0,'0'0'0'15,"0"0"-41"-15,0 0 41 16,0 0 23-16,0 0 35 15,0 0-3-15,0-61 18 16,0 61-5-16,0 0-5 16,0 0-15-16,0 0-14 15,0 0 0-15,3 0-5 16,6 0 1-16,14 0-11 16,18 0 18-16,16 0-4 15,10 2-22-15,6 1-10 16,-3 2 0-16,2-3-1 15,-1 0 3-15,4-2-2 16,10 0 13-16,6 0-9 0,6-10-3 16,3-3 4-16,-6 2-3 15,-15 1-3-15,-15 2 0 16,-22 3 4-16,-18 1 17 16,-11 1 10-16,-10 3 2 15,-3 0-1-15,0-3-29 16,0 3-3-16,0 0-46 15,0 0-64-15,-7 0-62 16,1 0-170-16</inkml:trace>
  <inkml:trace contextRef="#ctx0" brushRef="#br0" timeOffset="-70262.58">11292 18485 241 0,'0'0'301'16,"0"0"-260"-16,0 0 29 15,0 0 47-15,0 0 16 16,0 0-54-16,55-2-49 0,-13-4-13 15,6 4-6 1,6 0-6-16,-2 0 2 0,3 1-2 16,-4-1-2-16,-5 2 3 15,-1-2-2-15,-2 2-1 16,-7-5 2-16,-11 2 7 16,-8 3-5-16,-11-2 11 15,-3 2 3-15,-3 0 10 16,0 0-12-16,0 0-9 15,0 0-9-15,0 0-1 16,0 0-4-16,0 0-19 16,0 0-42-16,0 0-56 15,13 0-56-15,-4 0-109 16,0-5-148-16</inkml:trace>
  <inkml:trace contextRef="#ctx0" brushRef="#br0" timeOffset="-69620.3">11646 18212 113 0,'0'0'452'0,"0"0"-425"15,0 0-24-15,0 0 53 16,0 0 58-16,0 0-58 16,0-3-54-16,0 20-2 15,0 12 0-15,0 12 19 16,0 5 30-16,3 2-11 0,3 1-2 15,1-5-5 1,-3-2-7-16,-1-1-15 0,-1-3-8 16,-1-6-1-16,-1-1 0 15,0-8-2-15,0-6-47 16,7-4-72-16,6-13-114 16,2 0-306-16</inkml:trace>
  <inkml:trace contextRef="#ctx0" brushRef="#br0" timeOffset="-69370.96">12256 18103 689 0,'0'0'33'16,"0"0"-31"-16,0 0 82 15,0 0-6-15,0 0-26 16,0 0-52-16,0 390-21 16,-16-326-204-16</inkml:trace>
  <inkml:trace contextRef="#ctx0" brushRef="#br0" timeOffset="-57122.53">19898 16622 44 0,'0'0'218'0,"0"0"-188"0,0 0-10 16,0 0 102-16,0 0 36 16,0 0-51-16,0 0-45 15,-6-6-34-15,6 6-17 16,0 0-6-16,0 0-5 16,0 6-8-16,0 12-4 15,-3 7 12-15,-2 9 14 16,2 1-4-16,-4 8 2 15,-2 5 6-15,-3-2 11 16,-5 2-9-16,-2 0-9 16,3-2 2-16,-4 3-9 15,5-3-3-15,4-3 2 16,1-3 3-16,7-2 2 0,0 0-2 16,3-1-4-16,0-2 5 15,0-2 0-15,0-1 2 16,-3-1 2-16,-4 2-4 15,-2-6 1-15,2-2-2 16,-2-1 0-16,-3-1-6 16,6-3 5-16,1-2-4 15,-1 3 1-15,2-2-2 16,1 3 2-16,-4 1 4 16,4-4 0-16,3-2-5 15,-5 0 5-15,3-4-6 16,1-3 4-16,1 0 0 0,0-3-1 15,0 0-1-15,0 1 5 16,0 0-6-16,0-5 6 16,0 3-3-16,0-6-2 15,0 0 0-15,0 0 0 16,0 0 3-16,0 0 3 16,0 0 2-16,0 0-2 15,8 0-3-15,9 0 2 16,8 0-3-16,8 0-4 15,6 0 0-15,9 0 0 16,9 0 0-16,13 4 2 0,4-3-1 16,11 4-1-1,8-1 0-15,-1 2 0 0,-4-2 1 16,-7 2 3-16,-6-2-3 16,-7 2 0-16,3-3 0 15,-6-3-1-15,3 0-1 16,-6 0-2-16,-5 0-5 15,-4 0-6-15,-2 0 2 16,-3 0 6-16,6 0 4 16,5 2 0-16,8 5 0 15,9 0 4-15,1 0-1 16,3 1 3-16,3-2-3 16,-2 3 0-16,3 0-1 0,0-1 1 15,-1-3-1 1,-1 0 0-16,-7-1 2 0,-11 2 2 15,-5-6-2-15,0 3 4 16,-4-2-5-16,3 2-1 16,1 0 5-16,4-3-4 15,1 0 2-15,4 0-3 16,-1 0 0-16,3 3-1 16,-2-1 2-16,-4 3-1 15,-5-3 0-15,-7 2 2 16,-10-4-2-16,-3 0 1 15,-7 0 0-15,3 0 0 16,2 0 0-16,-1 0-1 16,-1-1 0-16,-3-2 0 15,-5 3-1-15,-8-2 0 0,-4 2 1 16,-4 0 0-16,-7 0 1 16,2 0 2-16,-3-3 7 15,0 0 4-15,4 2-5 16,2-2-2-16,6 3-6 15,0 0 0-15,0 0 0 16,-1-3 3-16,-7 0 8 16,0 3 8-16,-2-4 10 15,-2-6 20-15,1-2-14 16,-1-6-24-16,-3-9-6 16,0-7-4-16,0-8-2 0,0-13 0 15,0-8 0-15,0-16-4 16,0-14-8-1,9-6 5-15,6-13-9 0,0-1-2 16,-3 8 7-16,-6 2 8 16,-6 13 3-16,0 17-7 15,0 11 7-15,-2 7 1 16,-4 7 1-16,2 3-4 16,-2 3-1-16,2 1-3 15,1 2 2-15,-2 6 1 16,1 6-3-16,1 8 6 15,0 3-3-15,0 5 1 16,-3-2-2-16,1 0 2 0,-1 3-4 16,-1-2 5-1,1 1 0-15,-1 0 1 0,1-1 0 16,-1-1-2 0,1 2 0-16,-1-2-7 0,-3 4 0 15,-4-2-4-15,-11 4-21 16,-14 1-3-16,-18-1-9 15,-11 4 1-15,-10-1 7 16,3 1 16-16,6 0 0 16,4 1 4-16,10 0 9 15,1 0 5-15,-1 2 0 16,-5 0-11-16,-11 0-10 16,-11 0 6-16,-6 0 2 15,-6 0 10-15,4-5 7 16,2 3-2-16,8 2 1 0,1-7 1 15,7 1-4 1,8-1 4-16,7-2 0 0,7 5 0 16,5-2-1-16,-12 2-1 15,-7 1 2-15,-12 0-1 16,-13 2 3-16,-3-1-3 16,3-6 3-16,7 3-1 15,8 1-1-15,13-4 2 16,11 3 1-16,1 0-3 15,1 3-1-15,-4 2 1 16,-16 0 0-16,-12 0 1 16,-14 0-3-16,-6 0 2 15,-3 0 0-15,2-3 0 16,7 3 0-16,17 0 0 0,22-3 0 16,22 3 2-16,17 0 3 15,9 0-4-15,4 0-1 16,3 0 0-16,0 0 2 15,0 0-1-15,0 0 5 16,0 0-3-16,0 0 0 16,0 0 1-16,0 0-2 15,0 0-2-15,-7 0-1 16,-9 10-30-16,-6 6-54 16,-14 1-241-16</inkml:trace>
  <inkml:trace contextRef="#ctx0" brushRef="#br0" timeOffset="-54009.05">20911 15268 512 0,'0'0'61'0,"0"0"-59"15,0 0 39-15,0 0 46 16,0 0-54-16,0 0-33 16,0 0 0-16,-23 40 11 15,19-10 11-15,4 3-3 16,1-6-7-16,25-2 3 15,6-8-9-15,14-10-1 16,6-7 5-16,4 0-1 16,-2-24-4-16,-6-8-2 15,-10-8 4-15,-14 7-5 16,-7 0 6-16,-14 9-1 0,-3 8-2 16,0 9 9-16,0 2-9 15,0 5-5-15,0 0-12 16,0 12 1-16,-6 13 7 15,3 7 4-15,3 0 9 16,0 7 0-16,3 1 0 16,10 7-9-16,6 0 2 15,0 2 2-15,-5 0-2 16,-5-5-2-16,-6-2 1 16,-3-9-1-16,-4-3 0 0,-21-9-1 15,-11-3 1-15,-6-8 7 16,-7-6-4-16,-2-4-2 15,2 0 8-15,4-7 2 16,11-13 15-16,13 1 5 16,10-8-26-16,11-9-5 15,20 0-64-15,26-1-65 16,19 3-195-16</inkml:trace>
  <inkml:trace contextRef="#ctx0" brushRef="#br0" timeOffset="-53463.93">21561 15612 254 0,'0'0'278'16,"0"0"-278"-16,0 0-26 15,0 0 26-15,0 0 20 16,0 0-13-16,0-13-7 16,0 13-28-16,0 0-1 15,0 0 28-15,0 0 1 16,0 0 11-16,0 0 12 16,0 0 40-16,0 0 31 15,0 0-5-15,0 0-11 0,0 0-12 16,0 0-4-16,-1 0-17 15,-1 0-7-15,2 0-15 16,-1 0-11-16,1 0-9 16,0 0 3-16,0 0-2 15,0 0-1-15,0 0 0 16,0 0-1-16,0 0 1 16,0 0 4-16,0 0-3 15,0 0 1-15,0 0 1 16,0 0-6-16,0 3-4 15,0 13-7-15,0 3 11 16,0 11 3-16,0 1-2 16,0 2 0-16,0-3 1 15,0-4 0-15,0-4-3 16,0-1 1-16,3-7-5 0,0-1-29 16,1-8-75-16,-2-1-34 15,1-4-18-15,1-3-73 16,-4-16-151-16</inkml:trace>
  <inkml:trace contextRef="#ctx0" brushRef="#br0" timeOffset="-53176.7">21563 15309 587 0,'0'0'120'0,"0"0"-116"15,0 0-1-15,0 0 77 16,0 0 4-16,0 0-69 15,-6-14-15-15,6 14-85 16,0 0-157-16,6 0-57 0</inkml:trace>
  <inkml:trace contextRef="#ctx0" brushRef="#br0" timeOffset="-52594.26">22052 15028 485 0,'0'0'9'15,"0"0"-5"-15,0 0 37 16,0 0 34-16,0 0-15 15,0 0-20-15,-152 102 24 16,124-43-30-16,5 10 6 16,14 7-7-16,6 3-8 15,3 1 3-15,0-4-14 16,15-6-9-16,8-7-3 16,8-11-4-16,10-6-25 0,9-13-66 15,3-9-95 1,3-15-182-16</inkml:trace>
  <inkml:trace contextRef="#ctx0" brushRef="#br0" timeOffset="-52157.42">22261 15473 686 0,'0'0'0'16,"0"0"2"-16,0 0-2 15,0 0 26-15,0 0 30 0,0 0-29 16,-32-39-15-16,32 39-6 16,0 0 18-16,0 0 0 15,0 0-8 1,0 0-9-16,0 0-7 0,0 0 0 15,-1 1 4-15,1 4-4 16,0-1 0-16,0-1 1 16,0-3-1-16,0 0 0 15,0 0 2-15,0 0 2 16,0 0 6-16,0 0 4 16,0 0-1-16,0 0-10 15,0 0 2-15,0 0 0 0,0 0-1 16,0 0-4-16,0 0-6 15,0 0-9-15,0 0-18 16,0 0-41-16,0 0-46 16,7 0-77-16,3 0-73 15</inkml:trace>
  <inkml:trace contextRef="#ctx0" brushRef="#br0" timeOffset="-51334.63">22322 15226 256 0,'0'0'102'16,"0"0"-17"-16,0 0 91 15,0 0-20-15,0 0-49 0,0 0-52 16,-2-13-37-16,1 13-8 16,1 0-2-16,-3 0-1 15,-4 16-7-15,-1 10 0 16,1 14 21-16,1 6 3 15,2 4-9-15,4-1-3 16,0-5-3-16,4-2-9 16,2-8 6-16,0-8-6 15,-2-10 0-15,-2-6 0 16,-1-7 2-16,-1-3-2 16,0 0 9-16,0 0 23 15,0 0 16-15,0 0-5 0,0-10-28 16,0 0-13-16,0 4-1 15,0-3 0-15,0 2 0 16,0 3-1-16,0-4-1 16,2 3 1-16,-2 2 0 15,1 2 0-15,-1 1 0 16,0-3 0-16,0 3-3 16,0 0-7-16,0 0-15 15,0 0-41-15,0 0-77 16,0-6-116-16,0-3-343 15</inkml:trace>
  <inkml:trace contextRef="#ctx0" brushRef="#br0" timeOffset="-50726.63">22158 15202 321 0,'0'0'37'0,"0"0"-30"15,0 0 58-15,0 0 39 16,0 0-9-16,0 0-65 16,12-9-27-16,12 25 2 15,1 6 26-15,11 5-7 0,0 3-10 16,-7 0-6-16,-2 0 0 16,-10 3 8-16,-8 1-15 15,-3 1 10-15,-6-1-8 16,0 1 2-16,-20-5-5 15,-3 1 6-15,-7-3-6 16,-3-1 0-16,-3-4 0 16,-1-6 0-16,-2-5 1 15,-1-5 0-15,4-4 4 16,4-3 1-16,12 0-6 16,11-3-7-16,9-14-32 15,16-6-137-15,26-3-218 0</inkml:trace>
  <inkml:trace contextRef="#ctx0" brushRef="#br0" timeOffset="-50477.29">22401 15347 547 0,'0'0'13'15,"0"0"-7"-15,0 0 97 16,0 0-27-16,0 0-45 15,0 0-14-15,-65 47 18 16,54-14 6-16,5 10-11 16,-1-1 0-16,2 5 1 15,1 2-22-15,-1-3-9 16,5-2 0-16,0-1-10 0,8-7-58 16,19-4-75-16,8-8-103 15,7-14-131-15</inkml:trace>
  <inkml:trace contextRef="#ctx0" brushRef="#br0" timeOffset="-50233.95">22593 15593 365 0,'0'0'231'0,"0"0"-231"15,0 0 0-15,0 0 2 16,0 0 82-16,0 0-4 15,-47 94-21-15,38-55-19 16,3 2-11-16,-1 1-4 16,4 0-10-16,0-3-14 15,3 0-1-15,-4-9-4 16,4-4-45-16,0-6-45 16,0-10-104-16,0-10-122 15</inkml:trace>
  <inkml:trace contextRef="#ctx0" brushRef="#br0" timeOffset="-49157.83">22494 15100 423 0,'0'0'0'15,"0"0"-6"-15,0 0 6 16,0 0 16-16,0 0 65 16,0 0-29-16,-33 76-23 15,15-47 6-15,-1 4 0 16,-5 4-9-16,3 0-24 0,-5 2 4 15,2 1-6-15,2-1-4 16,6-2-26-16,1-2-50 16,7-5-63-16,7-6-38 15</inkml:trace>
  <inkml:trace contextRef="#ctx0" brushRef="#br0" timeOffset="-48475.87">22865 15413 359 0,'0'0'322'0,"0"0"-311"16,0 0-7-16,0 0 40 15,0 0 13-15,0 0-37 16,-10-6-19-16,7 14 2 16,0 3 10-16,3-3-4 15,0-2 4-15,0-6-6 16,0 3-2-16,0-3-1 15,0 0 11-15,0 0 12 16,0-3 21-16,0-10-21 16,0 1-26-16,0 4 4 15,0-1 2-15,0 5 3 16,0 4-1-16,0 0-2 0,0 0-7 16,0 0-2-16,0 0-7 15,0 0-5-15,0 0-1 16,0 7 10-16,0 0-1 15,0-2-18-15,0-5 3 16,0 2 9-16,0-2 7 16,0 0 5-16,0 0 9 15,0 0 5-15,0-7-4 16,0-3-10-16,0 3 0 0,0 2-8 16,0 0-43-1,1 1-58-15,7-2-237 0</inkml:trace>
  <inkml:trace contextRef="#ctx0" brushRef="#br0" timeOffset="-47977.69">23079 15248 631 0,'0'0'62'15,"0"0"-61"-15,0 0 8 16,0 0 21-16,0 0 40 16,0 0 20-16,-33 89-65 0,33-53-21 15,0 2-1 1,11-9-3-16,12-2-5 0,5-8-35 16,7-6-32-16,2-9-34 15,-3-4-24-15,-4-4 24 16,-9-15 60-16,-8-4 46 15,-7 0 8-15,-6-3 29 16,0 9 31-16,0 3 18 16,0 5-18-16,0 8-11 15,-3 1-31-15,2 4-26 16,1 13 0-16,0 8 14 16,0 5 2-16,20-3-9 0,10-4-5 15,5-4-2-15,1-9-13 16,-2-10-12-16,-3 0 19 15,-4-23 6-15,-3-6 11 16,-7-11 22-16,-4-4 16 16,-9-1-5-16,-4 2-22 15,0 6-21-15,-3 7-1 16,-7 15-17-16,6 12-13 16,0 3-62-16,4 9-115 15,10 17-39-15</inkml:trace>
  <inkml:trace contextRef="#ctx0" brushRef="#br0" timeOffset="-47761.27">23827 15391 689 0,'0'0'202'16,"0"0"-168"-16,0 0 19 15,0 0 23-15,0 0-15 16,0 0-45-16,158-10-14 16,-87 20-2-16,-6 0-47 15,-5-4-57-15,-12-2-103 16,-17-4-212-16</inkml:trace>
  <inkml:trace contextRef="#ctx0" brushRef="#br0" timeOffset="-47556.82">24069 15154 565 0,'0'0'189'15,"0"0"-151"-15,0 0 58 16,0 0-3-16,0 0-65 16,0 0-24-16,-9 94 24 15,9-27-9-15,10 2-15 16,-2 0-4-16,-7-6-17 15,-1 0-82-15,0-10-52 16,0-10-152-16</inkml:trace>
  <inkml:trace contextRef="#ctx0" brushRef="#br0" timeOffset="-47095.05">24470 15058 756 0,'0'0'36'0,"0"0"-36"15,0 0-16-15,0 0 16 16,0 0 72-16,0 0-8 16,-14 225-41-16,14-151-20 0,0-8-2 15,0-5-1-15,0-11-13 16,-8-14-43-16,-1-13 3 15,-1-11-7 1,4-12 18-16,4 0 5 0,2-12 37 16,0-15 3-16,0-7 10 15,3-4 31-15,9 1 0 16,8 1-21-16,-4 1 4 16,2 10 1-16,3 5-5 15,-5 10-15-15,4 8 12 16,2 2-20-16,0 5 0 15,5 18 8-15,-3 8-1 16,-2 7-6-16,-8 3 6 16,-2 1-7-16,-8 1-2 0,-2-4-3 15,-2-2 5-15,0-7-9 16,-3-9-21-16,-17-6-21 16,-8-12-17-16,-14-3 1 15,-11-10-66-15,-1-15-106 16</inkml:trace>
  <inkml:trace contextRef="#ctx0" brushRef="#br0" timeOffset="-46788.36">24842 14905 511 0,'0'0'92'0,"0"0"-92"15,0 0 0-15,0 0 71 16,0 0 25-16,0 0-3 16,107 252-38-16,-78-168-14 15,-7 9-18-15,-5-4-14 16,-6 0-7-16,-9-3 0 16,-2-9-1-16,-6-11-2 15,-17-14-2-15,-3-11-16 16,-6-9-8-16,-2-12 1 15,-3-13-1-15,-11-7 1 16,-3-4-38-16,2-22-73 16,12-3-106-16,17-2-157 15</inkml:trace>
  <inkml:trace contextRef="#ctx0" brushRef="#br0" timeOffset="-46098.18">25264 15163 378 0,'0'0'93'0,"0"0"-11"15,0 0 44-15,0 0-16 16,0 0-25-16,0 0-48 15,66-6-24-15,-20 6 0 16,9 13-4-16,5 0-9 16,2 0 7-16,3 3-7 15,-1-2 3-15,-8-2-3 16,-14-2-4-16,-15 0 2 16,-9-2 1-16,-11-4 1 15,-4-2-1-15,-1 5-5 0,-2-3 1 16,0 5-3-16,0 7 8 15,-12 1 8-15,-7 6 4 16,-5 10 10-16,-3 4 5 16,-4 5-6-16,-1 1-11 15,1 3-9-15,-2-4-1 16,2-1 0-16,3-6-3 16,-1-5-39-16,8-6-60 15,5-8-58-15,7-5-140 16</inkml:trace>
  <inkml:trace contextRef="#ctx0" brushRef="#br0" timeOffset="-45811.05">25958 15581 452 0,'0'0'120'0,"0"0"-110"15,0 0 9-15,0 0 132 16,0 0-66-16,0 0-36 16,-139 150-26-16,106-108-15 0,1 0-8 15,-1 0-2-15,4 0-34 16,8-3-41-16,5-2-68 15,13-7-108-15,3-17-138 16</inkml:trace>
  <inkml:trace contextRef="#ctx0" brushRef="#br0" timeOffset="-45544.99">26235 15031 443 0,'0'0'128'16,"0"0"7"-16,0 0-37 16,0 0-41-1,0 0-46-15,0 0 102 16,-14 141-27-16,8-58-33 0,4 9-30 15,2 8-14-15,0 2-9 16,0 1-9-16,0-4-122 16,0-10-123-16</inkml:trace>
  <inkml:trace contextRef="#ctx0" brushRef="#br0" timeOffset="-42641.94">20112 14965 421 0,'0'0'26'0,"0"0"-26"16,0 0-11-16,0 0 11 16,0 0 53-16,0 0-3 15,357-53-29-15,-218 49-9 16,21 1 4-16,17 0-1 15,16 3 4-15,9-4-6 16,9 4-11-16,-3-5 5 16,-4 1-6-16,-3-2-1 15,-6-1-5-15,-5 0-12 16,-5 0 4-16,-8-3 3 16,-4 5 6-16,-12-1 4 15,-5 6 0-15,-12 0 0 0,-15-2 0 16,-10 2 0-16,-11-3 2 15,-13-4-1-15,-2 0 0 16,-12-3 1-16,-4-3-2 16,-1-3 4-16,0-1-4 15,1-2 2-15,0 6-2 16,-3 5 0-16,-2 5-1 16,-1 3 0-16,2 0 1 15,2 4-1-15,2 5-3 16,4 2 4-16,7-5 0 15,6 1 7-15,3 0 2 16,3 2-9-16,-5-5 13 16,-2 2-10-16,-11-6-3 0,-6 4 4 15,-12-4-3-15,-10 0 1 16,-6 0 0-16,-2 0-2 16,2 0 0-16,7 3 0 15,5-3-1-15,7 0 0 16,0 0-17-16,-3 0-2 15,-9 0-8-15,-16 0 0 16,-10 0 23-16,-10 0 5 16,-7 0 12-16,3 0 4 15,0 0-5-15,6 0-8 16,4 0-3-16,3 2-1 16,0 2 1-16,2-1 0 0,-4 0-7 15,-4-1-2-15,-7 0-8 16,-8-2 9-16,-3 0 8 15,-4 0 1 1,0 0 12-16,0 0 1 0,0 0 11 16,4 3 0-16,4-3-14 15,3 3-5-15,1 1-1 16,-1 3-5-16,-2 3 0 16,-6 7-1-16,-3 9 1 15,0 7 10-15,-3 9 14 16,-12 6 1-16,1 4 7 15,-2 7-10-15,-1 7-12 16,-2 0-6-16,1 7-4 16,-1 3 0-16,-2 3 5 0,3 0-5 15,-6 1 4-15,-1-4-3 16,0 3 5-16,2-3-3 16,5 1 12-16,5-5-11 15,4-3 0-15,4-7-4 16,4-6 1-16,-1-6-1 15,-4-6 0-15,0-10-1 16,-5-2-1-16,2-7 0 16,1-7 2-16,2-5-5 15,0-7 5-15,3 1-1 16,2-3 1-16,-1 2-2 16,2-3 2-16,-1 4-1 15,-1-4 0-15,-1-1 1 0,-1-1-9 16,-2-1-7-1,-5 0 5-15,-7 0 11 0,-10-3 8 16,-9-13-8-16,-5 0-5 16,-3-5-5-16,-1 7 2 15,0-1-12-15,-5 5-3 16,-1-2-5-16,-2 1 25 16,-1 0-4-16,0-2-10 15,-2 0 4-15,-4 0 10 16,-5 3-5-16,-3-7-34 15,-6-2 9-15,-2 0-9 16,-3-3-11-16,-1 3 14 16,1 1 3-16,-1 3 31 15,0 2-5-15,-3 0-13 0,-7 0 23 16,-3-1 3-16,1 1 8 16,1 0 64-16,-1-1-67 15,-4-2-8-15,-2 3 0 16,-5-7 3-16,0 0-3 15,1 1 2-15,-5-4-2 16,10 6 1-16,8 0 6 16,10 4 7-16,11 3 22 15,8 0-18-15,12 4 3 16,3 6-8-16,7-4 1 16,3 1-10-16,3 3 14 0,1 0-7 15,1 0-3-15,0 0-7 16,-2 0 0-16,5 0 1 15,2 0-2-15,4 0 4 16,3 0 2-16,4 3 4 16,-1 3 10-16,3 1-7 15,1 0-11-15,-1 0-1 16,3 0 0-16,-10 2 3 16,2 0-4-16,-4-1 1 15,-2 1 4-15,-4 1-3 16,-3 3 1-16,1 1-5 15,1-1 4-15,10 4-4 16,6-3 0-16,0 1-4 16,6-2 3-16,1-3 3 15,2 0 0-15,-1-3 0 0,-1 3 0 16,2-3 2-16,-8 3-1 16,0 0 1-16,0 0-2 15,2-3 5-15,-3-2-4 16,4-1 1-16,1 0 0 15,-1-4 0-15,0 0 3 16,-11 0-1-16,0 0 0 16,-6 0-3-16,-8 0-1 15,-6 0 1-15,-5 0-1 16,-1-8 1-16,-2 3-1 16,2 1 0-16,7-4 2 15,3-2-2-15,1 1 0 16,2-1 0-16,-2-3 0 0,-5 0-1 15,-8-1 5-15,-11-4-5 16,-10-1 2-16,-5 0-2 16,1-3-2-16,-1 1 0 15,8 5 2-15,3 0-24 16,5 6 6-16,10 3 5 16,1 1 13-16,3 5-8 15,0-2 9-15,-3 3 2 16,-2 0-2-16,-4 0 2 15,-1 0-2-15,-1 0 0 16,-2 0-1-16,6 0 1 16,8 0 0-16,1 0-4 15,1 0 2-15,5 4 2 0,-3 2 0 16,1-6-5-16,-2 0 5 16,-3 0 1-16,-6 0-1 15,-2 0-1-15,-1 0 1 16,0 0 6-16,4-6-6 15,0 5-5-15,3-2 5 16,4-4 0-16,3 4 2 16,5-3-2-16,4 2 2 15,0-1-2-15,3 1-1 16,-3-3 1-16,5 0 4 16,3 1-4-16,4-4 6 0,4 3-2 15,4-4 13-15,4 2-11 16,3-6 9-16,2-3 12 15,0-5-9-15,0-5 15 16,10-3-7-16,-1-6-2 16,-2-6-10-16,-4-2-8 15,-3-3-3-15,0-1-3 16,-8-7 4-16,-4-4-1 16,-4-2 1-16,4-5-4 15,-2 3 5-15,8 3-5 16,3 2 1-16,3 2-1 15,0 8 4-15,6 10 0 16,6 9-3-16,-1 14 14 16,-4 12-15-16,-2 4-8 0,5 0-79 15,0 13-100-15,7-6-109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4:36.409"/>
    </inkml:context>
    <inkml:brush xml:id="br0">
      <inkml:brushProperty name="width" value="0.05292" units="cm"/>
      <inkml:brushProperty name="height" value="0.05292" units="cm"/>
      <inkml:brushProperty name="color" value="#0070C0"/>
    </inkml:brush>
  </inkml:definitions>
  <inkml:trace contextRef="#ctx0" brushRef="#br0">23576 6473 364 0,'0'-6'176'0,"0"2"-176"16,0 2 19-16,0 2 58 0,4 0-29 16,-4 0-21-16,0 0-13 15,0 2-14-15,-9 21-2 16,-17 12 2-16,-11 9 5 16,-6 9-2-16,-8 3-1 15,2 2 6-15,-2-4-3 16,5-3-3-16,7-12-1 15,8-6 1-15,7-7 0 16,9-9-1-16,4-4 2 16,4-6-1-16,6-5 2 15,1 1 1-15,-2-3-3 16,2 0-2-16,0 0-5 16,0-9-74-16,0-14-241 15</inkml:trace>
  <inkml:trace contextRef="#ctx0" brushRef="#br0" timeOffset="307.17">23046 6719 751 0,'0'0'1'0,"0"0"0"15,0 0 41-15,0 0-22 16,0 0-20-16,0 0-5 15,-3 0-4-15,23 24 5 16,6 13 4-16,-7 5 6 16,-5 5-5-16,-13 2-1 0,-1 5 0 15,0-8 0 1,-8-7 1-16,1-13 2 0,4-9-3 16,3-11 0-16,0-6 0 15,36-9 0-15,33-24 26 16,28-11-5-16,31-9-21 15,8 4-12-15,-15 7-145 16,-38 9-360-16</inkml:trace>
  <inkml:trace contextRef="#ctx0" brushRef="#br0" timeOffset="2439.77">21488 8080 42 0,'0'0'73'0,"0"0"-24"16,0 0-27-16,0 0-11 15,0 0 9-15,0 0 5 16,0-2-18-16,0 2-7 16,0 0 0-16,0 0 1 15,0-1-1-15,0 1 3 0,0 0 5 16,0 0 13-16,0 0 8 15,0 0 6-15,0 0 6 16,0 0 1-16,0 0 4 16,0 0-2-16,0 0-10 15,0 0-11-15,0 0-3 16,0 0-3-16,0 0 4 16,0 0-3-16,0 0 2 15,0-2 0-15,0 2-17 16,0 0-3-16,0 0-4 15,0 0-27-15,0 0-57 16,6-1-93-16,5-6-79 16</inkml:trace>
  <inkml:trace contextRef="#ctx0" brushRef="#br0" timeOffset="2565.44">21488 8080 282 0</inkml:trace>
  <inkml:trace contextRef="#ctx0" brushRef="#br0" timeOffset="2837.71">21488 8080 282 0,'108'-94'125'0,"-108"94"-125"0,0 0-4 0,0 0 4 16,0 0 16-16,0 0-14 16,3 6-2-16,-3 14 53 0,0 3-8 15,0 3-25 1,-7 1-4-16,-2-5-3 0,0-1-5 15,2-5-2-15,3-3-5 16,1-6 2-16,3-1-3 16,0-5 1-16,0-1 2 15,0 0 3-15,0 0 14 16,0 0 24-16,0 0-22 16,4 0-18-16,9 0 5 15,2 2 20-15,6-1-17 16,-1 5-11-16,1-2 1 15,4-1-2-15,2 3 0 16,3-5-9-16,-1 2-45 0,1-3-54 16,-3 0-89-1,-6-3-138-15</inkml:trace>
  <inkml:trace contextRef="#ctx0" brushRef="#br0" timeOffset="3533.42">21651 8150 299 0,'0'0'37'16,"0"0"-30"-16,0 0-7 16,0 0 51-16,0 0-5 15,0 0-37-15,6-32 8 0,5 24 14 16,0 2 12-1,3-7 3-15,3-4-11 0,9-6-6 16,3-3-5-16,9-4-5 16,2-4-13-16,5-2-3 15,-2-3 6-15,-2 0 6 16,-1 2-4-16,-6 6-4 16,-3 6-6-16,-2 2 1 15,-11 3 11-15,2 1 6 16,1-1-5-16,0-1 0 15,5-2-4-15,4 0-4 16,-1-3-5-16,6 1 0 16,-2-1 0-16,-5 4-1 15,-1 0 4-15,-4 5-4 16,-6 0 9-16,-1 5 2 0,-2-2 0 16,-2 3-4-16,0-5-1 15,1-1 1-15,-1-2-7 16,0 0 5-16,1 1-4 15,1-1-1-15,-2 2 0 16,0 4 1-16,-3-1 0 16,1 4-1-16,-3-3 0 15,0 4 2-15,-1-1 2 16,1-1-1-16,-1-2-1 16,1 1-1-16,1 3-1 0,-4 2 0 15,2 3-1-15,-5 1 1 16,-1 2 2-16,0 1-2 15,0 0 1-15,4-2 1 16,-4 2 0-16,0-2 1 16,0-3-1-16,0 5-2 15,3-3 0-15,-3 2 0 16,0 1 3-16,0 0-3 16,0 0-3-16,0 0-1 15,0 0-27-15,0 0-46 16,-12 0-93-16,-5 0-116 15</inkml:trace>
  <inkml:trace contextRef="#ctx0" brushRef="#br0" timeOffset="3824.64">22462 7103 369 0,'0'0'7'16,"0"0"10"-16,0 0 69 15,0 0-59-15,0 0-27 16,0 0 0-16,17-4 0 16,2 4 21-16,4-2 4 15,2 1-11-15,-4 1-2 16,-3 0 9-16,-4 0-10 16,2 0-5-16,-5 7-6 15,1 3 0-15,4 4 6 0,0 6-2 16,-2 7-4-16,-6 8-3 15,-8 17 3-15,-31 18 10 16,-38 13-10-16,-32 3-99 16,-20-3-425-16</inkml:trace>
  <inkml:trace contextRef="#ctx0" brushRef="#br0" timeOffset="10482.23">21909 8276 26 0,'0'0'0'16,"0"0"-26"-16</inkml:trace>
  <inkml:trace contextRef="#ctx0" brushRef="#br0" timeOffset="12936.58">21586 8197 185 0,'0'0'47'16,"0"0"-12"-16,0 0 55 15,0 0-17-15,0 0-22 16,0 0-17-16,-7 0-14 16,7 0-16-16,0 0-4 0,0 0-4 15,0 3 4 1,7 3 18-16,3 2-3 0,3-5 13 15,3-3 3-15,7 0-2 16,3-4-4-16,6-16-3 16,-2-2-15-16,-5-2-1 15,-5 5-4-15,-14 1 4 16,-6 1 2-16,-3 5 9 16,-19 2 9-16,-1 3-10 15,-4 4-4-15,2 3-2 16,-1 0-8-16,3 0-2 15,3 3 0-15,4 7-5 16,2 3 4-16,5 1-4 0,0 0 1 16,6 2 1-1,3 0 0-15,0 4 2 0,0-7 0 16,0 3 0-16,10-6 1 16,-1 1 0-16,4-5 0 15,-3-3-2-15,-1-3 1 16,3 0-1-16,0 0 2 15,-5-9 2-15,-1-8 2 16,-4 3 3-16,-2-5-1 16,0 2 5-16,0 3-8 15,-3 1-1-15,-3 5 2 16,3 3-3-16,-4 5 11 16,3 0-5-16,0 0-7 15,-4 0 0-15,-1 16-4 0,-1 8-2 16,3 3 3-16,2 6-4 15,5-7 7-15,0-1-1 16,0-6-5-16,11-9 4 16,3-7-1-16,7-3-7 15,3-4 1-15,8-22 9 16,-3-8 0-16,0-2 0 16,-9-1-1-16,-10 6 1 15,-10 6 1-15,0 6 1 16,-13 6 1-16,-7 6-2 15,-6 7-2-15,2 0-1 16,-3 14-3-16,1 12-1 16,-3 2 5-16,9 1-4 15,6 0 4-15,8-3-1 16,4-6 1-16,2-4-3 0,0-9 3 16,0-2 1-16,8-5 0 15,9 0 1-15,0-16-1 16,4-8 4-16,-3-1-3 15,-3 2-1-15,-9 6 5 16,-6 6-2-16,0 2 0 16,0 4 0-16,-6 2-3 15,-6 0-2-15,3 1-3 16,2 2 0-16,-1-2 3 16,5 2 2-16,3 0-1 0,0 0 1 15,0 0 0-15,0-2 0 16,0 1 2-16,0 0 11 15,0-6-10-15,3-2-3 16,12-2 0-16,7-8 0 16,7-5 1-16,7-2 1 15,6-4 3-15,7-6-4 16,-1 6 0-16,2-5-1 16,-3 5 1-16,-7-1 1 15,-8 9-2-15,-3 2 0 16,-4 3 8-16,-2 1-5 15,0 0 3-15,3-2-2 0,4-2-2 16,-4-1 0 0,6-4-1-16,1-1 2 0,-5 1-1 15,0 1 1-15,-4 4-3 16,-3 0 0-16,0 5 3 16,-4-3 0-16,-1 2 4 15,-3-1 0-15,4-2 1 16,-2-4-4-16,2 5-3 15,0-2-1-15,2 0-1 16,1 1 1-16,-1 3 0 16,2-1-2-16,-3 1 2 15,-2 2 0-15,0-2 1 16,-2 2 0-16,1-1 0 16,-2-3 2-16,3-1 1 15,0-1-4-15,1-1 1 0,2 0 0 16,-2-3-2-1,2 7 1-15,-3-2 0 0,-1 5 0 16,1-2 0-16,-2 0 0 16,-1 2 0-16,-3 1 3 15,-3 1-2-15,1 2 4 16,-3 1 0-16,-2 0-1 16,3 3-2-16,0-5-2 15,0 5-1-15,6-3 1 16,-6-1-1-16,1 2 1 15,1 2-1-15,-3-1 0 16,-2 5 0-16,-1 2 0 16,-2 0-2-16,0 0 2 15,0 0 1-15,0 0 7 0,0 0-3 16,0 0-4-16,0 0 11 16,0 0-9-16,0 0-2 15,0 0 0-15,-3 2-1 16,-7 9 1-16,-4 5 0 15,-7 7 0-15,-4 3 2 16,-5 10-2-16,-4 4-1 16,-3 0 1-16,1-3-1 15,3 0 0-15,6-8-3 16,6-3 3-16,6-4-3 16,3-3 0-16,3-6 3 0,5-6 0 15,1-5 0 1,1 2 0-16,2-4-1 0,0 0 0 15,0 0-1-15,0 0-8 16,2-4-7-16,11-13 18 16,10-6 0-16,3-7 0 15,4-3 2-15,2 0-2 16,-3-3 1-16,0 6-2 16,-5 7 2-16,-8 1-1 15,-4 9 1-15,-5 2 1 16,-4 5-1-16,-1 6 2 15,-2 0 3-15,0 0 6 16,0 0 4-16,0 0-9 0,0 0-7 16,-5 9 0-1,-14 18-7-15,-12 15 1 0,-8 8 5 16,-6 3 0-16,2-3-3 16,3-4 1-16,7-8 1 15,6-7 0-15,9-11 1 16,11-11-2-16,4-1 1 15,3-8-1-15,0 0 0 16,0-1-9-16,10-18-3 16,14-8 15-16,7-9 0 15,7-7-2-15,1 4-5 16,-2 2-1-16,-5 2 4 16,-5 7 1-16,-9 5 3 15,-4 10 2-15,-8 5-1 0,-6 6 3 16,0 2 4-16,0 0 21 15,0 0-11-15,-6 3-13 16,-15 17-5-16,-11 11-8 16,-6 4 7-16,-5 5 0 15,5-6-2-15,7-9 3 16,9-8-3-16,9-7 3 16,9-4-2-16,2-5 0 15,2-1-6-15,0 0-13 16,0 0-7-16,8-11 10 15,7-4 9-15,4 0-49 16,-3 2-121-16,-5 6-120 16</inkml:trace>
  <inkml:trace contextRef="#ctx0" brushRef="#br0" timeOffset="13627.8">22521 7079 313 0,'0'0'7'0,"0"0"10"15,0 0 66-15,0 0-35 16,0 0-24-16,0 0-18 16,-26 10 3-16,26-10 5 15,0 0 7-15,0 0 16 16,0 0 14-16,0 0-10 16,0 0-9-16,0 0-9 15,0 0-16-15,0 0-7 16,13 0-2-16,10 0 2 15,6-2 2-15,9-4 3 16,2 2-4-16,2 1 1 0,-2 3-2 16,-4 0 0-16,-5 0 0 15,-5 0-1-15,-10 9 0 16,-2 0-4-16,-10-1 1 16,-1-1 3-16,-1-1 1 15,-1-1 5-15,-1-3 5 16,0-2-3-16,2 0-3 15,-2 0 3-15,0 0 0 16,0 0 0-16,0 0 4 16,0 0 6-16,0 2 3 15,0 1 3-15,0 5-3 16,0 6-6-16,0 6 4 16,-6 5-2-16,0 5-2 15,-6 1-11-15,3 0 5 0,1-3-6 16,1-5 2-16,1-4-4 15,5-5 1-15,-2-8-1 16,3 0 2-16,0-5-2 16,0-1 2-16,0 0-1 15,0 0-1-15,0 0-4 16,0 0-41-16,0 0-54 16,-3 0-77-16,-4-8-229 15</inkml:trace>
  <inkml:trace contextRef="#ctx0" brushRef="#br0" timeOffset="14100.53">22473 7167 356 0,'0'0'83'0,"0"0"-80"0,0 0-3 15,0 0 25 1,0 0-10-16,0 0-5 0,71-36 13 15,-38 30 4-15,-1 4-16 16,-3-1 1-16,0 1 3 16,-3-3-1-16,-2 4-9 15,-1-1 3-15,-1 1-3 16,-1-2 3-16,-3 0 0 16,0 3-1-16,-6-4 7 15,0 4 7-15,-6 0-7 16,-3 0-11-16,1 0 1 15,-2 17 6-15,-2 10 34 0,0 9-6 16,0 10-9 0,-15 3-14-16,-9 6-15 0,-11 9 0 15,-17 2-136-15,-19 0-421 16</inkml:trace>
  <inkml:trace contextRef="#ctx0" brushRef="#br0" timeOffset="17915.93">3877 5859 391 0,'0'0'52'0,"0"0"-2"16,0 0 16-16,0 0 42 15,0 0-28-15,0 0-41 16,0 0-20-16,-28-43 1 15,-11 41-20-15,-19-1 0 16,-21 1-2-16,-9 2 2 16,-6 0 3-16,3 9-3 15,4 11 0-15,14 1 2 16,12 2 0-16,16 0-2 16,12-3 0-16,11 1 0 15,10 0-5-15,3 8-3 0,6 2 4 16,3 9 4-1,0 4 5-15,0 10 1 0,8 6 17 16,5 7 2-16,-1 5-9 16,4 1-3-16,-5 2-5 15,-2 6 0-15,-2 3 5 16,-4 2-6-16,2 1-3 16,-5 1 2-16,0 5 12 15,0-2-2-15,-5-5-5 16,-5-3 0-16,-2-3 7 0,3-4-2 15,-3-4-12 1,0-2 6-16,3-4 2 0,-3 1 5 16,-3-2-9-16,-1-2 1 15,-1-1-4-15,-2-4 1 16,1-3 3-16,-1-5 3 16,1-4 3-16,9-4-10 15,4-8-4-15,4-6-1 16,1-7 1-16,0 2 0 15,0-6-1-15,0 3 2 16,0-4-1-16,6 0-1 16,6-3 3-16,9-5 1 15,13-6 3-15,21-2 7 16,24 0 8-16,21-6-12 16,15-7 12-16,6-4-16 0,-6 7-6 15,-8 4 0-15,-16 3 2 16,-16 3-1-16,-14 0-1 15,-19 0 0 1,-15 0 0-16,-8 0-2 0,-10 0 2 16,-3 0 2-16,-2 0-2 15,-2 0 4-15,-2 0 5 16,0 0 22-16,0 0 2 16,0 0-1-16,0 0-5 15,0 0-9-15,0 0-2 16,0 0-3-16,0 0 2 15,0 0-3-15,0 0 6 0,0 0 1 16,0 0-4 0,0 0-3-16,0 0-6 0,0 0-2 15,0 0-4-15,0 0 0 16,0 0 0-16,0 0-1 16,0 0-4-16,0 0-5 15,0 0-11-15,0 0-18 16,0-3-40-16,0-7-82 15,0-12-228-15</inkml:trace>
  <inkml:trace contextRef="#ctx0" brushRef="#br0" timeOffset="20214.2">15467 5656 135 0,'-13'-10'370'16,"3"1"-342"-16,7 3 58 15,2 4 17-15,1-2-21 16,0 3-36-16,0-2-28 15,24 0-17-15,22-1-1 16,31-3 0-16,28 3 0 16,13-1 7-16,13-2-6 15,-1-1-2-15,-10 2 2 16,-7-1-2-16,-19 7 1 0,-23-2 0 16,-28 2 3-16,-17-1-1 15,-19 1-1-15,-7 0 9 16,0 0 38-16,0 0-23 15,0 0-25-15,0 18-10 16,-7 15 4-16,-5 16 6 16,0 16 1-16,4 12 1 15,4 13-1-15,2 6 1 16,2 8 1-16,0 4 1 16,0 1 0-16,0-2 7 15,8-5-6-15,-2-6-2 16,2 0 1-16,-4 0 0 15,2 4-2-15,-3-2 1 0,0-2 0 16,0-4-2-16,0-7 0 16,0-5 0-16,0-5-1 15,2-11 1-15,-2-8-1 16,0-5-1-16,1-7 1 16,-4-8 0-16,0-4 0 15,0-6 2-15,3-4-2 16,0-6 0-16,3-2 1 15,0-1 3-15,-2-3-1 16,2 3-3-16,-3 0 1 16,1 2-1-16,-2-2 1 15,-1 0-1-15,-1-4 2 16,0-3 5-16,0-5-1 16,0-1 5-16,0 0 0 0,0 0 5 15,0 0 7-15,0 0-5 16,0 0-10-16,0 3-6 15,0 0-2-15,0 1 0 16,0 5-1-16,0-5 2 16,0 3-1-16,0-5 0 15,0 0 2-15,0 0-2 16,0-2 4-16,0 0-3 16,0 0-1-16,0 0 0 15,0 4-3-15,0-4 3 16,0 3 1-16,0-2-1 15,0 0 0-15,0-1 0 0,0 2 1 16,0-1-1-16,0 0 1 16,2-1 0-16,1 0 2 15,-2 5-1-15,3-1-2 16,0 0 0-16,-1 3 0 16,0 2 0-16,0 0 0 15,-3 6 0-15,3-1 0 16,-3 2 0-16,3 3 0 15,-3-2 1-15,0 2-1 16,0 2 2-16,0-2-1 16,0 2-1-16,0-4 2 15,0-4 1-15,0-4-2 16,0-2 1-16,0-1-1 0,0-2-1 16,0-4 1-16,0 3-1 15,-3-3 1-15,3 0-1 16,0 0 5-16,0 0 9 15,0 0 3-15,0 0 1 16,0 0 3-16,0 0-1 16,0 0-1-16,0 0-2 15,0 0-5-15,0 0 0 16,0 0-3-16,0 0-3 16,0 0-2-16,0 0-3 15,0 0 1-15,0 0-2 16,0 0 0-16,0 0 2 0,0 0-2 15,0 0 1 1,0 0-1-16,0 0 0 0,-3 0-2 16,3 0 2-16,-9 0-1 15,-14 2-1-15,-14 6-1 16,-24 5 2-16,-20 0-7 16,-17 1-1-16,-12 2-5 15,-11-2 8-15,-8-1 4 16,-4 3 2-16,7 0 1 15,9-2 5-15,22-1 2 16,11 1-3-16,13-3-3 16,3-1 6-16,6 1 0 15,4 0-6-15,9-2 0 16,10 1-1-16,6-4 6 16,11-2-6-16,6 2 1 0,8-5 1 15,2-1 0-15,3 3 0 16,3-3 0-16,0 3-2 15,0-3-1-15,0 0 5 16,0 0 3-16,0 0-2 16,0 0 7-16,0 0 2 15,0 0 1-15,0 0-1 16,0 0-2-16,0 0-3 16,0 0-3-16,0 0-4 15,0 0-3-15,0 0 0 0,0 0-8 16,0 0-4-16,0 0-4 15,6-3-6-15,0-3-14 16,7-8-42-16,4-5-89 16,0-11-95-16,-6-10-317 15</inkml:trace>
  <inkml:trace contextRef="#ctx0" brushRef="#br0" timeOffset="32181.38">12483 7449 471 0,'0'-6'22'15,"0"6"-14"-15,0-2 62 16,0 2 23-16,0 0-26 16,0 0-30-16,0 0-36 0,0 0-1 15,0 16-16 1,0 16 11-16,0 8 5 0,-3 7 7 16,-18 5-7-16,-6-6 5 15,-3-2-5-15,2-8 0 16,1-9 0-16,8-8 0 15,6-9 2-15,7-6-1 16,6-4 0-16,0 0-1 16,0 0-2-16,3 4 0 15,16 1 2-15,12 1 2 16,12 7 16-16,5 0-6 16,6-1-7-16,-5 0-3 15,-1-1 0-15,-5-2-2 0,-1-5-1 16,-7-4-7-16,3 0-66 15,-11-11-150-15,-11-11-142 16</inkml:trace>
  <inkml:trace contextRef="#ctx0" brushRef="#br0" timeOffset="32690.84">12422 7754 521 0,'0'0'178'16,"0"0"-178"-16,0 0-41 15,0 0 41-15,0 0 37 0,0 0 17 16,267-116-7 0,-145 74-15-16,18 3-14 0,2 1-10 15,-2 3-4-15,-10 5-4 16,-26 7 0-16,-16 5-2 15,-17 5 2 1,-19 1 2-16,-16 4-1 0,-10 1 3 16,-6 1 20-16,-11 2 23 15,-3 2-4-15,-6 1 3 16,3 1 3-16,-3 0-4 16,0 0-22-16,0 0-8 15,0 0-4-15,0 0-6 16,0 0-5-16,0 0-3 0,0 0 3 15,0 0-2 1,3-2 0-16,-3 2 4 0,0 0-2 16,0 0 1-16,0 0 0 15,0 0-1-15,0 0 0 16,0 0 0-16,0 0-1 16,0 0-3-16,0 0 2 15,0 0-7-15,0 0-8 16,0 0-10-16,0 0-11 15,0 0-20-15,0 0-43 16,0 0-101-16,-3-8-282 16</inkml:trace>
  <inkml:trace contextRef="#ctx0" brushRef="#br0" timeOffset="42487.39">2976 11314 282 0,'-7'0'54'15,"1"0"5"-15,1 0 66 16,2 0-8-16,0 0-31 15,3 0-5-15,0 0-18 16,0 0-33-16,0 0-25 16,2 0-5-16,17 0 0 15,14 0 0-15,21 0 14 16,17 0 2-16,10 1-9 16,4 2-6-16,-3 0 0 0,-12 4-2 15,-6 0 2-15,-7 2-2 16,-12-2 0-16,-4 0 1 15,-11-4 0-15,-7 0 0 16,-7-2-1-16,-4-1-1 16,-5 0-3-16,-2 0-4 15,-2 0-20-15,0 0-51 16,-3 0-113-16,0 0-220 16</inkml:trace>
  <inkml:trace contextRef="#ctx0" brushRef="#br0" timeOffset="42816.51">3467 11272 619 0,'0'0'46'15,"0"0"-44"-15,0 0 1 16,0 0 28-16,0 0 2 15,0 0-33-15,37-7 4 16,26 7-4 0,20 0 6-16,11 0-5 0,-3 0 1 15,-10 7-2-15,-12 6 0 16,-17-1-2-16,-16 2 0 16,-17 2-2-16,-10 2-6 15,-9 12-10-15,-40 12 20 0,-42 14 7 16,-51 21 3-16,-52 15-10 15,-49 19 0-15,-44 16-48 16,-38 8-117-16,-21 11-117 16</inkml:trace>
  <inkml:trace contextRef="#ctx0" brushRef="#br0" timeOffset="51144.41">22749 4334 276 0,'0'0'77'0,"0"0"-77"16,0 0-66-16,0 0 66 15,0 0 39-15,0 0 33 16,0 0 12-16,-346-73-4 16,343 72-13-16,3 0-24 15,0-1-20-15,10 2-23 16,27 0 6-16,30 0 41 16,37 2 50-16,30 3-52 15,11 0-14-15,12 3-13 0,-1 1 0 16,-11 4-8-1,-5 0-9-15,-14-4 2 0,-5 1-2 16,-12-2-1-16,-4-2 1 16,-10-4 5-16,-8 1-2 15,-14-3 1-15,-12 0-5 16,-16 0 0-16,-18 0 0 16,-14 0-5-16,-13 0-76 15,-3 0-74-15,-33 0-198 16</inkml:trace>
  <inkml:trace contextRef="#ctx0" brushRef="#br0" timeOffset="51452.16">23732 4093 463 0,'0'0'404'0,"0"0"-400"16,0 0-4-16,0 0-13 15,0 0 11-15,0 0 2 16,84-33 11-16,27 33 14 16,24 0-11-16,14 3-12 15,2 11-2-15,-16 1 0 16,-18 0-1-16,-29 1 0 16,-33-1-2-16,-27 6-2 0,-28 8-6 15,-19 17 11-15,-66 22 22 16,-62 21 28-16,-66 27-33 15,-78 20-12-15,-61 19-4 16,-43 17-2-16,-16 1-82 16,22-2-226-16</inkml:trace>
  <inkml:trace contextRef="#ctx0" brushRef="#br0" timeOffset="68698.66">23446 9349 115 0,'0'-2'107'0,"0"1"-84"0,1-3 27 16,-1 4 30-1,2 0-12-15,-2-2-14 0,0 2 1 16,0 0-1-16,0 0-19 16,0 0-17-16,0 0-8 15,0 0-9-15,0 0-1 16,0 0-5-16,0 7-2 16,0 11-5-16,-9 3 12 15,-5 2 5-15,-2-3-5 16,4 0 2-16,-3-4 3 15,4-3-5-15,4-3 1 16,0-3-1-16,2 1 1 16,4-6 2-16,1 1-2 15,0-1-1-15,0 3 0 0,0 1 1 16,1 1 8-16,11 2 2 16,3 1-1-16,4 1 1 15,1-2 5-15,4-2-8 16,-2-1-4-16,2-2 0 15,-2-1-4-15,4-3-2 16,0 0-52-16,3 0-110 16,-6-10-91-16</inkml:trace>
  <inkml:trace contextRef="#ctx0" brushRef="#br0" timeOffset="69631.64">23453 9481 296 0,'0'0'63'15,"0"0"-20"-15,0 0 40 16,0 0 15-16,0 0-28 15,0 0-32-15,0 0-8 16,4-6 11-16,8-4-8 16,8-6-19-16,2-1-8 0,4 0 17 15,0-3-13 1,1-3 1-16,0 4 8 0,-2-5-17 16,-2 5 5-16,-1 2 1 15,-4-2 0-15,0 2 4 16,0-3 2-16,0 0 2 15,1-4-13-15,3 2 6 16,1-1-3-16,-2 2-1 16,1 1-4-16,-3 2 1 15,-3 7 1-15,0 0-1 16,-6 2-1-16,2 0 0 16,0 2-1-16,0-3 0 15,3 0 0-15,2 1 0 16,0-5 0-16,3-2 0 15,1 0 1-15,-1-1 0 0,0 0 5 16,-1 1-4-16,1 3 1 16,-7 0 0-16,1 2-2 15,0-2-1-15,2 4 0 16,0-2 0-16,-3 0 0 16,4 0 1-16,-2-4 0 15,2 0 2-15,-1 1 4 16,-2-2-1-16,-2 2 5 15,2 5-5-15,-4-4 4 16,1 0-5-16,3 0-4 0,0-4-1 16,2 2 2-16,2-3 0 15,3 1-2-15,0 1-2 16,-3-1 2-16,0 6 0 16,-6 0 0-16,0 3 0 15,-5 0 4-15,-2 4-4 16,-2 0 5-16,1-2-2 15,0 2 1-15,2-2 2 16,-1 0-4-16,1-2 3 16,2 1-1-16,-1 1-4 15,-1 2 2-15,-2 0-2 16,-1 2 1-16,-1 1 0 16,-1 1 0-16,-1 0 0 15,0 0 1-15,0 0 1 16,0 0-3-16,0 0 2 0,0 0 1 15,0 0-2-15,0 0 0 16,0 0 0-16,0 0-1 16,0 0 0-16,0 0 0 15,0 0-2-15,0 0-19 16,0 0-49-16,0 0-51 16,0 0-77-16,0 0-167 15</inkml:trace>
  <inkml:trace contextRef="#ctx0" brushRef="#br0" timeOffset="69960.77">24329 8420 417 0,'0'0'44'15,"0"0"-42"-15,0 0 79 16,0 0-18-16,0 0-35 15,0 0-25-15,19-9-1 16,2 9-1-16,6 0-1 16,6 0 0-16,1 0 2 15,5 0 4-15,-5 3-5 16,-3 5 0-16,-7-2 0 16,-4 1-1-16,-11 3 0 15,-2 2-2-15,-7 2 2 0,0 8 34 16,0 2 3-1,-16 9 3-15,-7 3-4 0,-2 3-20 16,-9 7-11 0,-5 2-5-16,-8-2-71 0,-3-6-270 15</inkml:trace>
  <inkml:trace contextRef="#ctx0" brushRef="#br0" timeOffset="71255.75">23602 9577 231 0,'0'0'12'0,"0"0"15"15,0 0 34-15,0 0-11 16,0 0-17-16,0 0-11 0,0 0 4 15,0 0 1-15,0 0-9 16,0 0 3 0,0 0 4-16,-1 0-9 0,-8 3-6 15,-3 8-2-15,-9 8 1 16,-4 2-9-16,-4 4 3 16,-1 2 1-16,1 3-2 15,-1 2-1-15,1-4 1 16,4-2 11-16,1-3 6 15,2-1 0-15,1-2 7 16,1 1-8-16,0 1 7 16,-3 0-6-16,1 3-4 15,-7 2-6-15,-1-1-1 0,1-4 1 16,-3 6 2-16,2-6 3 16,2 2-2-16,3-2 5 15,3-5-4-15,2-4 3 16,1 4-4-16,1-4-4 15,1 5 0-15,-2-2-4 16,-1 2-4-16,-2 3 3 16,-3 2 1-16,0 3-3 15,-4-3 0-15,7-3 2 16,-4 3 1-16,6-6 2 16,4-3 4-16,3-1-3 15,4-4-1-15,-2 1-1 16,-2 3-1-16,1 1-3 15,-2 1-1-15,-5 6 1 16,-1 1 2-16,-1-1 1 0,1-1-2 16,3-4 3-16,-2-3-1 15,5 0 2-15,5-3 0 16,-3-3-1-16,4 0 1 16,2-2 1-16,0 3-1 15,-1 2-2-15,0 0-3 16,-4 0 6-16,5 0-4 15,1-4 3-15,0-3-2 16,3 1-1-16,2-4 0 16,0 0 0-16,0 0 3 15,0 0-6-15,0 0-10 16,0 0-17-16,0 0-43 0,0 0-67 16,2 0-94-16,6-13-192 15</inkml:trace>
  <inkml:trace contextRef="#ctx0" brushRef="#br0" timeOffset="71616.48">22476 10319 558 0,'0'0'144'15,"0"0"-144"-15,0 0 0 0,0 0 9 16,0 0 4-16,0 0-13 15,45-41 0-15,-35 41-4 16,-3 6-1-16,1 7 5 16,-7 8 2-16,-1 4 1 15,0 7 9-15,-12 6 15 16,-12-2-1-16,-4 8 2 16,-3-6-5-16,-1-1 0 15,4-6 11-15,6-9-3 16,10-4-10-16,7-9-15 15,5 1-4-15,0-1 3 16,20-2-2-16,20 0 14 0,16-7 5 16,18 0-8-1,14-7-14-15,6-13-8 0,-5-3-93 16,-12-7-278-16</inkml:trace>
  <inkml:trace contextRef="#ctx0" brushRef="#br0" timeOffset="78338.84">10303 13055 465 0,'-10'0'15'15,"7"7"-11"-15,3-7 21 16,0 4 46-16,0-2-6 15,0 2-22-15,13-1 2 16,23-3 27-16,28 0 43 16,27 0-46-16,30-9-24 0,21-4-9 15,10 1-23 1,0 0-4-16,-12 6-9 0,-16-1 1 16,-27 4-2-16,-25 3 2 15,-23 0-1-15,-21 0 2 16,-17 0-1-16,-11 0 1 15,0 0 2-15,0 0-4 16,-8 0-2-16,-14 0-21 16,-5 3-72-16,2 7-82 15,9-7-193-15</inkml:trace>
  <inkml:trace contextRef="#ctx0" brushRef="#br0" timeOffset="78840.5">12186 13062 256 0,'0'0'134'16,"0"0"-97"-16,0 0 94 16,0 0 45-16,0 0-30 15,0 0-43-15,61 4-17 16,7-12-33-16,36-1-31 15,16-4-15-15,20 0-4 16,10 6-3-16,5 0 4 16,-3 3-1-16,-19 4-3 15,-15 0 2-15,-24 0-4 16,-20 0 3-16,-9-2-2 16,-10 2 1-16,-16 0 0 15,-17 0 0-15,-12 0 2 16,-6 0-1-16,-4 0 6 0,0 0-1 15,0 0-4-15,0 0-2 16,0 0-5-16,-4 0-6 16,1 0-42-16,-1 0-131 15,2 0-200-15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17:35.196"/>
    </inkml:context>
    <inkml:brush xml:id="br0">
      <inkml:brushProperty name="width" value="0.05292" units="cm"/>
      <inkml:brushProperty name="height" value="0.05292" units="cm"/>
      <inkml:brushProperty name="color" value="#7030A0"/>
    </inkml:brush>
  </inkml:definitions>
  <inkml:trace contextRef="#ctx0" brushRef="#br0">20908 9971 41 0,'0'0'0'15</inkml:trace>
  <inkml:trace contextRef="#ctx0" brushRef="#br0" timeOffset="1095.75">20908 9971 92 0,'9'-20'102'0,"-9"20"-24"0,0 0-14 15,0 0 1 1,0 0-5-16,0 0-3 0,0 0-14 16,0 0-14-16,0 0-11 15,1 0-10-15,5 0-8 16,10-1 0-16,8-5 0 15,14-5 7-15,4 2 11 16,10-1-4-16,-3 0 3 16,-3 6-4-16,-1 1-4 15,-3 3-2-15,0 0-6 16,4 0 7-16,2 7 6 16,5 3 0-16,4-2-5 0,4-2-4 15,8-3 3 1,6-3 12-16,9 0-5 0,6 0-5 15,-2-9-2-15,-3 4 3 16,-6 2 0-16,-6 3-10 16,-3 0-1-16,2 6 2 15,1 5-2-15,5-1 1 16,3 0 1-16,10-3-2 16,6-6 0-16,8-1 1 15,5 0 4-15,4 0 0 16,-7 0-5-16,-7 0 1 15,-12 0-2-15,-9 5 0 16,-7 8-2-16,-2 0 3 16,4 0 2-16,6-3-2 15,9 0 1-15,12-4-1 0,6-6 4 16,4 4-3-16,0 0 1 16,-2-1-2-16,-8 3 2 15,-11 5-4-15,-11-1-1 16,-9 2 0-16,-5 3 3 15,4 0 0-15,4-1-4 16,8-1 4-16,10-3 2 16,7-7-2-16,5-1-4 15,-3-2 2-15,-4 0-5 16,-11 0 5-16,-14 0 2 16,-12 2 0-16,-18 3-3 15,-8 2 3-15,0 3-5 0,0-4 5 16,12 1 1-16,13-4 1 15,15-2 2-15,15-1-4 16,6 0-4-16,1 0 2 16,-7 0-7-16,-10 0 3 15,-11 0 5-15,-9 0 1 16,-5 0 5-16,0 3 6 16,-1-3 2-16,11 2-8 15,7 2-4-15,14-4-1 16,8 0 0-16,7 0-3 15,4 0-4-15,2-9 5 16,-1 2 1-16,-6 0 1 16,-3 1 0-16,-5 2 1 15,-5-2-1-15,-6 2 0 0,0-1 0 16,-1-2 0-16,-2 3 1 16,-2 1-2-16,-8 0 1 15,-8 0 0-15,-10-4 0 16,-2 3 0-16,-2-3 0 15,-1-1 0-15,0 0 0 16,3-1-1-16,-2 2 1 16,-1 1 0-16,1 1 0 15,1 2 1-15,1 1-1 16,-5 2 1-16,-5-2 0 16,-9 1 1-16,-10-1 1 0,-6-1 2 15,-4 3 18 1,1 0 15-16,1-2 2 0,1 2-19 15,-1 0-12-15,1-2-3 16,-3 0-6-16,-6 2 1 16,1 0 0-16,-2 0-1 15,0 0-2-15,0 0-22 16,0 0-44-16,0 2-54 16,0 0-128-16,-13-2-208 15</inkml:trace>
  <inkml:trace contextRef="#ctx0" brushRef="#br0" timeOffset="9060.89">20996 9918 62 0,'0'0'75'0,"0"0"-17"16,0 0-2-16,0 0-1 15,0 0-8-15,0 0-18 16,0 0-18-16,0 0-11 16,0 0 0-16,0 0-10 15,0 2-2-15,-9 9 6 16,-3 9 6-16,-7 3 6 16,-7 3 23-16,-6 3-13 0,-4 9 14 15,-3 2 4 1,-2 7-7-16,0 4 10 0,2 4-17 15,1-1-9-15,0 3-3 16,3-5-1-16,2-2 1 16,5-5 3-16,3-2 3 15,1-10 3-15,5-6-4 16,4-2 3-16,1-4 0 16,4-7-5-16,1 1 9 15,0-1-5-15,-1-1 0 16,-1 1-1-16,2-1-6 15,0-4 2-15,3-1-1 16,2-1-1-16,4-4 2 16,-3-3-4-16,3 0 0 0,0 0 3 15,0 0 3-15,0 0 2 16,0 0 5-16,0 0-1 16,0 0-1-16,0 0-1 15,0 0-1-15,0 0-2 16,0 0-8-16,0 0-1 15,-3 0 4-15,3 0-1 16,0 0 2-16,0 0-6 16,0 0 2-16,0 0 0 15,0 0-4-15,0 0-1 16,0 0 0-16,0 0-3 0,0 2 1 16,0-2 1-1,0 0-1-15,0 0 1 0,0 0 1 16,0 0-2-16,0 0-1 15,0 0-8-15,0 3-3 16,6-2-5-16,7 6 19 16,9-3 2-16,8-2-1 15,2-2-1-15,4 3 5 16,-2-1-3-16,3 0 1 16,-1 4-2-16,0-2 1 15,-5 2-2-15,2 1 0 16,0-4 0-16,-1 1-2 15,6-4 2-15,6 0 0 16,7 0-1-16,5-7 0 0,-1-6-2 16,-5 3 1-16,-3 1 2 15,-8 1 1-15,-4 5-1 16,-11 3 0-16,-5 0-1 16,-2 0-3-16,-7 0 1 15,1 0 2-15,0 0 1 16,2 0 0-16,3 0 0 15,4 0-2-15,0 0 2 16,9-4 0-16,2-1-1 16,5 0-2-16,1 3 3 15,1-1 2-15,-7 3-2 16,-1 0 0-16,0 0-2 16,-2 0 2-16,5 0 0 0,7-5 0 15,8 3 0 1,10-5 2-16,11-3-2 0,8-1-2 15,2 5 2-15,-1-1-2 16,-7 1 1-16,-2 3-1 16,-6 3 1-16,-5 0 0 15,-1 0 1-15,-5-3-1 16,4-1 1-16,5 1-2 16,5 2-4-16,10-1 5 15,3-2-4-15,-1 0 4 16,2-1-1-16,-6 2 2 15,-1 2-6-15,-12-2 5 0,-5 3-3 16,-8-3 1 0,-2 0-1-16,1-1-5 0,9-2 9 15,9-1 0-15,8-3 0 16,7 2-1-16,4-1 0 16,-5 3-3-16,-5-1 3 15,-8 4 1-15,-9-1-2 16,-11 4 2-16,-6 0-2 15,-5 0 2-15,0 0 0 16,7 0-5-16,13-3 0 16,17-1 0-16,12-2 4 15,2 0 0-15,2-4-3 16,-9 3 3-16,-6 0 1 0,-6-2-2 16,-5 2 2-1,-6 4 0-15,-5 0 2 0,4-1-2 16,5 0 0-16,9 1 0 15,13 1 0-15,10-2-1 16,5 4 0-16,2 0 0 16,-5 0-6-16,-9 0-2 15,-8 0 2-15,-11 0 5 16,-5 0 2-16,0 0-4 16,3 0 4-16,2 0 1 15,0 0-1-15,1 0 0 16,4 0 2-16,-1 0-4 15,2 0 4-15,-6 0-2 16,-8 0 0-16,-9 0-1 0,-13 0 1 16,-9 0 1-16,-7 4-1 15,-1-2 0-15,1 1 2 16,10-3-1-16,8 1 3 16,8-1-4-16,8 0 3 15,1 0-3-15,-3 0 0 16,-7 0 0-16,-12 0 0 15,-8 0 0-15,-10 0 0 16,-3 0-1-16,-3 0 0 16,4 0 1-16,4 0 4 15,8 0-2-15,6 0-1 16,2-3 0-16,-3 0 0 16,-5-1-2-16,-8 4 2 0,-7-1 1 15,-4-2 3 1,-3 3-5-16,-1 0 1 0,-1-3 4 15,4 3-1-15,2-2 0 16,0 2 0-16,1 0 1 16,-2-2 7-16,-4 2-1 15,-2-2-1-15,0 2 14 16,0 0 19-16,0 0-5 16,0-4-5-16,0 2-18 15,1 0-15-15,2 0-6 16,-1 2-5-16,-1-3-10 15,2 3-6-15,-3 0 2 16,3-3-7-16,-2 3-6 16,-1 0 12-16,0 0 24 0,0 0 2 15,0 0 0-15,0 0 8 16,0 0 14-16,0 0 5 16,0 0 3-16,0 0-7 15,0 0-5-15,0 0-11 16,0 0-4-16,3 0 2 15,3-4 0-15,5-2-5 16,4 1-3-16,-2 3-3 16,0 2 0-16,-3 0 1 15,-3 0-2-15,-4 0-3 16,0 0 6-16,-3 0-5 16,0 0 1-16,0 0 4 15,0 0 1-15,0 0 3 0,0 0 4 16,0 0 4-16,0 0-1 15,0 0-3-15,0 0-4 16,4 0 0-16,4 0 0 16,2 0 8-16,4 0-8 15,1 0 3-15,4 0-2 16,1 0-1-16,3 0 0 16,4 0-1-16,0 0-2 15,0 0-2-15,1 0-2 16,-2 0 2-16,2 0-2 15,2 0-4-15,0 0-15 16,0 0-2-16,-2 0 11 0,0 0-2 16,-1 0-12-16,0 0-2 15,0 0-6-15,-1 0 7 16,-1 0 17-16,3 0 14 16,2 0 0-16,3 0 0 15,0 0 1-15,2 0 0 16,-4 2-5-16,1 2-5 15,-1-4 10-15,0 1-22 16,1-1-19-16,-3 0 3 16,0 0 26-16,-3 0 7 15,0 0 5-15,1-5 0 16,1 0 9-16,-1-3-5 16,1 5 0-16,1-3 7 0,-2 2-5 15,-5 1 1-15,2-1-1 16,-5-2-3-16,-4 3 4 15,0 2 11-15,-3-2 3 16,3 0-5-16,0 0-7 16,3-1-7-16,-2-1-2 15,1 5-1-15,-5-2 0 16,-2 2 1-16,-3 0 0 16,-2 0 0-16,-3 0 0 15,-1 0 0-15,-1 0 8 16,0 0 14-16,2 0 23 15,-1-2 5-15,4-1-20 0,1-3-10 16,2 2-14 0,1-3-4-16,-1 0-1 0,0-2-1 15,0 3 2-15,-2-5 1 16,2 1-1-16,-2-3 1 16,1 2 1-16,0-1-1 15,3-2-3-15,0-2 2 16,2 0-2-16,1-1 1 15,1 5-1-15,-2 0 0 16,-2 0-1-16,-1 0 1 16,-1 0 3-16,-1-4 3 15,-1 2-3-15,1-5 1 16,1 3-4-16,-1 2 2 16,1-2 4-16,1 3 0 15,-3-1-6-15,0 4 1 0,-3 1 2 16,1-1-3-16,-2-1 0 15,-1 1 4-15,-1 0-1 16,0 1 2-16,0 6 4 16,0 0 3-16,0 3 3 15,0 0-13-15,0 0-2 16,0 0-3-16,0 0-2 16,0 0 4-16,0 0-3 15,0 0 1-15,0 0 1 16,0 0 1-16,0 0 1 15,0 0 2-15,0 0-2 16,0 0 3-16,0 0-1 0,0 0-2 16,0 0-1-16,0 0-10 15,0 0-81-15,-3 0-150 16</inkml:trace>
  <inkml:trace contextRef="#ctx0" brushRef="#br0" timeOffset="65247.6">19080 774 385 0,'0'0'31'15,"0"0"-31"-15,0 0 6 16,0 0 39-16,0 0 22 16,0 0 0-16,0 0-11 15,0-11-26-15,0 11-15 16,0 0-7-16,0 0-3 15,0 0-4-15,0 0 1 16,-6 12 1-16,-1 8 15 16,-2 8 19-16,-2 1-24 0,4 2 2 15,-1 3-2 1,4 2-3-16,1 3 7 0,0 2-11 16,0 2-4-16,-1 2 4 15,-3 2 13-15,1-1 5 16,0 2-13-16,0 3 3 15,-2 3-8-15,2 3 9 16,3-1-15-16,-3-1 3 16,6-3-6-16,-3-4 3 15,3 2 0-15,-4-1 0 16,3 2 2-16,-5-1 0 16,3-1 3-16,-3-3-2 15,-1-1 7-15,-2 0-3 0,-1 1 10 16,-4 2-9-1,2-6-2-15,2 3-2 0,1 2-2 16,-3-2-1-16,6 0 0 16,0-2 2-16,1 5-3 15,4-2 1-15,-2 2-1 16,0 4 5-16,0-3-2 16,-4 8 0-16,-1 1 4 15,0-3-6-15,-2-3 5 16,0-3 0-16,1 1-3 15,-3-2-2-15,3-3-1 16,1-5 3-16,4-8-3 16,1-1 1-16,0-2 0 15,3-1 0-15,-4-5 0 0,4-2 3 16,-3-4-1 0,0-1-1-16,3-2 2 0,-4-5-1 15,4-1 1-15,-1-4-2 16,1-3 0-16,0 2 0 15,0-3 1-15,0 0 0 16,0 0-1-16,0 0-2 16,0 0 0-16,0 0-1 15,0 0 0-15,0 0 0 16,0 0 2-16,0 0 0 16,0 0-1-16,5 0 1 15,14 0 4-15,11 0-2 16,5 0 0-16,9 0 1 0,5 0-1 15,1 0-3 1,5 0-1-16,0 0 1 0,3 0 0 16,1 0 0-16,6 0 0 15,2 0 0-15,6 0 0 16,-2 0 4-16,1 0-4 16,-4 0 0-16,0 0-1 15,-7 0-1-15,5 0 1 16,-5 0 1-16,1 0 0 15,0 0 0-15,0-3 0 16,-1 1 2-16,1-1 0 16,-4 2-2-16,-6-1-3 0,-4 1 3 15,-9 1 0-15,-6 0 1 16,-10-1 0-16,0-2-2 16,-5 3 3-16,9-2-2 15,1 1 1-15,9 0 0 16,9-2-1-16,9 0 0 15,6 0 0-15,2 2 1 16,0-1-1-16,-3 2 0 16,-2 0-2-16,-4 0-1 15,2 0 3-15,1 0 0 16,3 0 2-16,7 3-2 16,7 4 3-16,12-1-3 15,11-2 0-15,11 0 0 0,15-1 0 16,14-2 3-1,9-1 0-15,9 0-3 0,4 0-1 16,-7 0-3-16,1-4 0 16,-10 0 4-16,-8 3 3 15,-8 1-1-15,-6 0 1 16,-5 0-1-16,0 0-2 16,0 5-2-16,0 0 0 15,1-1-2-15,-3 2-1 16,-11-2 5-16,-11-1 0 15,-16 2 0-15,-19-3 2 16,-21 0 0-16,-18-2 6 16,-8 1 1-16,-9-1 2 15,-1 0 13-15,2 0-9 0,-2 0-13 16,0 0 1 0,0 0-3-16,0 0 0 0,0 0-31 15,-2 0-68-15,-18-18-115 16,-19-14-622-16</inkml:trace>
  <inkml:trace contextRef="#ctx0" brushRef="#br0" timeOffset="67225.25">18755 3365 343 0,'0'0'28'16,"1"0"-24"-16,-1 0 16 15,0 0 52-15,0 0-5 16,0 0-33-16,0 0-15 15,0 9-19-15,-17 6 0 16,-12 13 0-16,-16 14 0 16,-11 6 3-16,-13 10 5 15,-7 5-5-15,-9 10 20 16,-6 8-6-16,-9 3 5 16,6 0 14-16,-1-10 4 15,14-3-22-15,8-5 59 16,6-4-26-16,4-3-21 15,0-3-8-15,7-6 14 16,-2-1-16-16,5-6-10 0,9-6 7 16,11-8-8-16,7-6-8 15,13-10-2-15,7-6 1 16,6-7-11-16,0 0-27 16,0 0-45-16,0 0-50 15,12-9-169-15</inkml:trace>
  <inkml:trace contextRef="#ctx0" brushRef="#br0" timeOffset="71227.47">19026 3938 107 0,'0'0'109'0,"0"0"-106"15,0 0-2-15,0 0 43 16,0 0 12-16,0 0-7 16,0 3-15-16,0-2-11 0,0 0-1 15,0 2 2-15,0-3-1 16,0 5-1-16,0 0 26 15,3 4-10-15,3-1-8 16,2 1-12-16,0 0-3 16,2-4-8-16,2 1 5 15,-1 1-3-15,0-3 1 16,3 0 8-16,-3 0-1 16,1 0-1-16,5 1 3 15,-2-2-7-15,2-1-3 16,2-2-3-16,3 0 6 0,5 0-1 15,-5 0-7 1,8 0 3-16,-5-1-1 16,-1-3 0-16,1-2-1 0,-4 2 2 15,-7 2-2-15,-3-1 1 16,-1 3-2-16,-4 0 1 16,-2 0-3-16,2-1-1 15,4 1 0-15,6-1 1 16,-2-2-1-16,4-1 2 15,2 0-2-15,-8 3 2 16,1-2 2-16,-4 3 6 16,-1 0 4-16,-1 0-5 15,-4-2 2-15,0 1-7 0,0-1 1 16,7 0-2-16,7-4-4 16,1 0 2-16,5-1-2 15,3-2 0-15,4-1 0 16,-4 3 0-16,3-2 0 15,-7 2 2-15,-2 0-2 16,-7 1 0-16,-1 2 2 16,-1-2 2-16,2 1 2 15,-3-4-3-15,8 1-3 16,2-4 1-16,2-2-1 16,2 1 1-16,-2-3-1 15,2 3 0-15,-2-2 0 16,1 0 3-16,-7-1 0 15,4 1-2-15,-8 1 4 0,1 2 1 16,-3-3 3-16,0 1 0 16,3-2-4-16,-4 0-5 15,3-1 0-15,3-3 1 16,-3 2 1-16,2 1-2 16,-2-1 0-16,-2 4 0 15,0-2 0-15,-3 3 2 16,1 0-1-16,-1 2 7 15,1-3 0-15,1-2-1 16,-3 0-5-16,5-1-2 16,-2-1-1-16,4 1 1 15,-3 1 2-15,0-1-2 16,1 1 0-16,0 0 3 0,-1 1-1 16,-4 0 4-16,3-3-1 15,-1-1-3 1,3-1-1-16,0-3-1 15,-1 4 0-15,0-1-3 0,2 2 3 16,2 2-2-16,-7 3 2 16,1 1 0-16,-1 1 1 15,0 0-1-15,-2-4 1 16,3 2 0-16,2-5-1 16,-3-3 0-16,4-3 0 15,-1 0 0-15,1-2-1 16,-1 4 1-16,0-2 0 0,1 2 0 15,0-1 1 1,0 2 0-16,0 0-1 0,-1 1-1 16,0-2 1-16,3 0 1 15,-3 0-1-15,2-1 0 16,-5 3 1-16,6-1 0 16,-6 0-1-16,0 0 0 15,2 1-1-15,-1-3 1 16,4 0-1-16,-3-5 1 15,1-1 0-15,5-3 0 16,2-3-6-16,-1 5 3 16,-4 1 3-16,0 6-1 15,-3 7 1-15,-6 0 0 16,1 4 6-16,1 1-4 16,0-4-1-16,1 1-1 0,3-3 0 15,5-1-1 1,-4-5-3-16,4 1 1 0,4-6-1 15,0 4 1-15,1 0 0 16,0 0 1-16,-1 4 2 16,2-2 1-16,-7 2-1 15,6-2 1-15,-2 2-1 16,-1 1-1-16,4-1 0 16,-4 2 1-16,5 0-1 15,0 1 1-15,3 1-1 16,3-2 1-16,3-1-2 15,-1 0 2-15,-2 1-1 0,-3 0 1 16,-4 1 0-16,-3 2 5 16,1-1-5-16,-1 3 0 15,0 0 0-15,2 4-1 16,1 0 1-16,6 2-4 16,-3 0 0-16,5 2 2 15,-3 1 0-15,0 2-1 16,-6 0-3-16,0 2 3 15,-3 0 0-15,-3 0 3 16,4 0 0-16,-5 0 0 16,4 0-6-16,1 2 6 15,2 5 0-15,1 1-4 16,2 4-2-16,0 0 4 0,2 2 0 16,-3 0-2-16,0 1 2 15,-2 1-2-15,-2-1 2 16,-1 0-2-16,-1-1 2 15,0-1-1-15,-2 1 3 16,3 0 0-16,0 1 0 16,1 0 0-16,3 3-1 15,2-2 1-15,0 2-1 16,1 0 0-16,-5 1 1 16,0-1 0-16,-5-1-1 15,-1-3-2-15,-5 1 1 16,3-2 0-16,-4 1 2 15,2-1 0-15,3 1 1 0,-1 0-1 16,7 4 0 0,-4 0-1-16,5 1 3 0,-1 1-2 15,0 0 0-15,-2-2 0 16,0 1 0-16,-1-3-1 16,-3 0 2-16,-2 0-2 15,1 0 0-15,-3-1 1 16,2-1 0-16,1 3 1 15,4 0 0-15,-1 3-1 16,3 1 2-16,3 2-1 16,-3 2 0-16,-1 0-2 15,0 2 2-15,-3-4-3 0,-2-1 3 16,2-2-1 0,-1-5 2-16,-2 1 0 0,4 2-2 15,-1 0 1-15,3 2 1 16,0 1-1-16,1 0 0 15,-2 2-1-15,0-1-2 16,-2 1 2-16,0 1 0 16,2 0 5-16,-2-2-3 15,-2 0-2-15,-1-2 1 16,2-1-1-16,-5-1 1 16,2-2-1-16,1 2 1 15,-3 2 0-15,2 2 0 16,4 0 0-16,-8 1-1 15,5 0 4-15,0 2-1 16,-2-1-2-16,3-2 0 0,-4 0 1 16,2-4 2-16,-2-1-4 15,2 0 0-15,-1-1 0 16,-1 2 1-16,2 0 0 16,-2 1 0-16,0 1 0 15,1 3-1-15,3 1 1 16,-4-1-1-16,0-3 1 15,1 0 0-15,-1-2 1 16,-1-1 0-16,0-2 1 16,-1 1-1-16,1-1-1 15,1 2-1-15,-2 1 3 16,4 1-3-16,-1 3 4 0,2 2-2 16,-1 2 0-1,2-2 0-15,1-1-2 0,-7-3 1 16,5 0 7-16,-2 0-4 15,2-2 8-15,0 2-2 16,5-1-5-16,-4 0-5 16,3 1 8-16,3-1 2 15,0 3-6-15,0 1 3 16,7 2-4-16,-3-2 1 16,-1 0-2-16,1-1-2 15,-3-6 4-15,1 1-2 16,-2 0 2-16,0-1-4 15,2 1 6-15,3 0 0 0,3 2-3 16,3-2 2 0,1-1-3-16,1-2-2 0,-4-3 2 15,-1-1 2-15,-2-3-4 16,1-1 2-16,-5-1-1 16,-2-2-1-16,-1 0 0 15,-2-2 3-15,-1 1 2 16,2-2-3-16,-4 2 4 15,-1-2-1-15,-3 1-2 16,0 0 0-16,-6-1 1 16,0 1 0-16,0-1 4 15,0 0-2-15,0 0-2 0,1 0 1 16,-1 0-4 0,0 0 3-16,0 0-2 0,2 0-1 15,-2 0-1-15,0 0 2 16,0 0 1-16,0 0 3 15,0 0 6-15,0 0 1 16,0 0 2-16,0 0-10 16,0 0-1-16,0 0-2 15,0 0 0-15,0 0 1 16,0 0-2-16,0 0-1 16,0 0-17-16,0 0-70 15,-2-1-121-15,-21-17-319 16</inkml:trace>
  <inkml:trace contextRef="#ctx0" brushRef="#br0" timeOffset="74052.92">26171 662 545 0,'-6'0'136'0,"2"0"-136"16,4 12-33-16,-5 11-21 16,-5 12 54-16,-2 16 19 15,-3 11 25-15,3 10-2 16,5 11-21-16,2 9 2 15,5 14 2-15,0 13 17 0,0 7-1 16,-1 5-23 0,-1-2-2-16,-2-6 10 0,1-3-19 15,-2-4 7-15,-1-7 13 16,-1-2-27-16,-2 2 3 16,1-4 3-16,-1-3-6 15,-1-11-1-15,4-6 1 16,0-12 4-16,3-8-2 15,0-6 6-15,1-9-8 16,-2-11 4-16,4-10-1 16,-1-8-2-16,1-7 2 15,0-6-3-15,0-6 1 0,0 1 3 16,0-3-3 0,0 0 7-16,0 0 1 0,0 0-3 15,10 0-1-15,8-3 1 16,12-2-4-16,14 1-2 15,16-1 2-15,18 0 0 16,17 0 3-16,17 0 10 16,9 1-9-16,7 0-1 15,11 2-5-15,4 0 4 16,13 2-2-16,12 0-2 16,4 0-1-16,8 0-1 15,-2 0 2-15,1 0-1 16,-6 0 1-16,-3 0 1 15,-3 0-1-15,-5 0 0 16,-3 0 0-16,-7 0 1 0,-9 0 0 16,-3 0 0-16,-4 0 1 15,-6 0 2-15,-3 0-3 16,-11 0-1-16,-8 0-2 16,-10 0 2-16,-8 0 1 15,-7 0-1-15,-8 0 0 16,-5 0 0-16,-3 0 0 15,-12 0 2-15,-3 0-1 16,-3-5 1-16,-4 0-2 16,1 0 0-16,2 2 0 15,0 2 0-15,-2 0 0 16,-4 1-3-16,-6 0 0 0,-8 0 1 16,-10 0 2-16,-5 0 2 15,-8 0 6-15,-3 0 10 16,-1-2 20-16,-1 2 4 15,0-1-14-15,0 1-17 16,0 0-11-16,0 0-7 16,0 0-49-16,0-3-80 15,-9-10-145-15</inkml:trace>
  <inkml:trace contextRef="#ctx0" brushRef="#br0" timeOffset="76700.64">29540 1035 245 0,'0'0'44'0,"0"0"-37"16,0 0-7-16,0 0 2 15,0 0 43-15,0 0 55 16,13-19-10-16,-13 19-8 15,0-1 3-15,0-1-5 0,0-4-15 16,0-3-23 0,-10-6-17-16,-5-3-25 0,-7-6-6 15,-11-1 3-15,-6-2 0 16,-7 1 0-16,-4 2-1 16,-3 2 4-16,-5 5 0 15,-5 1 0-15,-4 3-3 16,-11 3 3-16,-2 1-1 15,-2 2 1-15,1 0 0 16,2 3-1-16,-1 0 1 16,-4 3 0-16,0 1 4 15,-1 0-4-15,-4 0 1 0,2 0 5 16,0 9-6 0,1 2-1-16,1 2 1 0,2 0 3 15,2 3-2-15,1-1-1 16,1 2-3-16,-2 2 3 15,-1 2 0-15,-1 3 2 16,0 5-2-16,1 1 5 16,6 3-3-16,-3 5-2 15,6 0 0-15,3-1 0 16,6 0-2-16,6-2 1 16,4 3 1-16,-3 3 3 15,0 3 8-15,-2 5-6 16,-1 3-4-16,3 1 0 15,5-2-1-15,6-1-5 16,7-1 3-16,8 2-5 0,5 1 7 16,9 3-5-16,8 1 4 15,4-6 1-15,5 0 1 16,0-6-1-16,5 2-2 16,12-4 2-16,6 0 2 15,11 0-2-15,9-1-6 16,14-1 6-16,12-1 1 15,13-4 2-15,3-1 1 16,6-3-3-16,0 0 1 16,-3-1 0-16,0-1-2 15,-5-1 0-15,0-2-2 16,3-1 2-16,10-1 2 0,11-3-2 16,11-1 0-16,8-4 5 15,6-5-3-15,6-4-2 16,3-2 6-16,-3-3-1 15,-2-2-2-15,-1 0-1 16,-3-5-2-16,1-8 1 16,0-1 2-16,0-8-3 15,-4-3 4-15,3-6 0 16,-5-4-2-16,-6-1 0 16,-8 3 2-16,-15 1-3 15,-14 3 0-15,-12-2 5 16,-13-1 3-16,-7-3 13 15,-5-3-2-15,-1 0-2 0,-3-4-9 16,-1-1-6 0,0 4-3-16,-5 1-1 0,-3 4 0 15,-4 3 1-15,-3 2 6 16,-5-1-1-16,-5 1 12 16,-1-6 16-16,-7-4-4 15,-3-6-7-15,-4-10-18 16,-2-6-4-16,-5-3-14 15,-21-1-12-15,-10 0 4 16,-12 4-2-16,-12 5 10 16,-11 10 12-16,-6 9-4 15,-6 5-4-15,-5 0 6 0,2 0 2 16,0-1 2 0,1-2 3-16,-7-3-1 0,-11 2-2 15,-15-1-3-15,-19 6-50 16,-14 5 7-16,-13 9 6 15,-10 12-9-15,8 5 0 16,15 0-12-16,20 18-74 16,17 1-175-16</inkml:trace>
  <inkml:trace contextRef="#ctx0" brushRef="#br0" timeOffset="77845.95">28757 1223 157 0,'0'0'208'0,"0"0"-204"16,0 0 24-16,0 0 2 15,0 0 18-15,0 0 11 16,-405-93 5-16,341 89-46 16,-4 1 7-16,1 3-9 15,-1 0-7-15,0 6-8 16,-7 7 10-16,0 0 5 15,-5 6-14-15,-1 1 1 16,1 0 5-16,1 5-6 0,4-2 0 16,6 6 4-16,7 0 10 15,4 7-15-15,3 5-1 16,-1 3 2-16,4 2-2 16,-2-1 0-16,1-3 2 15,1-3-1-15,5 0-2 16,5 0 1-16,5-4-1 15,6 2-6-15,8-2 3 16,4 0 1-16,7-3 3 16,5 1-3-16,5-2-3 15,2-1-6-15,3-1 9 0,17-1-2 16,8-1 5 0,8 1 1-16,10-1 3 0,8-2-2 15,8 1-2-15,4 0 10 16,-2 0-10-16,2 0 0 15,1-1 5-15,6-4-5 16,11-3-9-16,10-8 9 16,9-4 10-16,11-5-3 15,4-1-5-15,6 0 6 16,3 0-8-16,-3 0 2 16,-2-4 0-16,0-6-1 15,-2-3-2-15,0-1 0 16,3-2-2-16,2-3-1 15,-1 2 2-15,1-1 2 16,2 2 2-16,-1 0 7 0,-12-1-4 16,-11-1-3-16,-15-1-2 15,-16 0 21-15,-12 0-1 16,-11-2 0-16,-12-1 5 16,-5 2-1-16,-6-1-2 15,-2 0-20-15,-6 0 5 16,-3-5 1-16,-6 2 0 15,-3-6-2-15,-6-6 6 16,0-2 1-16,-7-4-10 16,-19-2-3-16,-11 2-15 15,-11 0 11-15,-17 2 3 16,-9 2 0-16,-10 3-9 0,-7 3 2 16,-4 2-16-16,-2-3 12 15,-6 3-3-15,-7 2 13 16,-14 1-6-16,-13 9 6 15,-18 1 1-15,-14 3-3 16,-6 2-3-16,-4 2 7 16,7 4 4-16,15 2-4 15,24 4-24-15,29 0-50 16,23 12-45-16,18 11-103 16,13 6-37-16</inkml:trace>
  <inkml:trace contextRef="#ctx0" brushRef="#br0" timeOffset="78592.31">28682 1593 74 0,'0'0'245'16,"0"0"-237"-16,0 0 3 15,0 0-5-15,0 0 14 16,0 0 11-16,-394-73 17 16,339 73-17-16,0 0-29 15,3 0 2-15,7 0 78 16,2 4-16-16,4 11-41 15,0 5-18-15,0 4-3 16,2 3-4-16,6 2 0 0,7 2-6 16,4 4 1-1,7 2 2-15,3-1-5 0,5 2 7 16,5-2 1-16,0-1-12 16,5-3 12-16,15-4-2 15,12-4 4-15,8-3 0 16,12-3 4-16,14-8-3 15,14 0 14-15,11-4-16 16,6-3 12-16,0-3-4 16,-3 0-8-16,-1 0 6 15,-7-6-6-15,-5-7-1 16,-10-4 0-16,-12-7 5 16,-14-8 0-16,-11-6 32 0,-7-6-4 15,-8-1-8-15,-7 3-12 16,-7 3 4-16,-5 6-9 15,0 3 29-15,-20 3-27 16,-11 4-10-16,-17 1-14 16,-19 3 9-16,-26 8-9 15,-29 4-19-15,-32 7-76 16,-31 0-24-16,-33 7-151 16</inkml:trace>
  <inkml:trace contextRef="#ctx0" brushRef="#br0" timeOffset="84092.27">21580 1697 13 0,'0'-1'112'0,"0"-1"-107"16,-1 1-4-16,-1 0 0 16,-3 0-1-16,0 1 0 15,-4 0-4-15,-1 0-1 16,-10 0-2-16,-3 5-5 16,-7 6-7-16,-6 2-59 15</inkml:trace>
  <inkml:trace contextRef="#ctx0" brushRef="#br0" timeOffset="84612.43">21119 2212 209 0,'0'0'36'0,"0"0"-36"16,0 0-4-16,0 0 1 15,0 0-2-15,0 0-3 16,39 15 8-16,-10-10 3 0,2 1-3 16,6-2-19-1,5 2-26-15,-2-2-19 0,-5 1-14 16</inkml:trace>
  <inkml:trace contextRef="#ctx0" brushRef="#br0" timeOffset="84740.26">21457 2288 38 0,'0'0'17'16,"0"0"-12"-16,0 0-1 0,0 0-4 15,0 0-2-15,0 0-42 16</inkml:trace>
  <inkml:trace contextRef="#ctx0" brushRef="#br0" timeOffset="85060.97">22019 2228 154 0,'0'0'49'15,"0"0"-36"-15,0 0 19 16,0 0-3-16,0 0-26 15,0 0-3-15,58-17-4 16,-22 5 4-16,8 1-12 16,2-2-15-16,-1 4-31 15,-5-1 51-15,-11 2-24 0,-6 2 24 16,-7 0 7-16,-5 0 1 16,-3 1 2-16,-1-1 7 15,0-3-3-15,2 0-5 16,1-3 2-16,1 0 4 15,3-1 8-15,2-2-16 16,0 2-9-16,5 0 3 16,-3 3-47-16</inkml:trace>
  <inkml:trace contextRef="#ctx0" brushRef="#br0" timeOffset="85142.75">22440 1998 16 0,'0'0'23'0,"0"0"8"16,0 0 11-16,0 0-42 15,0 0-45-15</inkml:trace>
  <inkml:trace contextRef="#ctx0" brushRef="#br0" timeOffset="85307.31">22279 1884 70 0,'0'0'72'0,"0"0"-20"15,0 0-11-15,0 0-41 16,0 0 0-16,0 0-18 15,-167-14-6-15,140 6-16 16,2 1 9-16,-7-6-28 16,-1 4-4-16</inkml:trace>
  <inkml:trace contextRef="#ctx0" brushRef="#br0" timeOffset="85429.98">21557 1803 19 0,'0'0'29'16,"0"0"-26"-16,0 0 10 15,0 0-1-15,0 0 0 16,0 0-2-16,-153 57-8 16,127-33-2-16,-7 5-1 15,-11 4-45-15</inkml:trace>
  <inkml:trace contextRef="#ctx0" brushRef="#br0" timeOffset="86021.39">20635 2852 73 0,'0'0'0'15,"0"0"-6"-15,0 0-2 16,0 0 5-16,0 0 4 15,0 0-1-15,73 94 0 16,-49-70-28-16</inkml:trace>
  <inkml:trace contextRef="#ctx0" brushRef="#br0" timeOffset="86212.4">21070 3196 182 0,'0'0'123'16,"0"0"-123"-16,0 0-51 15,0 0 13-15,0 0 36 16,0 0-1-16,102 15-10 16,-58-15-25-16,7 0-53 0</inkml:trace>
  <inkml:trace contextRef="#ctx0" brushRef="#br0" timeOffset="86620.31">22684 2934 299 0,'0'0'0'0,"0"0"-25"16,0 0 25-16,0 0 9 16,0 0-3-16,0 0-4 15,135-85 0-15,-123 82-2 16,-3 3-1-16,-6 0 1 16,-3 0 0-16,0 0 9 15,0 0-8-15,-17 0-1 0,-5 0-71 16,-8 0-156-1</inkml:trace>
  <inkml:trace contextRef="#ctx0" brushRef="#br0" timeOffset="86808.82">22352 2849 476 0,'0'0'43'0,"0"0"-38"16,0 0-2-16,0 0 23 15,0 0-26-15,0 0-14 16,-61-10-16-16,53 5-27 16,-2 1-23-16,-7 1-41 0,-8-1-11 15,-6-2 30-15</inkml:trace>
  <inkml:trace contextRef="#ctx0" brushRef="#br0" timeOffset="86896.59">22064 2802 19 0,'0'0'63'0,"0"0"31"15,0 0-31-15,0 0-63 16,0 0-23-16,0 0-19 15,-377-55-26-15,320 55 0 16</inkml:trace>
  <inkml:trace contextRef="#ctx0" brushRef="#br0" timeOffset="87026.24">21448 2753 3 0,'0'0'33'15,"0"0"7"-15,0 0 28 16,0 0 76-16,0 0-56 16,0 0-88-16,-278 26-2 0,254-24-19 15,-6 1 8-15,-8 2-48 16,-9 4-82-16</inkml:trace>
  <inkml:trace contextRef="#ctx0" brushRef="#br0" timeOffset="87197.28">20645 2856 26 0,'0'0'33'0,"0"0"11"16,0 0-44-16,0 0-19 16,0 0 3-16,0 0-20 15,-201-7 35-15,172 7 2 16,-2 11 15-16,0 7 34 15,-4-1 9-15,1 0-15 16,2 3-9-16,3-2-26 16,-1-1-7-16,5 1-2 15,2 0-9-15,7 2-19 0,-5 0-40 16,3 6-74-16</inkml:trace>
  <inkml:trace contextRef="#ctx0" brushRef="#br0" timeOffset="87542.38">19892 3963 17 0,'0'0'56'0,"0"0"-56"15,0 0-7-15,0 0 7 16,0 0 25-16,0 0-13 16,26 29-12-16,-10-15-37 0</inkml:trace>
  <inkml:trace contextRef="#ctx0" brushRef="#br0" timeOffset="87745.35">20184 4217 103 0,'0'0'3'0,"0"0"3"16,0 0 12-16,0 0 13 15,0 0-24-15,0 0 0 16,145 86-3-16,-108-68-4 16,12-1-28-16,14 0-38 0,10-3 17 15</inkml:trace>
  <inkml:trace contextRef="#ctx0" brushRef="#br0" timeOffset="87880.97">21427 4288 25 0,'0'0'92'0,"0"0"-87"16,0 0-2-16,0 0 19 16,0 0 32-16,0 0-37 15,228-22-12-15,-183 17-2 16,14-6-3-16,15-3-16 15,14-5-78-15</inkml:trace>
  <inkml:trace contextRef="#ctx0" brushRef="#br0" timeOffset="88043.54">22849 3975 229 0,'0'0'0'16,"0"0"-82"-16,0 0 70 15,0 0 12-15,0 0 6 16,0 0-6-16,158-83-3 16,-118 64-17-16,9 1-94 15</inkml:trace>
  <inkml:trace contextRef="#ctx0" brushRef="#br0" timeOffset="88267.96">23381 3714 41 0,'0'0'122'0,"0"0"-3"15,0 0-27-15,0 0-32 16,0 0-25-16,0 0-35 16,-45-132-10-16,32 112-1 15,1 0 5-15,-3 1 4 16,2 1 2-16,-5 0 8 16,0 2-8-16,-7-2-1 15,-8 4 1-15,-11-1-37 16,-11 1-74-16,-7-1-40 15</inkml:trace>
  <inkml:trace contextRef="#ctx0" brushRef="#br0" timeOffset="88895.51">19960 2740 211 0,'0'0'33'0,"0"0"-33"0,0 0-72 16,0 0 13 0,0 0 59-16,0 0 24 0,9-17-22 15,28 11 2-15,13 1 3 16,26-4-7-16,18-3-6 15,33-11 6-15,31-10 23 16,36-7-10-16,34-9-4 16,26-5 2-16,4 4 28 15,9 5-16-15,-7 8-23 16,-16 7 7-16,-22 6-13 16,-32 3 13-16,-38 6-8 15,-28 2 1-15,-26 2-1 0,-18 3-4 16,-14 2-13-16,-18 2-46 15,-19 4-117-15</inkml:trace>
  <inkml:trace contextRef="#ctx0" brushRef="#br0" timeOffset="89427.13">19469 4133 147 0,'0'0'101'15,"0"0"-101"-15,0 0-59 16,0 0 34-16,0 0 25 16,0 0 54-16,63-40-12 0,-21 25 5 15,16-4-12-15,27-7-20 16,22-5 5-16,25-5-17 15,20-5-1-15,22-6 3 16,30-7 16-16,23-8-6 16,29-3 12-16,20 2-3 15,10 7-10-15,2 7-3 16,5 2-8-16,-10-1 36 16,-14-1 8-16,-19-1-28 15,-27 0 11-15,-32 6-27 16,-27 5 7-16,-35 5-10 15,-27 8 0-15,-29 9 0 16,-25 8-27-16,-26 3-67 16,-22-3-225-16</inkml:trace>
  <inkml:trace contextRef="#ctx0" brushRef="#br0" timeOffset="119684.81">8971 7563 433 0,'0'0'0'0,"0"0"-11"0,0 0 11 16,0 0 31-16,0 0 18 15,0 0 32-15,0 0-7 16,-545-17 17-16,444 43-72 15,-2 8-2-15,-2 5-4 16,1 9-2-16,1 3 1 16,3 5-4-16,2 7 5 15,-4 7-7-15,2 5 3 0,3 8 0 16,0 3 7-16,6 4-6 16,9-5 2-16,5 0-5 15,8-2-2-15,8 0-2 16,6-4-1-16,7 3 0 15,9-3 0-15,2 1-2 16,11 3 0-16,1-2 1 16,4 6 1-16,6 2 0 15,-1 3-2-15,2 2 2 16,1-1-2-16,4-4 0 16,3-3 0-16,6 0-3 15,0-4 3-15,6-6 0 16,16 0-1-16,4-6 2 15,8 1-2-15,6-2 2 0,2 1-1 16,4 3 0-16,-1 2 1 16,-2 5 1-16,-1-1-1 15,3 1-1-15,1-5 6 16,2-1-2-16,7-2-4 16,2-9 6-16,7-1-2 15,-3-8-4-15,5 1 6 16,-2-4-5-16,3 1 1 15,-3 0 7-15,0-1-7 16,-7-2 9-16,-3-2-11 16,1-5 0-16,3-5 0 0,5-5 0 15,7-3 0-15,6-8 3 16,5 2 9-16,-1-3-9 16,-5 3 0-16,1 3-1 15,-9 0 0-15,-6-2-2 16,-4 3 4-16,1-4 0 15,-7-1-2-15,1-5-2 16,0-5-2-16,3-4 2 16,-2-1 1-16,2-1 5 15,0 1 0-15,0-5-4 16,3 3 1-16,-5 5 3 16,8-1-5-16,-3 2-1 15,0 2 0-15,-1-7 0 0,-9-3 2 16,1-3-2-1,0 0 0-15,2-3 0 0,4-14 2 16,3-2-1-16,5-8-1 16,-2 1 0-16,-3-1 4 15,-1 1-3-15,-3 0-1 16,4 2 0-16,3 0 2 16,5-1-1-16,-1-2 0 15,1-3 7-15,1 1-2 16,-2-4-6-16,9 3 2 15,-1 1 7-15,-3-1-6 16,2 2-2-16,-4 0 5 0,4-3 6 16,2-4-6-1,7 1 4-15,1-3-2 0,-4-1-6 16,-4-1 2-16,-5 0 0 16,-5-2-1-16,-6-2 0 15,-9-1 0-15,-1-5 3 16,-8-7-2-16,2-1-2 15,-3-4 1-15,6-2-1 16,-2 2-2-16,5-1 0 16,-5 2 0-16,-7 1 1 15,-5 6-1-15,-7 0 1 16,-9 4 8-16,0-1 5 16,-6 1-5-16,0-5 0 15,7 2-1-15,-2-4-6 16,2 2 2-16,2 2-4 0,0 0 1 15,-6 2-1-15,-2 4 0 16,-7-1 1-16,-3-2 8 16,0-2 0-16,-7-2 2 15,-11-2 1-15,-6-2-11 16,2-5 0-16,2-4-1 16,1 0 1-16,-1 7-1 15,1 3 1-15,0 5-4 16,-8 3 3-16,-6 2-3 15,-1-1 3-15,-5-4 0 16,-10-4 1-16,-2-7-1 16,-5-12-1-16,3-1-1 0,1-5-13 15,7 6-7 1,6 10 19-16,4 15 2 0,2 9 1 16,-6 4 1-16,-3-1-1 15,-7 0 3-15,-9 1 11 16,-8-5-14-16,-7-4 1 15,-9-6-1-15,1-4 0 16,-4 0 0-16,5 2 0 16,5 7 0-16,5 2 2 15,13 6-1-15,2 7 7 16,3 3-8-16,-6 7 0 16,-2 4 0-16,-10 4-3 15,-5 0 0-15,1 4 3 0,-4 1-2 16,5 1-1-1,6-1 3-15,6-1-1 16,4 2 1-16,6 2-2 0,2 1 0 16,-3 0-2-16,1 3 0 15,-7 0 1-15,-8-2 3 16,-5-1 1-16,-4-2 2 16,-1 0-3-16,0 2-14 15,-3 1 2-15,1 2-6 16,-5 1-2-16,-5 0 3 15,-6 7-10-15,-24 19-29 16,-27 14-31-16,-40 23-35 16,-40 17-66-16,-38 24-158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6:05.738"/>
    </inkml:context>
    <inkml:brush xml:id="br0">
      <inkml:brushProperty name="width" value="0.05292" units="cm"/>
      <inkml:brushProperty name="height" value="0.05292" units="cm"/>
      <inkml:brushProperty name="color" value="#0070C0"/>
    </inkml:brush>
  </inkml:definitions>
  <inkml:trace contextRef="#ctx0" brushRef="#br0">24675 8887 78 0,'0'0'83'0,"0"0"-30"15,0 0 35-15,0 0 8 16,0 0-14-16,0 0 26 15,0 0-36-15,116-86-12 16,-116 86-11-16,0 0-11 16,0 0-18-16,0 0-9 15,0-4-4-15,0 4 2 16,-1-4 2-16,-10-2-6 16,-8-3-5-16,-2-1 1 0,-6 0 4 15,2 1 2 1,-11-4-1-16,2 2-2 0,-2-2-2 15,-2 4-2 1,-3-3 3-16,-2 0-3 0,-1 3-2 16,-2-6 2-16,0 2-1 15,-5-4 3-15,-4-2-2 16,-3-1 1-16,-1-1 6 16,-5-3 24-16,6-1-28 15,0-1 3-15,4 1 1 16,4-2 7-16,6 4-10 15,7 5-2-15,2 3 9 16,1 5-11-16,3 3 0 16,-5 3 0-16,-1 4-1 0,-5 0-3 15,-4 0 4-15,-4 4 0 16,-2 5 0-16,-4-1 1 16,1 0 1-16,-1-1-2 15,4-3-1-15,4 4 1 16,3-2 0-16,-1 6-1 15,0 2 1-15,-5 6 0 16,-1 2-1-16,-3 2 1 16,0 4 0-16,-2-3 0 15,5-3 0-15,5-1 1 16,1-1 2-16,1-1-2 16,2-3 0-16,5 1 0 15,-3 0 2-15,4 3-1 0,-3 0 2 16,1 2-4-16,-2 2 1 15,-2 4 1-15,5-1-2 16,0-2 0-16,1 0 1 16,1-2-1-16,0 3 2 15,1-2-1-15,-4 2 0 16,0-2-1-16,3 2 0 16,-1 3 1-16,6 4 0 15,-5 1-1-15,3 6 0 16,5-1-1-16,-2-2 1 15,3 1-1-15,0-3 1 16,3-2 0-16,-1 2 0 0,1-1-1 16,-1 1 1-1,-2 3 0-15,1 3 0 0,-2 0 1 16,2 4 1-16,1-1-1 16,1 0 1-16,1-5-2 15,3 1 0-15,2 0 0 16,2-5 0-16,1 1 0 15,1 0 0-15,3 2 0 16,-3 4 1-16,2 0-1 16,0 2 1-16,2 3 2 15,2-2 0-15,4 1-2 16,2 7-1-16,2-3 0 16,0 6 0-16,4-6 0 0,6 0 1 15,0-4-1-15,2-1 0 16,-2-1 0-16,3 3 2 15,0 2-2 1,0-4 1-16,7 2 0 0,-1-4-2 16,7 4 4-16,3-5-1 15,7 1-2-15,4-4 0 16,5-1 2-16,3-2 1 16,0-3-2-16,-2-1 2 15,-4-6 1-15,-3-2-4 16,-4 2 4-16,1-5-3 15,3 1 0-15,4-2 2 0,6 4-2 16,6-1 1 0,7 0-2-16,0-1 2 0,5-2-3 15,4-3 4-15,0-3-3 16,-2-6 4-16,-4-6-2 16,-3-2 6-16,-4 0-6 15,-2 0 1-15,-2 0-3 16,2 0 0-16,-3 0 4 15,2 0-4-15,-2 0 0 16,3 3 2-16,3-3 1 16,3 0 5-16,4 0 0 15,4 0-2-15,-2 0-1 16,-3 0-5-16,-4-3 0 16,-5 1 4-16,-2 1-4 15,2-1 1-15,0 2 5 0,4-2-5 16,6-1 8-16,-1 2 0 15,7-8 4-15,-5 2-1 16,-3-3 0-16,-1 0 1 16,-5 0-5-16,-3 0-1 15,-6-2 7-15,2-2-8 16,4-3 0-16,6-4 0 16,5-1-2-16,3 2-3 15,-2-2 1-15,-6-2-2 16,-4 1 0-16,-4-4 0 15,-5-3 2-15,0 1 2 16,-3 0-4-16,-5-3 10 0,-4-3 3 16,-4-4-5-1,0-4-2-15,1-1-5 0,-1-1-2 16,-2 2 1-16,0 0 0 16,-5 6 0-16,-2-2 0 15,-4-4 0-15,-2 3 5 16,-5-3-4-16,-5-6 0 15,-1-7 4-15,-2-7-1 16,-2-7-3-16,-2 4-2 16,0 4 2-16,0 5-2 15,0 8 2-15,0-1-2 16,-3 1 1-16,-4 6 0 16,-4-4 0-16,-1 1 0 0,-3-2 2 15,-5-5-1-15,0-7 9 16,-7-3-7-16,-3-6-3 15,-1-2-1-15,-3 0 1 16,-2 1-2-16,-4 4-2 16,-2-2 3-16,-6 7-10 15,-1 5 11-15,-8 7-1 16,-6 8-5-16,-8 3 5 16,-14 2-4-16,-11 1-2 15,-5 0-3-15,-2 7-6 16,0 3-17-16,3 4-3 15,-6 17-30-15,2 4-32 0,1 22-29 16,6 23-35-16,10 15-124 16,19 13-81-16</inkml:trace>
  <inkml:trace contextRef="#ctx0" brushRef="#br0" timeOffset="695.73">25134 9818 656 0,'0'0'48'15,"0"0"-11"-15,0 0 27 16,0 0-7-16,0 0-41 16,0 0-15-16,0 0 9 15,117 73 6-15,-81-31-1 16,-2 8-13-16,-4-4 0 15,-3-1-2-15,-4-10 1 16,-5-5-1-16,-4-14-13 0,-7-3-14 16,-2-10 0-16,-5-3 27 15,0-13 0-15,0-16 19 16,0-10-18-16,0-5 18 16,0-2-15-16,0 4 1 15,0 6 0-15,0 11-2 16,3 11 19-16,7 5-6 15,-3 9-13-15,9 0-3 16,4 16-17-16,6 11 8 16,3 6 9-16,-2 0 0 15,-7-6-1-15,-2-4 0 16,-11-10-1-16,-4-4 1 16,-1-7-2-16,-2-2 3 15,0-4 11-15,0-20 14 0,-5-5-25 16,1 0 0-16,2-1 1 15,2 0 0-15,5 6-1 16,17 5-1-16,11 9 1 16,4 7-2-1,2 3-1-15,6 10 3 0,-8 16 3 16,-4 7 1-16,-3 2-3 16,-4 3-1-16,0-2-6 15,2-4-50-15,5-11-76 16,1-11-206-16</inkml:trace>
  <inkml:trace contextRef="#ctx0" brushRef="#br0" timeOffset="1055.77">26210 9765 540 0,'0'0'145'0,"0"0"-137"15,0 0 71-15,0 0 8 16,0 0-57-16,0 0-7 15,-158 93 6-15,139-51-22 16,8-1-7-16,11-1 0 16,0-8-3-16,3-9-20 15,16-13-21-15,6-10-15 16,3-4 22-16,2-18 0 16,-5-8 28-16,-6-6 9 15,-10-4 11-15,-7 0 13 0,-2 1-1 16,0 5 3-16,0 9 10 15,-2 10 19-15,2 10 12 16,0 5-24-16,0 0-43 16,0 13-8-16,18 14 8 15,6 12 7-15,4 9-2 16,2 2-5-16,3 4-2 16,3-1-38-16,-2-7-87 15,-1-10-141-15</inkml:trace>
  <inkml:trace contextRef="#ctx0" brushRef="#br0" timeOffset="1260.22">26813 9610 696 0,'0'0'57'15,"0"0"0"-15,0 0 48 16,0 0-53-16,0 0-19 15,0 0-10-15,-196 273-5 16,190-199-18-16,6-5-7 16,0-12-75-16,5-14-133 15,5-20-185-15</inkml:trace>
  <inkml:trace contextRef="#ctx0" brushRef="#br0" timeOffset="1430.77">26628 9504 194 0,'0'0'711'16,"0"0"-711"-16,0 0 0 15,0 0 45-15,0 0 56 16,0 0-69-16,210 423-29 16,-115-300-3-16,-6 2-97 15,-12 4-227-15</inkml:trace>
  <inkml:trace contextRef="#ctx0" brushRef="#br0" timeOffset="5637.52">28115 14869 251 0,'0'0'110'0,"0"0"-73"16,0 0 63-16,0 0 21 16,0 0-47-16,0 0 12 15,0 0-33-15,24-62-14 16,22 50-30-16,27 3-7 15,23 3 4-15,23 6-2 16,12 0-3-16,5 0 2 16,-6 3-3-16,-15 0 2 15,-19 4-2-15,-24-5 0 16,-24 5 3-16,-19-4 1 16,-16 1-4-16,-10 2-6 0,-3 8-2 15,0 9 6 1,0 14 2-16,-15 11 4 0,-1 6 0 15,-7 9 1-15,3 3-4 16,0 6 6-16,1 4 2 16,7 3 4-16,3 1-10 15,3 5 7-15,0 1-2 16,0 5 4-16,-1 10-8 16,-2 2-4-16,0 6 0 15,-2 4 1-15,-5 1 0 0,-2 2 1 16,1-3 27-1,-3-5-8-15,3-2 6 0,1-15 0 16,2-3-6-16,1-18-6 16,4-8 1-16,1-6-6 15,4-9-2-15,2-5-1 16,2-3 0-16,0 1-2 16,0-3 4-16,2-2 0 15,5-1-6-15,-1-3-2 16,-1-3 0-16,-4-4 0 15,-1-4 0-15,0-3 0 16,0-1-1-16,0 0 1 16,0-4 0-16,0 1 0 15,0-1 0-15,0-5-1 16,0 1 0-16,0-6 1 0,0-2 0 16,0 0 2-16,0 0 3 15,0 0 2-15,0 0 5 16,0 0-2-16,0 0 5 15,0 0 12-15,-1 0-7 16,-1 0-5-16,-5 0-2 16,-15 0 0-16,-23 0-11 15,-33 3-3-15,-29 2-1 16,-27 2 1-16,-14-3 4 16,-3 2-4-16,6-2 3 15,14 2 2-15,22-3 8 16,26 1 7-16,22 2-2 0,22-3 0 15,17-2 2-15,9 2 1 16,9-3-2-16,2 0 1 16,2 0 0-16,0 0-6 15,0 0 0-15,0 0 4 16,0 0-2-16,0 3-4 16,0-3 0-16,0 0-1 15,0 0-1-15,0 0-2 16,0 0-1-16,0 0-3 15,0 0-3-15,0 0-1 16,0 0-2-16,0 0-20 16,0 4-97-16,2 3-135 15,4-7-148-15</inkml:trace>
  <inkml:trace contextRef="#ctx0" brushRef="#br0" timeOffset="7545.12">27351 16101 276 0,'0'0'29'0,"0"0"-26"16,0 0 45-16,0 0 5 15,5 0-12-15,10 0 0 16,0 0-6-16,4 0 3 16,6 0 8-16,5 0-6 15,9 0-1-15,8 0-10 16,6 0-17-16,5 0 2 15,5 0-2-15,3 2-11 16,1 3 3-16,3-2 4 0,0 4-7 16,3-4-1-16,8-1 5 15,5-2-5-15,2 0 0 16,-4 0 1-16,-1 0-1 16,-4 0 0-16,-6 0 2 15,2 0 3-15,-2 0-2 16,2 0-2-16,2-2 0 15,1-1-1-15,-2 0 1 16,-7 1-1-16,-8 0 2 16,-13 2-1-16,-10-3-2 15,-10 3 3-15,-11-3-2 16,-5 3 1-16,-8-2 2 16,-1 2 4-16,-3 0 7 15,2 0-5-15,1 0-3 16,0 0-1-16,0 0 1 0,-2 0-2 15,-1 0 4-15,0 0 1 16,0 0-1-16,0 0 0 16,0 0 2-16,0 0-2 15,0 0-1-15,0 0 5 16,0 0 5-16,0 0 4 16,0 0-5-16,0 0 3 15,0 0 1-15,0 0-3 16,0 0 0-16,0 0-2 15,0 0-4-15,0 0-5 16,0 0-2-16,0 0-1 16,0 0 0-16,0 0-2 15,0 0 1-15,0 0 2 16,0 0 0-16,0 0-1 0,0 0 7 16,0 0-1-16,0 0 1 15,0 0-2-15,0-2-1 16,0 2 2-16,0 0-3 15,0 0 1-15,0 0 0 16,0 0-1-16,0 0-2 16,0 0 1-16,0 0-3 15,0 0 0-15,0 0-2 16,0 0-3-16,0-3-51 16,0-5-90-16,-18-9-182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55:00.291"/>
    </inkml:context>
    <inkml:brush xml:id="br0">
      <inkml:brushProperty name="width" value="0.05292" units="cm"/>
      <inkml:brushProperty name="height" value="0.05292" units="cm"/>
      <inkml:brushProperty name="color" value="#FF0000"/>
    </inkml:brush>
  </inkml:definitions>
  <inkml:trace contextRef="#ctx0" brushRef="#br0">22955 10919 261 0,'0'0'16'0,"0"0"-12"16,0 0 38-16,0 0 61 16,0 0-18-16,0 0-32 15,0 0-27-15,1 0-1 16,-1 0 8-16,0 0 0 16,0 0 2-16,0 0-3 15,0-1-5-15,0 1-8 16,0 0-2-16,0 0-2 15,0-4-3-15,0 4-3 16,0 0-3-16,0-2-3 16,0-1 0-16,0 3-1 15,0-4-2-15,0 0 1 0,0 4 0 16,0-4 4-16,-1 2 0 16,-1-1-4-16,2 3 5 15,0 0 5-15,0 0-3 16,0 0-2-16,0 0-3 15,0 0-2-15,0 0 0 16,0 0-1-16,0 0-2 16,0 0 1-16,0 0-4 15,0 0-4-15,0 0-22 16,0 0-4-16,0 0-3 0,0 0-21 16,0 0-123-16,0 0-172 15</inkml:trace>
  <inkml:trace contextRef="#ctx0" brushRef="#br0" timeOffset="1530.16">12265 12441 170 0,'0'0'66'0,"0"0"-28"16,0 0 43-16,0 0-10 0,0 0-23 15,0 0-14 1,43-6 0-16,-36 6 3 0,0 0-10 16,-4 0-6-1,-3 0-4-15,0 0-9 0,0 6 2 16,-3 7 0-16,-11 4-2 16,-8 2-8-16,-5-1 7 15,-1 1-6-15,4 0 2 16,6-2 1-16,3-3-1 15,6-1-3-15,3-6 2 16,3 1-2-16,3 0-4 16,0-2 4-16,0 7 4 15,0 1-4-15,3 2 15 16,6-2-5-16,0-4-2 16,3 2-3-16,-3-2 0 0,3-3-5 15,2 3 0-15,6-7-73 16,2-3-130-16,1 0-259 15</inkml:trace>
  <inkml:trace contextRef="#ctx0" brushRef="#br0" timeOffset="2068.73">12237 12630 339 0,'0'0'52'0,"0"0"-45"0,0 0-7 15,0 0 37-15,0 0-1 16,0 0-15-16,163-11-8 16,-110 9-12-16,4-2 1 15,4 0-2-15,4 0 3 16,0-1-3-16,0 0 2 15,-2-3-1-15,-9 1 0 16,-2 0 1-16,-3-1-2 16,-1 0 3-16,-2-2-3 15,2 0 0-15,-2 3 7 16,-4 3-2-16,-3-1 12 16,-8 1-2-16,-1-2-8 0,-6-1 14 15,-2 3 7-15,-4-2-19 16,0-1-7-16,-3 4 8 15,-5 0-10-15,1-1-1 16,-5 4-3-16,-3-2 3 16,-3 2-3-16,4 0-4 15,-1 0-3-15,3 0-3 16,0 0 8-16,4 0 2 16,4 0 2-16,-5 0-5 15,4 0 3-15,-6-4 4 16,3 4-1-16,-1-2-5 0,-5 0-2 15,-1 2 2 1,-3 0 3-16,0 0-28 0,-3-3-50 16,-13-1-113-1</inkml:trace>
  <inkml:trace contextRef="#ctx0" brushRef="#br0" timeOffset="2346.98">13305 12301 370 0,'0'0'82'16,"0"0"-82"-16,0 0 0 0,0 0 27 16,0 0 12-16,0 0-32 15,39 15 39-15,-7-2-14 16,3 4-27-16,-1-1 1 15,-10 0-6-15,-3 7-2 16,-15 7 0-16,-6 14 2 16,-33 11 6-16,-34 12 8 15,-36 9-14-15,-34 6-27 16,-29 0-141-16</inkml:trace>
  <inkml:trace contextRef="#ctx0" brushRef="#br0" timeOffset="7499.01">23138 11198 275 0,'0'0'58'0,"0"0"15"15,0 0-1-15,0 0 16 16,0 0 13-16,0 0-58 16,22-55-33-16,-22 45-6 15,0 6-2-15,0-3 2 16,-7 2-4-16,-3-2 0 16,-1 1 0-16,1-4 4 0,-8 0 0 15,0-3 4-15,-5-5 1 16,0 0 5-16,-4 0-5 15,-3-2-2-15,-3 1-5 16,-4 3-2-16,-5-4 6 16,-3 3-8-16,2 0 4 15,1 0-2-15,7 1 6 16,-3 3-3-16,5-3 0 16,-1 3 3-16,0 2 2 15,1-2-8-15,-2 3 4 16,0-3 0-16,1 1 4 15,-7 2-5-15,-2-4-2 16,-5 4-1-16,2-3 7 16,-2-1-7-16,6-2 6 0,-1 2 0 15,4 2 1-15,2-1 5 16,-3 3-6-16,0 1 2 16,-10-2-7-16,-2 1 2 15,-3 2-3-15,-2-2 2 16,1 0 1-16,-6 2 0 15,0-2 0-15,1 0 0 16,-2 0 4-16,5 0 11 16,2 0-2-16,3 4-8 15,7-2 1-15,1 5-5 16,-1 1 3-16,1 2-6 0,0 0 2 16,-1 0 1-16,-3 2-2 15,1 5 0-15,-1 0 2 16,1-1 4-16,-3 1-3 15,6 0 3-15,-3-1 3 16,10 4-9-16,2-3-1 16,7 6 0-16,6-4 0 15,-4 7-1-15,2 2 0 16,-2 2 0-16,-2 3-2 16,1 3 2-16,-12 0 2 15,1 1 1-15,-3-3-3 16,-3 1 2-16,5-1-2 15,2-5 2-15,6 1-2 0,3 0 0 16,6-1 0-16,-3-1 0 16,3 8-4-16,0 0 4 15,-2 4 5-15,-2 6-4 16,0 0 2-16,2 1-1 16,-4-1 1-16,7 0-1 15,1-8-2-15,3 1 0 16,5-3 4-16,1 0-4 15,4 7-1-15,4 1 0 16,-1 2 1-16,1 3 0 16,1 1 5-16,-4 0-3 15,1-3-1-15,-1 2 4 16,1-2 1-16,2-1-3 16,-1-3 0-16,5-1-3 0,0-2 0 15,0 0 2-15,0 2-2 16,2-1 1-16,8 1 0 15,3 1 1-15,-2 1-1 16,0 2 8-16,-2 0-5 16,-1 1 1-16,-1-1-2 15,-1 1 0-15,-3-5-3 16,3 4 0-16,1-5 1 16,3 1-2-16,3 1 1 15,3-2 0-15,-1-3 1 16,3 0-1-16,1-2 0 15,-3 1 1-15,4 2-1 16,-2-2 0-16,0 3-1 16,0 2 1-16,-2-3 0 0,5 2-1 15,-3-5-1-15,6-2 2 16,4-1 0-16,2-1 0 16,3 2 0-16,1-4 3 15,-1 3-1-15,-3-4 0 16,-1 1-2-16,-3-3 0 15,-3 2 0-15,-1-1-1 16,0 1 1-16,-1 1 0 16,0-4 0-16,3 4 0 15,6-4-1-15,2 1 3 16,6 1-2-16,-1-7 0 0,-1 7-8 16,-5-5 7-1,-6 2-1-15,-5-4-2 0,-5 2 1 16,-3 1-2-16,-1-2-2 15,1 1 1-15,4-2-3 16,4 1-2-16,6-2 1 16,5 0-1-16,2 0 0 15,0-2 10-15,-8 1-3 16,0-2-1-16,-5-1 5 16,-2-2-4-16,1 2 2 15,-3-5 2-15,7 2 3 16,4 0-3-16,-1 1-3 15,7-1-9-15,2-3 5 16,-4 2-1-16,-1-2-5 0,0 0 4 16,-9 0 9-16,3 0 2 15,-4 0 2-15,2 0-3 16,0-2-1-16,1-1 1 16,3-1 0-16,1 1-1 15,-2 3-1-15,1-3 1 16,0 3-1-16,3 0 1 15,-3 0 1-15,3 0-1 16,1 0 2-16,-4 0 1 16,4 0 1-16,-1 0-4 15,0 0 4-15,-3 0-1 0,-1 0-3 16,1 0 7 0,-3 0-3-16,1 0-2 0,-1 0-2 15,4 0 0-15,0 0 0 16,1 0 1-16,3 0 1 15,4 0 0-15,-4 0 0 16,2 0 5-16,-3 0-1 16,-2 0 2-16,-3 3-6 15,-1 0-2-15,1 1 1 16,1 1-1-16,4-1 0 16,1-1 1-16,2 4-1 15,4 0-2-15,-3 2 2 16,-1-2 0-16,-3-3 1 0,-2 1-2 15,1 3 3 1,-5-3-1-16,3 0 0 16,-1-2 0-16,0 0-1 15,0-2 0-15,0-1-1 0,-2 0 4 16,4 0-1-16,1 0-2 16,-1 0 0-16,2 0 3 15,0 0-2-15,1 0 0 16,3-1-1-16,-1-5-1 15,0 1-2-15,2 0 3 16,-2-3 3-16,2 2-2 16,-3 0 0-16,1-1-1 15,-1 0 0-15,-4 1-2 16,-1-1 4-16,-2 0-5 0,-1 1 2 16,2-3-4-16,-3-1 5 15,4-1-1-15,3-1-3 16,3-5-4-16,1 3 2 15,-1-1-1-15,0 0 5 16,-5 2 1-16,0 0 2 16,-4-3 2-16,-1-1-2 15,-1-2 1-15,2-4-2 16,1-4 0-16,4-5 0 16,-5-2-2-16,3-3-1 15,-2 4 0-15,-3 10 3 16,-4-3 3-16,-2 6-1 15,-2-3-2-15,1 2 0 0,-3-1 6 16,3 0 9-16,-3-6-13 16,2-7 5-16,2-5 0 15,-2-7-4-15,3 1-3 16,-2 3 3-16,-3 7 3 16,0 0-2-16,-4 8 3 15,1-1-3-15,-2 3-1 16,-1-1 4-16,2 5-2 15,0-1 4-15,-2-4-6 16,0-2-1-16,-2-2 0 16,1-5-2-16,-2 0 1 15,-3-1-1-15,0 7 0 0,0 5 0 16,0 5 0 0,0 3 0-16,0 0 1 0,0 3-1 15,0-1 0-15,0-5 0 16,-8-3 1-16,5 3-1 15,-1-9 3-15,-1 1 0 16,-1 0 1-16,-1-3-2 16,-3-2 0-16,-3 3-1 15,-1-3-1-15,-3 0 0 16,1 1 0-16,2 2-2 16,1-3 2-16,3 5 0 15,0-4 2-15,-3 2-3 16,1 1 2-16,-6-1-1 0,-4-3 0 15,-7 3-1-15,-6-3 0 16,-11 1-1 0,-7-5-1-16,1 1 3 15,-2 0 0-15,7 3 1 0,6-1 0 16,7 4 0-16,3 0 0 16,4 2-1-16,2 1 0 15,-1 4 0-15,1-1 0 16,-11-1 0-16,-6-2 0 15,-14 0-2-15,-12-2-1 16,-11-1 3-16,-15 0-4 16,-9 0-5-16,-14-3-16 15,-21 7-14-15,-14 2-16 16,-11 8-20-16,-20 10 22 0,-15 6-111 16,-23 0-44-16,-9 0-81 15</inkml:trace>
  <inkml:trace contextRef="#ctx0" brushRef="#br0" timeOffset="16565.84">21700 14059 197 0,'0'0'90'0,"0"0"-73"15,0 0 35-15,0 0 44 0,0 0 14 16,0 0-31 0,0 0-40-16,-2 4-18 0,2-4-1 15,0 0 8-15,0 0 6 16,0 3-12-16,0-3 1 16,0 0 1-16,14 0-7 15,13 0 2-15,12 0-4 16,6 0 0-16,10 0-4 15,-2 0-5-15,-1 0-5 16,-5 0 2-16,-6 0-1 16,-6 3-1-16,-6-3-1 15,-6 4-1-15,-5-1 0 16,-4 0 0-16,2-2 1 16,4-1 3-16,9 0 0 15,7 0-2-15,2 0-1 0,8 0-1 16,-1 0 1-16,3 0 1 15,-3 0 0-15,-2 0-1 16,-3 0-1-16,-5 2 0 16,-5 6-3-16,-4-5 4 15,3 3 1-15,4 0-1 16,5 1 0-16,7-4 4 16,3 1-4-16,0-4 0 15,-2 0 1-15,-4 0-1 16,-2 0 1-16,-4 0-1 0,-5 0 0 15,-3 0 2 1,-2 0-1-16,-4 0-1 0,2 0 0 16,3 0-2-16,1 0 2 15,4 0 0-15,7 0 0 16,-4-4-1-16,4 4-1 16,-3-3-3-16,-6 3 5 15,-6 0 0-15,-2 0 1 16,-7 0-1-16,-5 0 0 15,-2 0 4-15,4 0-4 16,-2 0-1-16,5 0 1 16,8 0 0-16,-1-3-3 15,-1 3 2-15,-2-2-1 0,-1 0 2 16,-4-1 0 0,-3 3 1-16,-2-3-1 0,-1 3 0 15,3 0-1-15,0-1 1 16,3-2-1-16,2 3 1 15,2-2 0-15,3-1 0 16,0 3 0-16,1-4 0 16,-2 4 0-16,-6-4 0 15,-3 2 0-15,-4 2 0 16,-2 0 0-16,0 0 0 16,0 0 0-16,3 0 0 15,-1 0 0-15,6-1 0 0,3 1-1 16,-3-3 1-1,5 3 0-15,0-3 0 16,0 3 0-16,-1-4 1 0,-3 4-1 16,-2 0 0-16,-5-3 1 15,1 3 0-15,-2 0-1 16,3-3 0-16,1 3-1 16,4 0 0-16,2-3 1 15,3 3 0-15,-1 0 0 16,0 0-1-16,-4 0 0 15,-3 0 1-15,-3 0 0 16,-4 0 0-16,0 0 1 16,-3 0-1-16,2 0 0 15,3 0 0-15,4-1 1 16,1-2-1-16,4 0 0 0,1 0 0 16,2 2 0-16,2-1 0 15,-4 2 1-15,-1 0-1 16,-3-4 0-16,-6 4 2 15,-2 0 2-15,-2 0-1 16,-1 0 2-16,1-3-1 16,4 3-3-16,5 0-1 15,0-1-2-15,4 1-1 16,-5 0 2-16,1 0-1 16,-1 0 1-16,-2 0 2 15,-2 0-1-15,-3 0 1 16,0-3 0-16,-2 3-1 0,4 0 1 15,3 0 1-15,3-2-4 16,1 2 2-16,6 0-1 16,-5-4 0-16,2 4 1 15,-3 0 1-15,-3-4-1 16,-5 4 0-16,-2-3 1 16,-1 3-1-16,1 0-1 15,3 0 1-15,2 0-2 16,5 0 2-16,3 0 2 15,1 0-2-15,2 0 3 16,5 0 2-16,-4 0 1 16,-1 0-4-16,-2 0 0 15,-5 0-1-15,-5 0-1 16,-5 0 0-16,2 0 2 16,0 0-1-16,1 0 2 0,4 0 0 15,1 0 1-15,4-2 4 16,-1 0-2-16,-1 2 1 15,-1-2 5-15,-4 2-1 16,-1 0-8-16,-4 0 2 16,-1 0 0-16,2 0 1 15,-2 0 1-15,0 0-1 16,1 0 4-16,-1 0 0 16,2 0-2-16,-1 0 3 15,2 0-2-15,1 0 0 0,-1-3-5 16,-1 3-4-1,-2 0 1-15,0 0 3 0,0 0-2 16,0 0 0-16,0 0-1 16,0 0 0-16,0 0 1 15,0 0-2-15,1 0 1 16,-1 0-1-16,0 0 1 16,0 0 1-16,0 0-2 15,0 0 1-15,0 0 0 16,0 0-1-16,0 0 2 15,0 0-2-15,0 0 0 16,0 0-2-16,0 0 4 16,0 0-2-16,0 0 0 0,0 0 0 15,0 0 0 1,2 0 0-16,-2 0-2 0,0 0 1 16,0 0 1-16,0 0-2 15,0 0 2-15,0 0-1 16,0 0 0-16,0 0 1 15,0 0 0-15,0 0 1 16,0 0-1-16,0 0 1 16,0 0 0-16,0 0 0 15,0 0-1-15,0 0 0 16,0 0 0-16,0 0-1 16,0 0-1-16,1 0 1 15,2 0 1-15,4 0 1 16,0 0 3-16,0 0-2 0,-4 0 0 15,0 0 0-15,-3 0-1 16,0 0 0-16,2 0-1 16,-2 0 0-16,0 0 0 15,0 0 0-15,0 0 1 16,0 0-2-16,0 0 2 16,0 0-2-16,1 0 0 15,2 0-1-15,0 0 2 16,2 0 2-16,-4 0-1 15,1 0 0-15,-1 0-1 16,-1 0 0-16,0 0 0 16,0 0-1-16,0 0 1 15,0 0-1-15,0 0 0 16,5 0 1-16,-5 0 0 16,3 0 0-16,-2 0 0 0,2 3 0 15,-1-3 1-15,-1 0 0 16,-1 0-1-16,0 0 2 15,0 0-2-15,0 0 1 16,0 0-1-16,0 0 1 16,0 0-2-16,0 0 1 15,0 0 0-15,0 2-1 16,0-2 1-16,0 0 0 16,0 0 0-16,0 0 0 15,0 0-1-15,0 0 1 16,0 0-2-16,0 0 1 15,0 0-1-15,0 0 1 0,0 0 0 16,0 0 1 0,0 0 0-16,0 0 0 0,0 0 0 15,0 0 2-15,0 0-2 16,0 0 1-16,0 0-1 16,0 0 1-16,0 0-2 15,0 0 1-15,0 0 0 16,0 0-1-16,0 0 1 15,0 0 0-15,0 0-1 16,0 0 2-16,0 0-1 16,0 0 0-16,0 0 1 15,0 0 0-15,0 0-1 16,0 0 0-16,0 0 0 16,0 0-2-16,0 0 1 0,0 0-2 15,0 0-2-15,0 0 1 16,0 0 0-16,0 0 1 15,0 0-1-15,0 0-2 16,0 0-2-16,0 0-3 16,0 0 2-16,0 2 5 15,0-2-1-15,0 0 0 16,0 0 3-16,0 0 1 16,0 0 1-16,0 0 0 15,0 0 1-15,0 0-1 16,0 0 0-16,0 0 0 0,0 0 0 15,0 0-1 1,0 0 1-16,0 0 0 0,0 0 0 16,0 0 0-16,0 0 0 15,0 2 0-15,0-2 0 16,2 3 1-16,-1 1-1 16,1-4 0-16,-1 0-1 15,1 0 1-15,-1 4 0 16,-1-4 0-16,2 0 2 15,-1 0-2-15,-1 0 3 16,0 0 1-16,0 0-3 16,0 0-1-16,0 0 0 15,0 0 0-15,0 0 0 16,0 0-1-16,0 0 1 16,0 0-3-16,0 0 2 0,0 0 1 15,0 0-1-15,0 0 1 16,0 0 0-16,0 0 1 15,0 0-1-15,0 0 0 16,0 0 0-16,0 0-1 16,0 0 1-16,0 0-1 15,0 0 1-15,0 0-2 16,0 0 1-16,0 0 1 16,0 0 0-16,0 0 1 15,0 2 1-15,0-2-2 16,0 0 1-16,0 0-1 15,0 0 0-15,0 3 0 16,0-3-2-16,0 0 2 0,0 0-2 16,0 0 2-16,0 0 0 15,0 0 0-15,0 0 1 16,0 0 0-16,0 0-1 16,0 0 0-16,0 0-1 15,0 0 0-15,0 1 0 16,0-1-3-16,0 3 3 15,0-3-1-15,0 0 1 16,0 4 1-16,0-4-2 16,0 0 2-16,0 0 0 15,0 0-4-15,0 0 2 16,0 0-4-16,0 0 0 0,2 0 2 16,-2 0-3-16,1 0 2 15,-1 0 1-15,0 0 2 16,0 0 1-16,2 2-10 15,2-1-16-15,0 2-25 16,2 3-36-16,1-5-71 16,-4 2-127-16</inkml:trace>
  <inkml:trace contextRef="#ctx0" brushRef="#br0" timeOffset="25613.2">26822 13905 138 0,'0'0'72'15,"0"0"-72"-15,0 0 0 0,0 0 41 16,0 0 39-1,0 0 2-15,0 0-21 16,125 0-30-16,-58 0 9 16,20 0 0-16,19 9 13 0,19 2-33 15,21-2-11-15,14 4 0 16,7 2-5-16,2 0-3 16,-1-1 2-16,-11 4 8 15,-7-1-7-15,-12 0-4 16,-13-4-1-16,-7-3 1 15,-15-7 3-15,-8-3-3 16,-16 0 1-16,-13 0 0 0,-15 0 2 16,-15 0-1-1,-16 0-2-15,-8-3 10 0,-7 3 9 16,-3 0 8-16,-2 0 0 16,0 0-13-16,0 0-4 15,0 0-8-15,1 0-1 16,1 0-1-16,-1 0 0 15,2 0-1-15,-3 0 1 16,0 0 0-16,0 0 1 16,0 0 5-16,0 0-2 15,0 0 1-15,0 0-5 16,4 0-13-16,1-6-112 16,-5-11-329-16</inkml:trace>
  <inkml:trace contextRef="#ctx0" brushRef="#br0" timeOffset="26623.53">28698 12639 319 0,'-3'-3'49'16,"2"3"-11"-16,1 0 30 16,0 0 3-16,-3 0-35 15,-4 23-32-15,-1 13 12 16,-1 6 23-16,2 8-12 16,3 0-2-16,4 0-6 0,0-10-9 15,10-5 5 1,11-8-13-16,11-7 7 0,7-11-2 15,8-9 10-15,5 0-9 16,1-17-2-16,-5-11 3 16,-8-2-2-16,-11-2-7 15,-14 4 2-15,-8 6-2 16,-5 9 20-16,-2 6-9 16,0 7-9-16,-3 0-2 15,-12 3-8-15,-2 16 5 16,2 12-4-16,5 5 1 15,6 3 4-15,2 5-3 16,2 1 5-16,0 2 3 0,0-3-2 16,0 1 0-1,6 1-1-15,6-2 0 0,-5 2 0 16,-4-3 0-16,-3-4 1 16,0 1-1-16,-3-7 1 15,-14 0-1-15,-9-3 0 16,-8-5 3-16,-8-5-2 15,-6-6 9-15,-2-7 11 16,2-7 9-16,6 0 17 16,6 0-6-16,8-11-2 15,9-9-9-15,7-2-14 16,10-5-16-16,2-3-10 16,34-6-74-16,23 0-87 15,19-1-139-15</inkml:trace>
  <inkml:trace contextRef="#ctx0" brushRef="#br0" timeOffset="26914.44">29325 13287 333 0,'0'0'223'15,"0"0"-223"-15,0 0 22 16,0 0 108-16,0 0-15 0,0 0-53 16,23 0-54-16,15 3 4 15,21 4-5-15,8-1-7 16,4 0-33-16,-4 4-93 15,-12-3-166-15</inkml:trace>
  <inkml:trace contextRef="#ctx0" brushRef="#br0" timeOffset="27098.38">29261 13517 724 0,'0'0'0'16,"0"0"-1"-16,0 0 1 16,0 0 93-16,0 0-76 15,0 0-17-15,285 1-96 16,-191-8-245-16</inkml:trace>
  <inkml:trace contextRef="#ctx0" brushRef="#br0" timeOffset="27771.58">30195 12808 476 0,'0'0'32'0,"0"0"32"15,0 0 65-15,0 0-2 16,0 0-35-16,0 0-18 16,-24-30-30-16,24 30-13 15,0-3-2-15,0 3-5 16,0 0-7-16,0 0-4 15,0 0-4-15,0 0 2 16,0 0 5-16,0 0-1 16,0 0 6-16,0 0-4 15,0 0-5-15,0-3 3 16,0 3 2-16,0 0-2 0,0-1 0 16,0-2-11-16,0 3-3 15,0-3 2-15,0 3-2 16,0 0 1-16,0 0-1 15,0 0 2-15,0 0-3 16,0 0-2-16,0 0-3 16,0 22-8-16,0 22 13 15,0 25 5-15,0 17 12 16,0 16 5-16,-7 1 5 16,-5 3-19-16,-2-5-8 0,1 2-16 15,1 3-78-15,-1 0-133 16,-4-14-166-16</inkml:trace>
  <inkml:trace contextRef="#ctx0" brushRef="#br0" timeOffset="29588.43">28692 14380 203 0,'0'0'259'0,"0"0"-259"15,0 0-68-15,0 0 68 16,0 0 68-16,0 0 8 16,0 0-40-16,-68 231-14 0,89-205-3 15,16-6 9 1,12-10-1-16,6-8-11 0,7-2-6 15,-3-15-3 1,-9-14-4-16,-7-11-3 0,-13-6-4 16,-14-1 0-16,-8 5 4 15,-8 5 17-15,0 7 24 16,0 13 2-16,0 10-8 16,0 5-32-16,-5 2-3 15,-1 9-14-15,-3 15 9 16,2 12 5-16,1 7 18 15,3 6-2-15,3 8 0 16,0-1 13-16,0 7-5 0,0-1-13 16,-3 4-5-1,-3-5-5-15,-3-3 5 0,-6-5-6 16,0-10 0-16,-6-7 0 16,-3-9 0-16,-4-7-8 15,-5-7 2-15,-4-9 6 16,-2-4 11-16,2-4-1 15,1-18 8-15,10-13 8 16,13-7 5-16,13-7-31 16,9-11-19-16,37 1-79 15,23-2-153-15,18 9-297 16</inkml:trace>
  <inkml:trace contextRef="#ctx0" brushRef="#br0" timeOffset="29804.85">29312 14644 739 0,'0'0'15'0,"0"0"-9"16,0 0 61-16,0 0 55 15,0 0-44-15,0 0-57 16,61-3-12-16,-6 3-9 15,6 6-28-15,2 4-73 16,-8 0-150-16,-15 0-234 16</inkml:trace>
  <inkml:trace contextRef="#ctx0" brushRef="#br0" timeOffset="29996.03">29363 14918 759 0,'0'0'44'16,"0"0"-36"-16,0 0 19 16,0 0 104-16,0 0-37 15,0 0-78-15,110-16-16 16,-28 9-53-16,10 1-81 16,-1-7-153-16,-11-10-318 0</inkml:trace>
  <inkml:trace contextRef="#ctx0" brushRef="#br0" timeOffset="30553.54">29964 14667 344 0,'0'0'168'0,"0"0"-148"16,0 0 49-16,0 0 51 16,0 0-7-16,0 0-33 15,40 0-16-15,-9 0-21 16,7 0-18-16,5 0-11 16,0 0-10-16,0 2-4 15,-5 2 0-15,-8 3-4 16,-7-6-18-16,-9 2-13 15,-8-3-17-15,-1 0-32 16,-5 0-66-16,0-4-237 16</inkml:trace>
  <inkml:trace contextRef="#ctx0" brushRef="#br0" timeOffset="30803.39">30550 14359 694 0,'0'0'95'0,"0"0"-81"16,0 0 52-16,0 0 41 15,0 0-35-15,0 0-57 16,-11 64-7-16,-2 5 59 16,1 14-1-16,-1 9-12 0,1 7-19 15,1-3-13 1,-2-4-19-16,1-5-3 0,-1-11-58 15,-1-7-73 1,-6-10-138-16,-9-16-317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6:56.305"/>
    </inkml:context>
    <inkml:brush xml:id="br0">
      <inkml:brushProperty name="width" value="0.05292" units="cm"/>
      <inkml:brushProperty name="height" value="0.05292" units="cm"/>
      <inkml:brushProperty name="color" value="#0070C0"/>
    </inkml:brush>
  </inkml:definitions>
  <inkml:trace contextRef="#ctx0" brushRef="#br0">30591 12282 24 0,'-13'-23'377'0,"6"17"-318"16,1 3 36-16,5 3 12 16,1 0-46-16,0 0-12 15,0-4-8-15,5 4-1 0,24-3-8 16,33-3 12-16,34-1-17 15,29 0-2-15,23 4-24 16,0 3 1-16,-4 0-1 16,-20 0 0-16,-28 0 2 15,-32 6-3-15,-27-2 0 16,-20 2 0-16,-14-2-4 16,-3 2-5-16,0 13 0 15,-14 5 9-15,-5 12 3 16,-2 4-1-16,4 7 3 15,4 12-5-15,10 10 2 16,3 10-1-16,0 7 2 0,0 7-3 16,3 3 2-1,-1 4 1-15,-2 1-2 0,0-2 1 16,-14 1-1-16,-2-5-1 16,2 1-1-16,2-4-1 15,0 0 2-15,2-3 3 16,1-3-3-16,-1-5 0 15,1-7 0-15,-1 0 0 16,2-4 0-16,3-2 0 16,2-2 1-16,2-3-1 15,1-3 0-15,0-1 0 16,-2 0 0-16,-1-2-1 16,0-5 1-16,-1-6 2 0,-3-1-2 15,1-6 0 1,-1 3 0-16,1 2 0 0,5 2 1 15,-1 6-2-15,2-4 1 16,0 4 0 0,0 3 1-16,0-1 5 0,0 1 9 15,0 1-11-15,0-2 1 16,-3-8 8-16,-5 0-1 16,-1-10-2-16,3-6-5 15,3-4-3-15,-1-3-1 16,4 2 0-16,0-6 0 15,0 1 0-15,0-4 2 0,0 1 2 16,0-1-3-16,0-6 4 16,0-3-3-16,0-5 1 15,0 2-2-15,0-4 0 16,0 0 2-16,0 0-2 16,0 1-2-16,0 2-1 15,0-3 1-15,2 0 1 16,-2 0 3-16,0 0-2 15,2 0-1-15,-2 0 2 16,0 0 2-16,0 0 2 16,0 0 9-16,0 0 4 15,0 0-3-15,0 0-5 16,0 0-9-16,0 0-3 16,0 0 0-16,0 0-1 15,0 0 1-15,0 0 1 0,0 0 1 16,0 0 1-16,0 0 1 15,0 0 3-15,0 0 1 16,0 0 1-16,0 0-2 16,0 0-3-16,-12 0-4 15,-11 0 3-15,-18 0 2 16,-20 0-1-16,-19 0-2 16,-14 0 1-16,-10 0 3 15,-5 0 9-15,-1 0 8 16,5 0 0-16,9 3-10 15,16 7-5-15,17 0-2 16,14-1-3-16,12 1 1 16,7-3 0-16,7-3-2 0,3 2 3 15,5-3-2-15,7-3 2 16,4 0 5-16,4 0-1 16,0 0 2-16,0 0 1 15,0 0 3-15,0 0 2 16,0 0 2-16,0 0-5 15,0 0-2-15,0 0-4 16,0 0-4-16,0 0-2 16,0 0-2-16,0 0 0 15,0 0-1-15,0 0 1 16,0 0 0-16,0 0 0 16,0 0 1-16,0 0 1 0,0 0-1 15,0 0 1-15,0 0-1 16,0 0 0-16,0 0-1 15,0 0-1-15,0 0 1 16,0 0 0-16,0 0-1 16,0 0 1-16,0 0 0 15,0 0 0-15,0 0 0 16,0 0 0-16,0 0 0 16,0 0 0-16,0 0-2 15,0 0 2-15,0 0 0 16,0 0-1-16,0 0 1 15,0 0 0-15,0 0 1 0,0 0 0 16,0 0-1 0,0 0 0-16,0 0 1 0,1 0 0 15,-1 0-1-15,0 0-4 16,3 0-1-16,-1 0-10 16,1 0-20-16,-1 0-51 15,-2 0-86-15,-5-9-177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55:43.656"/>
    </inkml:context>
    <inkml:brush xml:id="br0">
      <inkml:brushProperty name="width" value="0.05292" units="cm"/>
      <inkml:brushProperty name="height" value="0.05292" units="cm"/>
      <inkml:brushProperty name="color" value="#FF0000"/>
    </inkml:brush>
  </inkml:definitions>
  <inkml:trace contextRef="#ctx0" brushRef="#br0">8283 14711 237 0,'-16'0'69'0,"10"0"-61"15,6 0-8-15,0 0 4 16,3 0 23-16,16-7 25 16,5-3 6-16,7 2-14 15,11-1-3-15,13-1-10 16,8 0-2-16,10-3 0 15,9-1-5-15,6-1-6 16,6 1-8-16,3 1-6 16,-3-3 0-16,-3 2 2 15,-6 4 2-15,-7 1-4 0,-1 1-3 16,-8 3 2-16,-8 5 1 16,-3 0-4-1,-4-1 1-15,0-2 0 0,1-1 0 16,6 1-1-16,-1-7 2 15,1 4-4-15,-3-1 1 16,-3 0 1-16,2 1 3 16,-3 2-3-16,-2-2 0 15,0 3 1-15,-4 3 0 16,-2 0-1-16,-1-4-1 16,-2 1 1-16,2-1 0 15,1-4 1-15,8-2 1 16,4 0-1-16,5 0-1 0,-5 4-4 15,-3-2 1 1,-10 5-5-16,-5 3 9 0,-7 0-2 16,-5 0-1-16,-4 0 0 15,1 0 2-15,7 3 2 16,1-1-2-16,10-2-7 16,9 0 5-16,8 0 2 15,7 0-4-15,0 0-2 16,-2 0 6-16,-3 0 0 15,-13 0-1-15,-4 0 1 16,-6 0 0-16,-7 0 0 16,0 0 0-16,1 0 0 15,-1 0 0-15,7 0-6 16,0 0 5-16,10 0-1 0,2 0 2 16,6 0 0-16,-5 0-5 15,-1 6 5-15,-5-4 3 16,-7 2-3-16,-4-1 0 15,-3 0-1-15,-2-3 1 16,2 0 1-16,7 0-1 16,7 0-4-16,9 0 3 15,10 0 2-15,2-3 0 16,6 3 2-16,-8-3-3 16,0 3 0-16,-4 0 2 15,-6 0-2-15,-6 0 1 16,-1 0-1-16,-5 3 0 15,2 0 0-15,-3 1-2 0,3 2 2 16,5-3 1 0,8 1-1-16,4-1-3 0,6-1 3 15,7 0 2-15,-4 4-2 16,6-4-2-16,-7 2 0 16,0-1 2-16,-4 1 0 15,-5-1 7-15,-3 0-7 16,5 0-1-16,1 1 1 15,11 2 0-15,0 1-2 16,6 3 2-16,-3-3 2 0,-11 2-2 16,-11-1 0-1,-11-3 0-15,-16 0 0 0,-12-2 0 16,-8-3 1-16,-1 0-1 16,4 2 0-16,13-2 0 15,17 4-4-15,21 2 3 16,11 1-3-16,7 3-82 15,-5 3 56-15,-12-3-39 16,-19 0 21-16,-18-3 37 16,-11-3 11-16,-13-1 1 15,-3-3-1-15,0 0 53 16,3 0 37-16,1 0-32 16,12 0-35-16,10 0-20 15,19 0 15-15,1 6-14 16,2-2-1-16,-9 1-3 0,-17-1 0 15,-11 2-3-15,-5-5-5 16,-6-1-2-16,0 0 7 16,0 3 2-16,3 0 0 15,4 1 1-15,3 5 10 16,16 0 1-16,10 3-5 16,13 4 4-16,8-2-8 15,-2 1-2-15,-6 6-1 16,-10-2-5-16,-12-2 5 15,-15-3-3-15,-5-4-5 16,-7 0 0-16,0-1 9 16,0 1 13-16,0 3 4 15,0 0-7-15,-4 4-5 16,4 2 1-16,-3 4-5 0,3 1 1 16,0 3 1-16,-3 3-1 15,-3-4 6-15,0 4-3 16,-2-1 8-16,-1 4-8 15,5-3 15-15,1 3-6 16,3 2-9-16,0-2-1 16,7 4 1-16,10-3-4 15,1 2 8-15,-1 3-8 16,0-6 1-16,-5-3 3 16,-5 0-1-16,-1-7-1 15,-2 3 8-15,-2-2-3 16,1 2 2-16,1-3-7 15,3 2 8-15,2 5-5 16,1 0-4-16,0-2 0 0,3 1-2 16,0 2 0-16,-4 1 3 15,-5 1-3-15,1 0 2 16,-4 2 6-16,-1 0 2 16,0 1-4-16,0-3 0 15,4-4-5-15,-1 1 1 16,0-6 1-16,4 5-2 15,-4-3 1-15,0 4 4 16,0-1-2-16,-3 3-2 0,0 3 0 16,0-2 2-1,0 2-4-15,0 2 3 0,0-4-2 16,6-3-1-16,1 3 2 16,-3-3-2-16,1 0 1 15,1-1-1-15,-3-2 2 16,2 0 3-16,-1 0-3 15,-1 5 1-15,-3 1-1 16,0-1-2-16,0 2 2 16,0 0-1-16,3 1 1 15,0-4-2-15,0 4 0 16,3-2 0-16,-2 1 1 16,3-2 6-16,-4-2 0 15,2-1-2-15,3-2-4 16,-5-3 4-16,6 2-3 0,-2-7 0 15,-3-2 0-15,1-2-2 16,-2-5 0-16,-2-1 0 16,1-3 0-16,-2-3 0 15,0-1-3-15,0 3-2 16,0-2 5-16,0 1 1 16,0 2 0-16,0-5 0 15,0-1-1-15,0 0-1 16,0 0 0-16,0 0 1 15,-5 0 3-15,-15 0 3 16,-13 0 4-16,-11-1-9 16,-6-7-1-16,-5 6 1 15,-2 2-2-15,0 0 1 16,2 0-2-16,4 4 0 0,5 2 1 16,0 0 1-16,-2-2 0 15,-13 2 0-15,-12 0 6 16,-13-2-6-16,-6 3 2 15,-6-4 1-15,-2 4-3 16,0 2-6-16,6 2 2 16,12-1 2-16,12-3 2 15,4 0 0-15,2-2 1 16,1-2 2-16,-1-1-2 16,0 1 1-16,-3-1 0 15,0-2 0-15,-2 3-2 16,2-3 0-16,-1 1 0 15,6-1 0-15,7 0-2 0,3 0 2 16,3 0-1 0,0 0 0-16,0 0 1 0,0 0-2 15,-6-1 2-15,-3 1 0 16,-3 0 0-16,-5 0 0 16,-1 0 0-16,-3 3 0 15,0 2-1-15,5-1-2 16,6-4-3-16,1 0-5 15,-1 0-2-15,0 0 5 16,-2 0 5-16,-5 0 3 0,-1 0-1 16,-4 0 3-1,0 0-1-15,-2 0-1 0,3 5 0 16,4-5 0-16,8 4 0 16,6-4 1-16,4 0-1 15,2 0 0-15,4 0 0 16,-7 0 2-16,-3 0-2 15,-5 6 0-15,-10-2-1 16,-3 5 0-16,-5-2 1 16,0 0 0-16,7-1-1 15,0 1 1-15,9-5 0 16,4 1 0-16,4-3 2 16,-1 0-2-16,0 0 0 15,-5 0 0-15,-7 0 1 16,-5 0-3-16,-1 4 3 0,-6-1-1 15,0 1 1 1,3 2 0-16,3-2-1 0,7-1 0 16,5-2 0-16,3 1-1 15,4 2 2-15,-5-1-2 16,0-1 1-16,-8 3 0 16,-2 0 0-16,-1 3 0 15,3-1-1-15,1 0 1 16,8 0 0-16,3-1 0 15,0-1 0-15,4 0 1 16,-4-1-1-16,7 1 0 16,-4-1 0-16,-1-4 0 15,4 3 1-15,-3 0 2 0,1 0-3 16,5-3 0-16,3 0 2 16,7 0-1-1,9 0-1-15,6 0 1 0,2 0-1 16,5 0 3-16,2 0-1 15,-4 0-1-15,-2 0-1 16,-6 0-1-16,-4 0-1 16,-5 0 1-16,3 0 2 15,-1 2-1-15,8 0 1 16,1 1 0-16,7-3 3 16,3 0-3-16,3 0 10 15,3 0 11-15,0 0 19 0,0 0-18 16,0-5-18-16,0 0-2 15,-3-1 7-15,2-2-3 16,-2-5-6-16,-2-2 2 16,2-7-3-16,0 0 1 15,-1-7-2-15,4-4 2 16,3-1 1-16,-3-4-2 16,0 1 2-16,0-3 3 15,-3-3-3-15,-1-9-1 16,-4-2-1-16,2-5 1 15,-3 6-3-15,-3 3 4 16,6 3-2-16,-4 9 1 16,1-5-1-16,1 3-2 15,1 3 0-15,-2 1 4 0,3 0-1 16,-1-1 0-16,-1 1-2 16,5-6 0-16,-4-2 1 15,4-8 0-15,-3-2 0 16,-2-4-2-16,-2 5 2 15,1 4 1-15,2 5-1 16,0 5 1-16,6-1 0 16,1-3-2-16,0 2 1 15,0-1 0-15,3 0-1 16,0-2 1-16,0-1 0 16,0 4-2-16,6-2 2 15,5 8 0-15,-1 4 0 16,-1 2 0-16,3 3 1 0,-2 2-1 15,4 1-1 1,1 1 1-16,-2-5 0 0,4-4 5 16,-1-5-4-16,-1-7-1 15,-3-3 6-15,0-7-5 16,-6 4 3-16,1-3-2 16,-4 8-1-16,-3 11 8 15,0 11-7-15,0 11 3 16,0 2-4-16,0 2-1 15,0 3-1-15,3-2-1 16,3 2-5-16,2-3-1 16,8-2-6-16,2 2-15 15,3 0-15-15,-2 1-21 16,1 5-33-16,-4-2-61 0,-1-3-131 16,0-1-138-16</inkml:trace>
  <inkml:trace contextRef="#ctx0" brushRef="#br0" timeOffset="7224.67">10994 16500 129 0,'0'0'80'0,"0"0"-80"16,0 0 2-16,0 0-2 15,0 0 55-15,0 0-28 0,0 0-24 16,0 0-3-16,-3 7 0 15,-3 1 4-15,-5 1 41 16,4 4-12-16,-2-6-18 16,3-2-2-16,3 0-5 15,3-5-7-15,0 0-1 16,0 0 1-16,0 0-1 16,0 0 1-16,0 0 3 15,0 0 2-15,0 0 1 16,0 0 2-16,0 0 0 15,0 0 14-15,0 0 4 16,0 0-11-16,0 0-8 16,0 0-8-16,0 0-2 15,0 0-3-15,0 0-7 0,0 0-14 16,0 0 0-16,0 0 23 16,0 0 0-16,0 3 3 15,0-3 0-15,0 0 5 16,0 0 4-16,0 0 13 15,0 0 20-15,0 0-2 16,0-3-24-16,0-4-7 16,0 4-9-16,0 3-20 15,0-4-70-15,0 4-69 16</inkml:trace>
  <inkml:trace contextRef="#ctx0" brushRef="#br0" timeOffset="20738.47">19684 13654 231 0,'0'0'19'15,"0"0"10"-15,0 0-7 16,0 0 6-16,0 0 20 16,0 0 7-16,0 0-25 15,-16 22-13-15,9 25 36 16,0 12 1-16,6 10-10 16,1 10-31-16,0 5 0 0,0 4-3 15,-5 4 8 1,-7 4-7-16,-2 7-4 15,-10-1 2-15,3 4 0 0,-6 7-4 16,8-2 1-16,2-5-5 16,5 0 4-16,8-3-4 15,4-2 5-15,0-1 3 16,0-1-8-16,6-10 6 16,-6-3-6-16,0-4 1 15,-6 1 4-15,-12 7-1 16,-6-2 0-16,5 5-1 15,-2-4-3-15,7 0 2 16,8-3 4-16,5 3 40 0,1-6-38 16,0 0-6-16,13-8 1 15,2 2 1-15,-4-7-1 16,-5-1-3-16,-6-3 1 16,0 0 4-16,0-3 8 15,-12-4-1-15,-2-3 2 16,4-6-4-16,4-5-8 15,4-8-1-15,2-1-1 16,0-5 1-16,0-9-1 16,0-2 0-16,0-10 1 15,0-3-2-15,0-5 1 16,0-2 4-16,0 0 4 16,2 0 3-16,-1 0-2 15,1 0-7-15,2 0-3 0,8 0 0 16,8 0 0-1,6 3 0-15,13 4 0 0,9-3-1 16,12 2-2-16,8 1 0 16,16-6 3-16,4 2-9 15,9 0-16-15,-3 2-4 16,0-3 18-16,-6 3 11 16,-4-3 0-16,-4 4 1 15,-4-1-1-15,5 4 4 16,-3 1-1-16,5 0-6 15,2 0-2-15,-2-1 1 16,4 0 1-16,0 1 1 16,4 0-13-16,7 0 10 15,-3 1-2-15,4 2 5 0,2-1 4 16,1 1-5-16,1-4 11 16,-3 3-3-16,0-4-3 15,-2 0 0-15,-1-4-2 16,-3-1 4-16,-5-3 1 15,-2 0-5-15,1 0 6 16,-1 0-2-16,1 0-4 16,0 0-1-16,-5 0 1 15,2 0 3-15,2-3-3 16,-2 1-1-16,4 1 1 16,2 0 0-16,-1-5 4 0,2 0-3 15,1-1 2-15,-1 6-2 16,2-2 0-16,-1 3 7 15,-2 0-6-15,0 0 21 16,-1 0-8-16,1 0 2 16,5 0 8-16,0 0-20 15,7 0-1-15,1-10-4 16,4 0 1-16,-2-2-1 16,-4 5 0-16,-6 0 1 15,-5 3 1-15,-6 4 3 16,-1 0 9-16,2 0 13 15,-1 0-3-15,3 4-13 0,6 3-1 16,3-5-4 0,3 1 1-16,0-3-6 0,-3 0 0 15,-6 0 1-15,-1 0-2 16,-7 0 1 0,-8 0-1-16,-5 0 0 0,-9 0 0 15,-7 0-2-15,-8 0 4 16,-4 0 2-16,-5 0-2 15,-4-1-1-15,-2-3 2 16,-1-3-3-16,0 2 0 16,-3 3 0-16,1 2-4 15,-4 0 3-15,-5 0 1 16,-5 0 0-16,-4 0 0 16,-1 0 0-16,3 0 1 15,6 0 2-15,6 0-2 0,6 0-2 16,-2 0-3-16,5 0 3 15,-6 0-1-15,-5 0 4 16,-6 0-2-16,-8 0 3 16,-3 0 0-16,-2 0 7 15,-2 0 22-15,2 0 7 16,0 0-4-16,-1-3-7 16,3 0-20-16,-3-1-8 15,1 4 4-15,-2-3 5 16,1-1 5-16,-2-2 3 15,3 0-5-15,0-3-9 16,0-2 4-16,0-2-1 16,0-4-1-16,0-6-5 15,3-10 3-15,-5-7-1 0,2-10-2 16,-1-16 0-16,1-15-2 16,-2-23 2-16,1-10-13 15,-1-6-10-15,4-3 14 16,2 4 9-16,8 1-2 15,4 3-1-15,4 3-5 16,1 6 1-16,1 3-9 16,-4 5 7-16,-2 4-14 15,-2-1 9-15,1 3 5 16,4-2-7-16,0-2 8 16,2 0-43-16,-4 9 45 0,-3 6 3 15,-3 5-2 1,-2 15 1-16,-5 4 2 0,-2 10 2 15,-4 1-3-15,1-4 1 16,-2 2-3-16,0-3 2 16,0 2-2-16,0 3-16 15,0 2-2-15,1 1 12 16,1 4 3-16,-2-1 3 16,0 4-4-16,0-3 4 15,0 3 2-15,0 1 3 16,-3-4-3-16,-3 3 3 15,1 4-1-15,2-1 0 0,0 5 1 16,-1 6 1 0,1 5-1-16,-1 4-1 0,-1 4-1 15,-3 2 1-15,-3 3-2 16,-3-5-1-16,-4 2 0 16,-4 3 2-16,-8-5 1 15,-4 5 0-15,-8-3 1 16,-4 1-1-16,-5-4 0 15,-4 3-1-15,-11-5-8 16,-7-2-7-16,-6-3 4 16,1-3-7-16,-1 0 15 15,2-5 3-15,-7-2-1 16,-2 0 3-16,-8-5-1 0,-8 5 1 16,-10-3 0-1,-4-3-22-15,-3 4-21 0,-1-2 40 16,-5-1 2-16,-2-5-4 15,-6 2 2-15,2-2 0 16,1 3 1-16,2 5 1 16,7-1 1-16,6 4-1 15,0 0 2-15,-5 2-1 16,-7-2 1-16,-8-1-1 16,-9 4 0-16,-2-2-2 15,-1 4 2-15,10 4 0 16,12 5 0-16,16 2 0 0,16 3 0 15,16 0 0 1,6 1 1-16,0-1-1 16,-4 0 0-16,-7 1 0 15,-6-1 0-15,-4 0 0 16,-5 1-1-16,-2 0 1 0,1 2 0 16,4-2 0-16,1 3 0 15,7-4 0-15,8 3 1 16,7-2-1-16,3-1 0 15,3 4 0-15,-5-1-1 16,-2-2 3-16,0 3-3 16,0-1 1-16,0 2-1 15,-1-2 1-15,-2 3 0 16,2-2-1-16,6 3 1 16,6 0 0-16,-2 0 0 0,5 0 0 15,-3 0 0-15,2 0 0 16,1 3 0-16,3 4 1 15,3-3-2 1,-3 3 2-16,2-3 1 0,3 1-2 16,5 2-1-16,1 0 1 15,2 2 0-15,0 2-1 16,-1 4 1-16,1-1-2 16,-3 6 1-16,-1 0 1 15,-2 0 0-15,-4-4 0 16,3 0 0-16,4 1 0 15,2-4 0-15,4-3 0 0,1 4 0 16,1-2 0 0,-5 1 0-16,0-1 0 0,-1 1 1 15,-6-1 0-15,-2 1 1 16,-1-4 1-16,3 3 0 16,5-3 2-16,7-3-1 15,12 1-2-15,1 0 1 16,5 3-3-16,4 6 0 15,-5 5 0-15,7 7 0 16,-8 9 1-16,5 2 2 16,1 3-1-16,-8 2-1 15,4 0-1-15,-10 6 0 16,-11-11-55-16,-9-13-379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7:06.915"/>
    </inkml:context>
    <inkml:brush xml:id="br0">
      <inkml:brushProperty name="width" value="0.05292" units="cm"/>
      <inkml:brushProperty name="height" value="0.05292" units="cm"/>
      <inkml:brushProperty name="color" value="#0070C0"/>
    </inkml:brush>
  </inkml:definitions>
  <inkml:trace contextRef="#ctx0" brushRef="#br0">10212 17169 371 0,'-4'0'160'0,"1"0"-147"16,3 0 19-16,0 0 87 16,0 0-25-16,0 0-46 15,0 0-21-15,0 0-8 16,10 1-19-16,23 3 0 16,15-1 28-16,20-3 3 15,16 0-4-15,13-3-10 16,4-6-12-16,0-4-4 15,-8 6-1-15,-5 0-3 16,-16 4 3-16,-4-1 0 0,1-4-1 16,-5 4 1-16,5-4 3 15,-2 0-3-15,12-1 1 16,9-1-1-16,6 2 0 16,6 1 3-16,0 2-3 15,-6 3 1-15,-3-2 0 16,-6 4-1-16,-13-4 1 15,-8 3-1-15,-6 0 0 16,-3-6 2-16,2 3-1 16,-2 2 0-16,2-5-1 15,10-2 1-15,0 2-2 16,5 0 2-16,-2 4-2 16,-9-1 4-16,-4 1-2 0,-8 3 0 15,-7 0-1 1,-5 0 0-16,3 0 2 15,2 0 3-15,5 0 0 0,4 0 10 16,8 0-2-16,5-2-9 16,1 0 4-16,10 0-6 15,0-1 0-15,3 3-1 16,-1 0 0-16,-1 0 0 16,-6 0 0-16,-1 0 1 15,-2 0-1-15,0 0 4 16,0 0 0-16,-2 0-3 15,6 0 0-15,2 0-2 0,3 0 2 16,6 0-2-16,-4 0-1 16,-6 0 1-16,-1 0 0 15,-7 0-1-15,2 0 1 16,-2 0 0-16,-6 0 1 16,5 0-1-1,-2 0 0-15,4 0-1 0,6 0 1 16,0 0-1-16,1 0 1 15,-5 5-1-15,-4-1 1 16,-11 3 1-16,-7-4-1 16,-5 0 0-16,-9 0 0 15,-4-2 1-15,-9-1-1 16,-3 0 2-16,-6 0-2 16,-6 0 0-16,-3 0 2 15,0 0 4-15,0 0 12 0,0 0-5 16,0 0-7-16,0 0-6 15,3 0-1-15,0 3-1 16,4-3 0-16,0 3 2 16,0-3 1-16,-1 0-1 15,-3 0 1-15,-3 0 0 16,3 0 2-16,-3 0 0 16,0 0 8-16,3 0 9 15,-3 0-3-15,0 0-4 16,0 0 4-16,0 0 1 0,0 0 1 15,0 0 0 1,0 0 0-16,0 0 3 0,0 0 2 16,0 0-1-1,0-3-4-15,0-10-14 0,0-7-5 16,0-6-3-16,0-4-3 16,0-3 6-16,0-7-4 15,-3-4-1-15,-3 2-3 16,-8-5 2-16,1 6 2 15,1-5 1-15,-4 2 1 16,-1 2 2-16,-2-2-2 16,-1 0-4-16,1-4 0 15,3 4-5-15,2 5 8 16,5 9-5-16,-1 8 4 16,1 8 3-16,2 1 0 0,1 3 1 15,3 1-1 1,-2-2 1-16,2 4 0 0,0-3 0 15,0 1 1-15,0-2-2 16,0 2 2-16,0 2-1 16,0-2 0-16,0 5-2 15,0 4-3-15,-1-3-2 16,4 3-7-16,-5 0 3 16,-1 0 4-16,-3 0 0 15,-7 0 5-15,2 0 1 16,-2 0 0-16,1 0-1 15,-8 0-6-15,-3 6-18 0,-4 4 10 16,-5-3 7 0,3 0 3-16,-4-1 2 0,3 1 1 15,-3-5 0-15,5-2 1 16,-2 0-3-16,0 0 2 16,8 0 0-16,-2 0-5 15,-3 0-6-15,2-2-3 16,-1-1-2-16,-4 3 3 15,1-2 6-15,-4 2 7 16,-3 0 2-16,0 0-1 16,-4-2 0-16,-2 2-26 15,-1-4 0-15,1-1 27 16,-1 4 1-16,-5-2-11 16,-1-3 1-16,3 5 5 15,0 1-3-15,4 0 7 0,6 0 0 16,4 0-6-16,2 0 3 15,0 0-4-15,3 0 3 16,-1 0 3-16,-2 0 0 16,-2 0 1-16,0 0-1 15,-4 0-5-15,-1 2 3 16,-2 3 0-16,3-2 0 16,1-2-1-16,-2 1-8 15,5-2 1-15,-4 0-5 16,0 0 9-16,-4 0 1 15,-5 0 6-15,2 0 0 16,-6 0 0-16,-5-2-2 16,0 2 3-16,-1 0-1 0,0 0 1 15,0 0-1-15,5 0 1 16,8 0 0-16,7 0 0 16,5 0 0-16,0 0 0 15,2 0 0-15,-6 0 0 16,-2 0 0-16,-10 5 0 15,-5-1 0-15,-2-2 0 16,1 3 0-16,5-3 1 16,8-2-1-16,1 0 0 15,9 0 0-15,8 0 0 16,-1 0 1-16,4 0-1 16,0 2 0-16,-9 3-2 0,-6-2 3 15,-9 1-1-15,2 2 0 16,-2-2 1-16,3-1-1 15,1 0 0-15,1 2 0 16,4-3 0-16,3 1 0 16,2 1 0-16,1 0 0 15,0 0 0-15,-1-2 0 16,1 1 0-16,-6-3 0 16,-2 0 0-16,-5 0-1 15,-3 3 0-15,-5 1-1 16,2-1 2-16,-6 0-1 15,3 4-3-15,0-4-3 0,1 1-1 16,2-1-3 0,1-3 6-16,2 0 1 0,-2 0 3 15,-6 0 1-15,-1 0 0 16,-3 0 1-16,0 0-2 16,-2 0 1-16,-1 0-4 15,3 0-3-15,1 2-1 16,0 3-1-16,5-5 8 15,4 0-1-15,2 0 2 16,7 0 2-16,-4 0-2 16,1 0-2-16,-6 0 1 15,-4 0 1-15,-6 2 0 16,0 1-3-16,-5 4-1 16,2-4-8-16,3 4 5 15,6-4 6-15,7 1 1 0,3-1 0 16,2-1 0-16,1 3 0 15,0-2 0-15,-1 1 0 16,-5 4 0-16,0-1 0 16,-4 1 2-16,0-1-3 15,4 0 1-15,8 1 0 16,4-3 1-16,9-3 0 16,11-2 4-16,4 0 0 15,3 0 5-15,3 0 14 16,-5 0-7-16,4 0 3 15,-2 0-1-15,3 0-3 16,0 0 0-16,3 0-2 0,0 0-14 16,0 3 0-1,0 5-7-15,0 5 3 0,0 0 4 16,0 7 0-16,0 5 32 16,0 4-9-16,0 6-5 15,0 1-1-15,0 0 6 16,-3 3-9-16,-3 2 4 15,3 1-8-15,3 2-5 16,0 2 3-16,0-3 3 16,0 2-1-16,3-3-1 15,3-3-8-15,0 0 4 16,0-6-3-16,-3-2 5 16,1-3 3-16,-4-8 2 15,0-3 0-15,0-6 4 16,0-6-9-16,0-5 7 0,0 0-4 15,0 0 3 1,0 0 7-16,1 0-2 16,3 0-8-16,-1 0-4 0,9 3-3 15,10 1 1-15,17 2 15 16,17-2 10-16,22-1-16 16,12 0-5-16,18-3-4 15,12 0-1-15,4 0-2 16,-2-10-1-16,-4 0 3 15,-18-2 0-15,-15 1-3 0,-24 2 1 16,-16 2 1 0,-18 1 2-16,-11 5 1 0,-10-2 12 15,-6 3 17-15,0 0 5 16,0 0-3-16,0-3-7 16,0 3-12-16,0 0 1 15,0 0-13-15,0 0 3 16,0 0-1-16,0 0 0 15,0 0 2-15,0 0 3 16,0 0 1-16,0 0 1 16,0 0-4-16,0 0-4 15,0 0-5-15,0-2-1 16,0 1 0-16,0 0-33 16,3-7-106-16,-3-7-152 15,0-14-588-15</inkml:trace>
  <inkml:trace contextRef="#ctx0" brushRef="#br0" timeOffset="2342.71">7370 15212 549 0,'0'0'87'16,"0"0"-71"-16,0 0 20 0,0 0 51 15,0 0-42-15,0 0-20 16,0 0-3-16,43-36 25 15,32 36 2-15,16-4-15 16,16 2-11-16,5-5-5 16,12 1-2-16,10-1-2 15,8 0-2 1,12-2-12-16,-2 0 0 0,-12 4 0 16,-13-2 0-16,-24 5 0 15,-28 2 1-15,-26 0-1 16,-21 0 0-16,-19 0-1 15,-9 0 2-15,0 0 2 0,0 0 3 16,-15 0-6 0,-12 0 0-16,-10 0-29 0,-12 5-91 15,-1 1-120-15,6-6-258 16</inkml:trace>
  <inkml:trace contextRef="#ctx0" brushRef="#br0" timeOffset="2612.96">8586 14925 841 0,'0'0'0'0,"0"0"-11"16,0 0 11-16,0 0 9 15,0 0 23-15,0 0-12 0,255-42-5 16,-167 42-11-1,-10 19 1-15,-10 4-3 0,-23 10-2 16,-27 16 8-16,-22 20 7 16,-65 27 4-16,-67 30-6 15,-82 23-7-15,-83 23-6 16,-69 26-10-16,-36 3-126 16,9-6-345-16</inkml:trace>
  <inkml:trace contextRef="#ctx0" brushRef="#br0" timeOffset="17655">7558 17098 325 0,'0'0'175'16,"0"0"-149"-16,0 0-23 15,0 0 41-15,12 0 29 16,13 0-3-16,14 0 5 15,19-5 3-15,17-7-19 0,22-11-26 16,27-3-10-16,19-7-1 16,18 0-10-16,9-3-10 15,-9 3-2-15,-13 4-8 16,-26 12-4-16,-34 4-10 16,-37 6-19-16,-27 7-19 15,-21 0-22-15,-3 7-48 16,-30 6 40-16,-12 3-97 15</inkml:trace>
  <inkml:trace contextRef="#ctx0" brushRef="#br0" timeOffset="17969.87">8374 16633 716 0,'0'0'43'16,"0"0"-35"-16,0 0 0 16,0 0 17-16,0 0-23 15,0 0 8-15,106-25 12 16,-15 23 2-16,18-1-18 16,-3 3-1-16,-9 0-4 15,-15 3-1-15,-27 19 0 16,-22 20-1-16,-33 19-9 0,-33 29 10 15,-64 37 15 1,-63 37-7-16,-60 37-1 0,-43 24-7 16,-22 20-2-16,-4 26-91 15,19 5-154-15,29-22-282 16</inkml:trace>
  <inkml:trace contextRef="#ctx0" brushRef="#br0" timeOffset="41523.46">19788 7654 185 0,'-5'-5'65'0,"2"4"-26"16,3-2 66-16,0 3 28 16,0 0-19-16,0 0-44 15,0 0-18-15,0 0-5 16,0 0-7-16,0 0-4 16,0 0-5-16,21 0 3 15,18 0-11-15,28 0 10 16,27 0 1-16,16 0-23 15,6 0-11-15,-8 0 1 16,-16 0 0-16,-11 6 2 0,-20-3-3 16,-13-2 1-1,-10-1-1-15,-9 2 1 0,-10 0-1 16,-2 0 0-16,-7 1 0 16,1-2 2-16,2-1 10 15,-2 0 11-15,-1 3-5 16,-6-2-6-16,-2-1 8 15,-1 0 2-15,-1 1-7 16,0 3-9-16,0 3-6 16,0 7 2-16,3 9-1 15,3 10 11-15,3 6-4 16,2 4-7-16,-5 6 4 0,-3 5-4 16,-3 9 1-16,0 2-2 15,0 2 3-15,0 2-2 16,-3 2 2-16,-3-4 2 15,-5 4-1-15,5-2 5 16,3-3-5-16,2 0-3 16,1-1 3-16,0-2-1 15,-2-4 1-15,-1 4-2 16,-3-2 1-16,2-2 0 16,-6 0 0-16,0-1 0 15,3 3-1-15,-2 1-1 16,3 0 1-16,2-2 5 15,4-3 2-15,0-2-2 0,0-4 3 16,0 2-7 0,0-7 0-16,0 0-3 0,0-3 3 15,0-4 0-15,0 1-2 16,0-6 0-16,0-1 0 16,0-1-1-16,0-6 2 15,3-1 0-15,4-3-2 16,2 2 0-16,-3-5 1 15,-2 1 0-15,3-1-1 16,-4-3 0-16,-3 1 0 16,0 1 1-16,0-5 1 15,0-4-2-15,0-1 0 16,0-3 1-16,0-1-1 16,0-4 0-16,0 0 1 0,0 3 0 15,0-3-1-15,0 0 2 16,0 0-2-16,0 0 0 15,0 0 2-15,0 0-2 16,0 0 3-16,-19 0 5 16,-15 0-2-16,-23 0 0 15,-18 0-3-15,-19 0-2 16,-7 0-1-16,4 0 0 16,2 6 0-16,5 4 7 15,15 1-3-15,10-2 1 16,23 1 29-16,19-3-10 15,14-4-8-15,6 0-3 16,3-3 4-16,0 0-1 0,0 0 5 16,0 0 0-1,0 0-4-15,0 0-5 0,0 0 0 16,0 0-4-16,0 0-6 16,0 0-2-16,0 0-20 15,0 0-65-15,0 0-125 16,-17 0-204-16</inkml:trace>
  <inkml:trace contextRef="#ctx0" brushRef="#br0" timeOffset="56101.83">13146 11265 376 0,'0'0'72'16,"0"0"-72"-16,0 10-15 16,0 13 15-16,0 16 26 15,-6 14 15-15,5 14-26 16,-1 15 7-16,2 8 9 16,0 8-14-16,8 11-8 15,9 4 7-15,2 3 0 16,2 2-4-16,-6 6 3 15,-2 0-13-15,-10-5 0 16,-3-6 0-16,0-14-1 16,-3-20-1-16,-10-13-1 15,1-16 1-15,0-15 0 16,7-15 1-16,4-9-2 0,1-8 4 16,0-3 8-1,0 0 30-15,21 0-11 0,5-8-6 16,15-1-14-16,8-1-6 15,2 0-4-15,9 7 0 16,11 3-3-16,7 0-5 16,13 0-3-16,12 0-9 15,9 0-5-15,7 3-26 16,5 0 6-16,3-3-36 16,5 0-22-16,8 0 21 15,10 2 82-15,5 3 19 16,0 1-13-16,2 7 23 15,-7-2-3-15,-6 1-20 0,-6-4-3 16,-5-4 9-16,0-4-4 16,-3 0-4-16,-3 0 5 15,4-4 2-15,0-2-4 16,2-4-7-16,-3 3 1 16,-3 4 0-16,-2-4 2 15,-4 4 5-15,-7 2 0 16,-4-6-3-16,-5 3 2 15,1-3-6-15,8-4 3 16,0 0-2-16,5 2-1 16,2 5 5-16,1 2-5 15,-1 2 11-15,-1 0-1 16,4 0-9-16,-1 0-2 16,-1 0-2-16,2 0-2 0,3-4 0 15,-3-9-8-15,-8-1-6 16,2-5 11-16,-11 6 6 15,-1-5 0-15,-8 3 1 16,-8 2 0-16,-10 2 12 16,-9 2 10-16,-10 5 12 15,-8-3 1-15,-3 1-9 16,-3-1-9-16,0 4-16 16,-3 0-1-16,-2 3 1 15,-4-4-1-15,-2 4 0 16,-5 0-1-16,0 0 1 15,5 0 0-15,0 0 0 0,-2 0 0 16,2 0 1 0,-2 4-2-16,1 2-1 0,-7-2 2 15,0-1 1-15,-3 0 0 16,1-3 2-16,-7 0 6 16,1 0 8-16,-3 0-3 15,-6 0-3-15,-3 0 5 16,-5 0 10-16,-3 0 2 15,0 0 8-15,0 0 4 16,0-7 8-16,0-6-15 16,0-9-11-16,0-7 11 15,0-11-10-15,0-17-6 16,0-9-12-16,0-7-5 0,10-7-3 16,-3-6 0-16,-1-5-4 15,-4-5-2-15,-2-10-2 16,0-6-1-16,-5 2 9 15,-5-2 0-15,0 12 3 16,-1 6 0-16,3 11-1 16,4 19 0-16,-2 15 2 15,2 14-1-15,-2 11 5 16,0 4-5-16,3 1 3 16,-6 1-2-16,3 0 1 15,-2-1-2-15,1 0 1 16,-3 0-1-16,-4 3 0 0,-4-1-2 15,-8 1-1-15,-10 5-1 16,-9 1 0-16,-17 5 1 16,-3 1 0-16,-10 4 2 15,1 0 0-15,-5 0 1 16,1 0-1-16,1 6-3 16,-7 1 2-16,-4-1-8 15,-16-2 1-15,-26-4 1 16,-19 0 0-16,-23 0 4 15,-19-6-5-15,-5-11-2 16,4 3 5-16,7-1 1 16,11-2 5-16,15 6-1 15,9 1 0-15,8 0-1 16,5 1 1-16,-5 5 1 16,-1-2 1-16,7 6-1 0,-4 0 0 15,10 0 0-15,1 0 2 16,7 4-2-16,6-2-9 15,2-2 4-15,7 0-3 16,3 0 8-16,7 0-1 16,6 0 1-16,3-6 0 15,-3-3 0-15,0-5-2 16,-9 4-4-16,-10-6-10 16,-7 4-1-16,-7 0 4 15,0-1 11-15,2 6 1 16,5 0 1-16,10 2 0 0,9 3 0 15,7 1 0-15,4 1 0 16,-1 0 0-16,0 0 0 16,-3 0 0-16,-3 0 0 15,-6 1 0-15,-4 10-2 16,-4-5-2-16,-2 1 4 16,10 0 1-16,9 1 2 15,3-3-3-15,10 1 0 16,4 1 0-16,9-3 1 15,9 3 2-15,-2-1-4 16,7 1 1-16,2 0 0 16,10-4-2-16,6 2 2 15,11-3 0-15,8 0 0 16,4 1 0-16,4-3 0 0,3 0 2 16,0 0 0-16,0 0 2 15,-3 4 1-15,-5 0-3 16,-2 1-2-16,-9 3 0 15,-2 2-1-15,0 2 1 16,0-1 0-16,8-2 3 16,5-3-3-16,5-2-3 15,4 4 0-15,2-3-4 16,0 5 3-16,0 7 4 16,0 3 1-16,0 3 9 15,0 0-3-15,3 0-2 16,7-1 0-16,-4-5-2 0,0 1-3 15,7-3 5 1,-4 2-2-16,6 0 5 0,0 3-5 16,-2 5-3-16,-4 7-1 15,-6 12-30-15,-3 6-83 16,-12 0-195-16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8:08.778"/>
    </inkml:context>
    <inkml:brush xml:id="br0">
      <inkml:brushProperty name="width" value="0.05292" units="cm"/>
      <inkml:brushProperty name="height" value="0.05292" units="cm"/>
      <inkml:brushProperty name="color" value="#0070C0"/>
    </inkml:brush>
  </inkml:definitions>
  <inkml:trace contextRef="#ctx0" brushRef="#br0">18869 4593 469 0,'0'0'201'15,"0"0"-197"-15,0 0 0 16,0 0 13-16,0 0 3 16,0 0-18-16,0 0-2 0,0 3 0 15,0 18-3-15,0 13 3 16,0 10 23-1,0 8 11-15,-16 3-9 0,-7 3-10 16,-10 1 2-16,-12 0-7 16,-4-4-5-16,1-9-3 15,2-10 3-15,11-13 3 16,19-8 11-16,9-9 20 16,4-4 17-16,3 1-15 15,0-1-15-15,0 1-22 16,3 2-4-16,13 4-14 15,6 5 11-15,12 2 3 16,5 2 0-16,3 1 1 16,6 1-2-16,0-1 1 0,-1 3-14 15,2-4-27-15,-4-4-72 16,-7-5-99-16,-10-6-223 16</inkml:trace>
  <inkml:trace contextRef="#ctx0" brushRef="#br0" timeOffset="393.94">18665 5121 460 0,'0'0'138'0,"0"0"-128"16,0 0 24-16,0 0 39 15,0 0-35-15,0 0-6 16,320-90 24-16,-128 52-25 16,41-2-6-16,38-4-16 15,31 3-6-15,14 4-3 16,6 8 39-16,-13 4-20 16,-26 5-17-16,-36 7-2 15,-39 3 0-15,-31 1 2 16,-33 2 3-16,-24-2-5 15,-29 0 1-15,-35 1 15 16,-24 1 8-16,-19 4 7 0,-11 0 25 16,-2 0 14-1,0 2-31-15,0-2-21 16,0 0-13-16,0 3-5 0,0 0 0 16,0-3-37-16,0 2-84 15,1-12-114-15</inkml:trace>
  <inkml:trace contextRef="#ctx0" brushRef="#br0" timeOffset="2317.25">22687 4482 331 0,'-10'-11'171'0,"4"6"-135"16,6 3 61-16,0 1 9 16,0 1-29-16,0 0-40 15,0 0-28-15,0 0-9 16,0 0-10-16,5 17-2 16,6 9 12-16,1 7 6 15,-1 10 2-15,2 6-2 16,-4 2 1-16,0 1-7 15,-1-4 2-15,-2-6-1 0,0-9 0 16,-2-5 0 0,-1-11-1-16,-1-9-1 0,-2-4-9 15,1-4-7-15,-1 0 17 16,0-16 6-16,0-12-6 16,2-4-13-16,-2-1 13 15,0-2 2-15,1 2-2 16,2 2 0-16,-2 8 1 15,1 9 0-15,-1 8 1 16,1 6-2-16,1 0-4 16,5 6-13-16,2 18-8 15,8 8 19-15,6 4 6 16,-6-4 0-16,1-4 0 16,-7-8 0-16,-3-8-13 0,-8-8-12 15,-1-1 8-15,0-3 17 16,0-3 15-16,0-11 18 15,0-9-25-15,0-2 34 16,0-2-13-16,0 3 2 16,12 0-16-16,8 6-1 15,-1 8-10-15,4 7-3 16,0 3 0-16,0 7-1 16,-2 15-5-16,3 10 5 15,-2 1 4-15,-4 2-3 16,0 0 0-16,-5-2-1 15,3-3-17-15,5-6-55 16,2-7-108-16,7-14-168 0</inkml:trace>
  <inkml:trace contextRef="#ctx0" brushRef="#br0" timeOffset="2527.8">23344 4606 38 0,'0'0'581'15,"0"0"-557"-15,0 0 28 16,0 0 24-16,0 0-76 16,0 0 8-16,-21 70 14 15,34-19 11-15,4 3-19 16,2-1 0-16,-1-6-13 0,0-4-1 16,-2-3-28-16,-5-5-76 15,-2-14-148-15,0-10-223 16</inkml:trace>
  <inkml:trace contextRef="#ctx0" brushRef="#br0" timeOffset="2716.29">23304 4391 64 0,'0'0'574'0,"0"0"-574"0,0 0-19 16,0 0-8 0,0 0-25-16,0 0-42 0,38 14-105 15</inkml:trace>
  <inkml:trace contextRef="#ctx0" brushRef="#br0" timeOffset="3105.78">23534 4574 560 0,'0'0'196'16,"0"0"-196"-16,0 0-30 16,0 0 30-16,0 0 20 0,0 0-9 15,55 204-4-15,-27-155-2 16,0-2-2-16,-7-11-1 15,-1-7-4-15,-10-11-6 16,-3-9-3-16,-7-6 6 16,0-3 5-16,0-10 4 15,0-13 1-15,-1-8-1 16,-5-4-5-16,5-1 2 16,1 0-2-16,0-3 2 15,10 4-2-15,7 7 2 16,0 11-1-16,1 7 3 15,5 10 1-15,-1 0 10 16,5 16-4-16,3 17-7 0,-2 12-2 16,2 6-2-1,-5 5-1-15,-2-2-75 0,-7-3-235 16</inkml:trace>
  <inkml:trace contextRef="#ctx0" brushRef="#br0" timeOffset="4448.04">21602 6477 180 0,'0'0'24'15,"0"0"-22"-15,0 0 43 0,0 0 17 16,0 0-7-16,0 0-9 16,20 24 26-16,-12-10-9 15,-1 3-9-15,-2 7-17 16,-5 4 21-16,0 3-26 16,-21 4-8-16,-11 2-9 15,-6 0-9-15,-8-2-1 16,4-8-1-16,4-11 0 15,14-5-3-15,11-6 3 16,7-5 0-16,6 0 4 16,0 0 5-16,0 0 5 15,0 4-7-15,0-1-8 16,6 7 0-16,10 5 32 16,5 0-6-16,3 5-9 0,5 1-12 15,6 1-2-15,6 4-5 16,1-3 4-16,-4-5-5 15,1-2-33-15,-6-3-47 16,-10-9-62-16,-7-4-133 16</inkml:trace>
  <inkml:trace contextRef="#ctx0" brushRef="#br0" timeOffset="4799.13">21540 6839 660 0,'0'0'110'16,"0"0"-108"-1,0 0 39-15,0 0 24 0,0 0-29 16,0 0-24-16,179-53 13 16,-76 40-4-16,15-4-7 15,18-1-6-15,20-6-1 16,20-3-6-16,18 0 33 15,14-2 5-15,-8 3-36 16,-20 2-1-16,-31 4-1 16,-25 2-1-16,-33 3-1 15,-27 2 1-15,-25 6 3 16,-19 1 7-16,-17 3 14 0,-3 3 43 16,0-3-18-16,0 2-47 15,0 1-2-15,0 0-39 16,0 0-82-16,-3 0-108 15,-12 0-205-15</inkml:trace>
  <inkml:trace contextRef="#ctx0" brushRef="#br0" timeOffset="5883.13">24309 6156 436 0,'0'-14'126'0,"-7"7"-119"16,-2 3 39-16,1 2 28 15,-5 2-35-15,-4 0-4 16,-5 16-35-16,-5 15 0 15,1 11 0-15,-1 8 2 16,6 7 5-16,6 4 9 0,7 2 11 16,5-4 2-16,3-3 1 15,0-5-16-15,15-9-9 16,15-6-5-16,16-8-61 16,15-17-150-16,11-11-178 15</inkml:trace>
  <inkml:trace contextRef="#ctx0" brushRef="#br0" timeOffset="6222.23">24620 6423 631 0,'0'0'91'16,"0"0"-88"-16,0 0 26 15,0 0 40-15,0 0-25 16,0 0-16-16,-284 140-8 15,260-101-7-15,11 2-11 16,11-4 0-16,2-4-2 16,23-7-5-16,15-9 2 15,15-6-12-15,2-11 6 16,0 0-9-16,-9-13 6 16,-13-12 12-16,-13-3 6 15,-10-6 10-15,-10 2-11 16,0-1-3-16,-22 5-2 0,-7 5 0 15,-2 10-2-15,1 4-5 16,5 8-18-16,10 1-25 16,10 0-72-16,5 0-137 15,20 3-131-15</inkml:trace>
  <inkml:trace contextRef="#ctx0" brushRef="#br0" timeOffset="6612.2">24755 6438 718 0,'0'0'46'15,"0"0"-46"-15,0 0 28 16,0 0-4-16,0 0-23 16,0 0 7-16,24 90 34 15,6-45-16-15,6 0-13 0,1-6-10 16,-2-3-3-16,-9-10-6 15,-6-11-8-15,-13-7-8 16,-7-8-6-16,0 0 16 16,0-15 12-16,-4-12 14 15,-10-9-14-15,4-3-2 16,4 0 2-16,6-5 2 16,0 4-2-16,27 5-3 15,4 10-12-15,9 10 15 16,1 9 0-16,0 6 1 15,-3 11 12-15,-6 17-6 0,-3 8 5 16,-7 10 1-16,-4 3 3 16,-3 1-11-16,-3-3-5 15,2-1-16-15,0-10-105 16,1-9-215-16</inkml:trace>
  <inkml:trace contextRef="#ctx0" brushRef="#br0" timeOffset="7657.16">25591 5932 754 0,'0'0'21'0,"0"0"-21"16,0 0-10-16,0 0 7 16,0 0 6-16,0 0 21 15,-3 138-3-15,6-86-18 16,10-2 2-16,2-1 1 16,0-6-6-16,-2-7-4 15,-3-9 1-15,-7-4-15 0,-3-6-5 16,0-3-1-16,-19-2 15 15,-9 1 5-15,-9 1 4 16,-2 2 5-16,-1 1-4 16,2 3 10-16,4 3 5 15,4 2 0-15,5 3 5 16,4 1-7-16,9 1-4 16,5 0-1-16,7-1-4 15,0-3-2-15,15-5-1 0,13-6 4 16,11-10-5-16,8-5-1 15,3 0-5 1,0-7-8-16,-6-12 0 0,-6-6 0 16,-13-8 13-16,-6-2 1 15,-13-6-1-15,-6-1 0 16,0 2 0-16,0 15 2 16,-5 8 6-16,4 10 25 15,-1 7-20-15,2 0-13 16,0 0-13-16,0 13-9 15,18 10 22-15,9 10 1 16,9 1 9-16,3-2-8 16,1-6 3-16,-3-6-5 0,0-10-3 15,-5-9-12 1,-5-1 4-16,-5-14 1 0,-3-8 3 16,-6-12 6-16,-6-2 1 15,-1-4 7-15,-5-2 21 16,-1 4-16-16,0 7 5 15,0 13-1-15,0 9 11 16,0 9 7-16,0 0-34 16,2 22-27-16,2 11 10 15,-1 12 17-15,3 6 5 16,0 1-1-16,3 2-3 16,0-5-1-16,5-2-7 15,3-9-73-15,3-13-153 16,-4-19-281-16</inkml:trace>
  <inkml:trace contextRef="#ctx0" brushRef="#br0" timeOffset="7820.7">26168 6163 507 0,'0'0'294'16,"0"0"-294"-16,0 0-7 15,0 0 5-15,0 0-15 16,0 0-160-16,-7 7-84 16</inkml:trace>
  <inkml:trace contextRef="#ctx0" brushRef="#br0" timeOffset="8098.95">26514 5561 707 0,'0'0'47'0,"0"0"-47"16,0 0-17-16,0 0 17 15,0 0 11-15,0 0 52 0,-42 325-6 16,42-198-4-1,0 2-25-15,9 3-15 0,2-9-9 16,-6-8-4 0,-5-12-8-16,0-16-89 15,-2-19-80-15,-5-21-275 0</inkml:trace>
  <inkml:trace contextRef="#ctx0" brushRef="#br0" timeOffset="8263.51">26289 6399 656 0,'0'0'44'0,"0"0"10"15,0 0-36 1,0 0-18-16,0 0-5 0,0 0-28 16,367-62-113-1,-269 61-170-15</inkml:trace>
  <inkml:trace contextRef="#ctx0" brushRef="#br0" timeOffset="8453.01">26874 6151 547 0,'0'0'137'16,"0"0"-137"-16,0 0-24 16,0 0 24-16,0 0 88 15,0 0-15-15,3 189-9 16,10-123-43-16,5 1-8 0,-1-2-10 15,4-6-3 1,-2-9-60-16,-6-14-77 0,-4-17-198 16</inkml:trace>
  <inkml:trace contextRef="#ctx0" brushRef="#br0" timeOffset="8610.59">27010 6181 702 0,'0'0'42'16,"0"0"10"-16,0 0-13 16,0 0-39-16,0 0 0 15,0 0-101-15,30-39-175 16,25 45-166-16</inkml:trace>
  <inkml:trace contextRef="#ctx0" brushRef="#br0" timeOffset="8916.79">27238 6218 663 0,'0'0'47'0,"0"0"-20"15,0 0 69-15,0 0 2 16,0 0-53-16,0 0-25 16,-139 171 0-16,136-111-20 15,3-4 1-15,12-5-1 0,20-10-29 16,9-13-25-1,6-15-22-15,3-13 9 0,-2 0 6 16,-3-30 16-16,-10-9 13 16,-9-12 17-16,-10-7-1 15,-7 1 13-15,-9 4 3 16,-6 10-2-16,-19 14 4 16,-2 15 15-16,-1 14 19 15,2 0-36-15,7 14-7 16,9 5-43-16,10 2-176 15</inkml:trace>
  <inkml:trace contextRef="#ctx0" brushRef="#br0" timeOffset="9281.81">27602 6050 622 0,'0'0'127'15,"0"0"-127"-15,0 0 5 0,0 0 38 16,0 0 31-16,0 0-23 16,-43 252-25-16,69-176-16 15,3-7-3-15,-3-15-7 16,-7-17-15-16,-6-16-18 16,-7-11-3-16,-2-10-3 15,4-4 29-15,7-20 10 16,3-12 0-16,4-6 5 0,-1-3 1 15,0-3 25-15,1-1-3 16,5 6 4-16,1 9 11 16,1 11-2-16,-5 17-16 15,1 6-4-15,-1 30-21 16,0 22-9-16,-3 21 9 16,-9 8 8-16,-8 4-8 15,-4 3-3-15,-3-8-62 16,-10-7-174-16</inkml:trace>
  <inkml:trace contextRef="#ctx0" brushRef="#br0" timeOffset="9470.31">28429 6773 1070 0,'0'0'7'15,"0"0"-3"-15,0 0-4 16,0 0 19-16,0 0-19 16,0 0-22-16,-3 10-106 15,3-10-354-15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18:57.10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C00000"/>
    </inkml:brush>
  </inkml:definitions>
  <inkml:trace contextRef="#ctx0" brushRef="#br0">3777 3464 134 0,'0'-1'113'0,"0"-1"-2"16,0 0 16-16,0-1-16 15,0 0-26-15,0-1-19 16,0 4 8-16,0-2 12 0,-3 2-10 16,3 0-16-1,-4 0-4-15,1 0-5 0,3 0-8 16,-3 0-10-16,0 0-14 16,3 0-10-16,-6 0-9 15,-3 17-8-15,-9 12-3 16,-1 11 11-16,4 12 3 15,0 6-1-15,9 6-1 16,6 3 5-16,0 5-2 16,0 5 2-16,10 5 1 15,5 4 6-15,0 4-6 16,-3-2 1-16,-3-1 0 16,-9-1-4-16,0-4 3 0,-25-2-6 15,-14-5 1-15,-6-4-1 16,-4-16-2-16,1-13-1 15,2-19-38-15,4-16-37 16,9-7-43-16,2-40-64 16,4-23-207-16</inkml:trace>
  <inkml:trace contextRef="#ctx0" brushRef="#br0" timeOffset="166.55">3358 4134 641 0,'0'0'251'0,"0"0"-251"0,0 0 0 16,0 0 35-16,0 0-3 16,0 0-23-16,218-70-8 15,-133 56-1-15,1-1-74 16,-11 1-144-16,-14 0-398 16</inkml:trace>
  <inkml:trace contextRef="#ctx0" brushRef="#br0" timeOffset="569.35">4437 3630 657 0,'0'0'108'0,"0"0"-106"16,0 0 47-16,0 0 56 15,0 0-55-15,0 0-18 16,-166 107 7-16,129-44 13 16,4 9-10-16,12 4-11 0,11 3-10 15,10 0-13-15,0-4-5 16,25-6-3-16,11-8-5 16,19-11-49-16,14-10-56 15,11-16-87-15,2-20-247 16</inkml:trace>
  <inkml:trace contextRef="#ctx0" brushRef="#br0" timeOffset="963.14">4780 3750 552 0,'0'0'130'0,"0"0"-117"16,0 0-7-16,0 0 50 16,0 0-17-16,0 0-18 15,64-4 39-15,-28 8-38 16,-2 6-15-16,-1 6-7 15,-9 5 0-15,0 5 0 0,-8 3 1 16,-7 6 4-16,-6 8 2 16,-3 2 2-16,-6 1-3 15,-13 1-3-15,-4-4-3 16,-5-3-7-16,4-8-2 16,2-6-2-16,5-12-11 15,10-5-2-15,7-9-20 16,0-9-25-16,27-21-137 15</inkml:trace>
  <inkml:trace contextRef="#ctx0" brushRef="#br0" timeOffset="1192.52">5317 3817 754 0,'0'0'25'16,"0"0"8"-16,0 0 83 15,0 0-51-15,0 0-25 16,0 0 2-16,-194 113-7 16,160-67-15-16,7 3-7 15,12 1-9-15,7-2 2 16,8-5-6-16,5-4-1 16,26-7-30-16,14-8-53 15,12-10-65-15,7-12-96 16</inkml:trace>
  <inkml:trace contextRef="#ctx0" brushRef="#br0" timeOffset="1469.78">5520 4061 62 0,'0'0'809'16,"0"0"-809"-16,0 0-1 15,0 0 1-15,0 0 46 16,0 0-15-16,-15 121-2 16,15-82-10-16,9 4-14 15,-3-1-5-15,-6-1 0 16,0-3-6-16,0-5-14 0,-24-5-6 16,-10-7 2-16,-8-8 2 15,-7-11 9 1,1-2 5-16,-1-21-14 0,13-15-73 15,24-12-174-15</inkml:trace>
  <inkml:trace contextRef="#ctx0" brushRef="#br0" timeOffset="2264.71">5912 3647 715 0,'0'0'9'0,"0"0"-9"15,0 0 0-15,0 0 52 16,0 0 8-16,0 0-9 16,-19 203-6-16,26-164-20 15,13-1-17-15,5-10-5 16,8-8 1-16,3-10-2 15,4-10-2-15,0 0-8 0,-4-13-11 16,-3-16 6-16,-6-3 6 16,-8-4-3-1,-7-1 0-15,-9 5 10 0,-3 5 0 16,0 5 23-16,0 12 33 16,0 4-24-16,-3 4 0 15,3 2-21-15,0 0-11 16,-3 11-14-16,3 13 14 15,0 9 6-15,0 3 10 16,0 10-2-16,15 3 2 16,0 4-10-16,0 2 0 15,0-3-6-15,-6 3 0 16,-3-5 0-16,-6-3 0 0,0-5 0 16,-3-5 0-16,-14-6-1 15,-2-6 0-15,-3-8-3 16,-5-5 4-16,4-8 3 15,-8-4 2-15,1-1-2 16,0-21-3-16,8-10-31 16,16-10-65-16,9-10-83 15,33-14-266-15</inkml:trace>
  <inkml:trace contextRef="#ctx0" brushRef="#br0" timeOffset="2602.58">6679 3443 526 0,'0'0'333'16,"0"0"-333"-16,0 0 0 15,0 0 9-15,0 0 2 16,0 0-11-16,21 116 41 16,3-51-8-16,9 9-3 15,-3 6 2-15,1 1 1 16,-4 6 3-16,-5-2-8 16,-8-2-7-16,-10-6-6 0,-4-5-15 15,-7-6 0-15,-26-11-24 16,-12-7-47-16,-21-14-26 15,-11-17-85-15,-17-16-208 16</inkml:trace>
  <inkml:trace contextRef="#ctx0" brushRef="#br0" timeOffset="3231.87">7513 3959 730 0,'0'0'104'16,"0"0"-101"-16,0 0 76 15,0 0 33-15,0 0-32 16,0 0-33-16,0 0-17 16,49 10 1-16,-1-7 10 15,15 0-15-15,11-2-21 16,-2-1-5-16,3 0-24 15,-4 0-63-15,-5 0-73 16,-15 0-153-16</inkml:trace>
  <inkml:trace contextRef="#ctx0" brushRef="#br0" timeOffset="3435.33">7783 4253 673 0,'0'0'290'0,"0"0"-290"16,0 0 0-16,0 0 39 15,0 0 27-15,0 0-42 16,51 4-18-16,6-8-6 16,20-7-59-16,7-8-133 15,1-3-212-15</inkml:trace>
  <inkml:trace contextRef="#ctx0" brushRef="#br0" timeOffset="4318.96">8805 3601 454 0,'0'0'160'15,"0"0"-157"-15,0 0 105 16,0 0 21-16,0 0-34 16,0 0-41-16,21-19-38 15,10 10-15-15,11 1 0 16,7 3 4-16,-1 4-3 15,-6 1-2-15,-8 0 3 16,-8 0-3-16,-10 11-3 16,-7 4-5-16,-3 6-6 15,-2 7 8-15,-4 4 4 16,-4 4 0-16,-17 3-2 16,-12 0-6-16,-7-2-1 0,-2 1-4 15,8-6-3-15,10-4 6 16,6-5 3-16,8-8-5 15,6-5 9-15,4-2 2 16,0-3-1-16,14 1 4 16,10 0 5-16,6 1 4 15,6 3-5-15,1 2 3 16,-6 4-7-16,-8 1 1 16,-7-1-1-16,-4 6 2 15,-4 0 1-15,-4 4-1 16,-4 1 3-16,0-1 1 15,-9 0 7-15,-6-1-4 0,-12-2 5 16,-1-4 3-16,-8-5-1 16,0-2 10-16,-3-8-1 15,1-4-10-15,5 0 7 16,6-9-8-16,9-12-14 16,15-12-7-16,3-10-88 15,33-4-91-15,15-7-302 16</inkml:trace>
  <inkml:trace contextRef="#ctx0" brushRef="#br0" timeOffset="4700.85">9368 3734 565 0,'0'0'153'16,"0"0"-150"-16,0 0-3 15,0 0 48-15,0 0-26 16,0 0-11-16,100 22 10 16,-69-9-9-16,-1 3-4 15,-3 5-3-15,1 3-3 16,-4 5 0-16,-5 4-1 0,-6 3 1 15,0 4-2-15,-9 1 3 16,-4 0-3-16,0-3-2 16,-18-3-4-16,-7-5-1 15,-11-5 1-15,-6-5 6 16,-4-6 0-16,-2-7 0 16,5-6-1-16,12-1-14 15,20-1-15-15,11-19-44 16,33-8-241-16</inkml:trace>
  <inkml:trace contextRef="#ctx0" brushRef="#br0" timeOffset="4957.17">9835 3813 153 0,'0'0'506'0,"0"0"-503"16,0 0 80-16,0 0-12 15,0 0-42-15,0 0-20 16,-105 39 9-16,77-2 22 16,4 7-13-16,9 2 11 15,5 2 1-15,7-1-11 16,3-3-13-16,0-1-13 16,0-8 0-16,16-4-2 15,3-11-31-15,14-6-32 0,9-11-70 16,6-3-182-1</inkml:trace>
  <inkml:trace contextRef="#ctx0" brushRef="#br0" timeOffset="5174.38">10048 3975 531 0,'0'0'331'15,"0"0"-325"-15,0 0 38 16,0 0 70-16,0 0-38 16,0 0-60-16,52 0-12 15,-6 0-4-15,10 0 0 16,-1-3-28-16,0-1-62 16,-13-5-58-16,-6-2-140 0</inkml:trace>
  <inkml:trace contextRef="#ctx0" brushRef="#br0" timeOffset="5414.25">10257 3817 903 0,'0'0'68'15,"0"0"-67"-15,0 0 59 16,0 0-19-16,0 0-41 0,0 0 0 15,-12 97 24-15,12-48-7 16,0 5-4-16,0 3-10 16,6-3 1-16,3-3-4 15,-3-3-17-15,4-4-63 16,-1-10-123-16,9-11-269 16</inkml:trace>
  <inkml:trace contextRef="#ctx0" brushRef="#br0" timeOffset="5962.79">11301 3995 205 0,'0'0'424'16,"0"0"-418"-16,0 0 11 15,0 0 78-15,0 0-48 16,0 0-30-16,-258-10-9 16,185 6-6-16,9 2 1 15,19 1 0-15,15 1 66 16,14-2-34-16,10-1 4 15,6-1 27-15,0-6-8 0,0-3-18 16,15-9-40-16,9-6-3 16,7-3-13-16,5-6-19 15,1 0-7-15,-4 1 21 16,-9 1 10-16,-10 3 11 16,-4 9 3-16,-10 7 25 15,0 6 9-15,0 5 14 16,0 5-14-16,0 0 2 15,0 0-19-15,0 0-20 16,0 9-12-16,0 15-11 16,-3 16 22-16,-4 9 1 15,4 10 5-15,3 6 14 16,0 5-11-16,0-3-4 0,5-3-1 16,0-8-3-16,1-6-18 15,-3-10-59-15,10-14-80 16,5-13-106-16,12-13-377 15</inkml:trace>
  <inkml:trace contextRef="#ctx0" brushRef="#br0" timeOffset="6471.11">11497 3598 678 0,'0'0'31'16,"0"0"-31"-16,0 0 0 15,0 0 56-15,0 0 24 16,0 0-45-16,-60 241 2 16,60-183-13-16,0-9-17 15,15-7-7-15,13-16-10 16,11-12-16-16,7-12 5 15,2-2-28-15,-2-23-15 16,-4-12 22-16,-6-7 29 16,-3-6 8-16,-8 1-5 15,-4 3 10-15,-12 8 3 16,-9 11 60-16,0 12 27 16,0 7-6-16,0 6-32 0,0 0-52 15,0 6-15-15,0 16 8 16,0 9 7-16,0 9 31 15,0 7 14-15,6 6-15 16,3 5 1-16,-1 4 0 16,-3 0-21-16,0-1 4 15,-5 2 4-15,0-2-4 16,-10-2-6-16,-7-3 6 16,-13-6-5-16,-9-9-2 15,-9-10-6-15,-14-11-1 16,-19-13-5-16,-20-7-59 15,-17-13-124-15,-3-24-312 0</inkml:trace>
  <inkml:trace contextRef="#ctx0" brushRef="#br0" timeOffset="9511.98">13338 3591 502 0,'0'4'175'0,"0"-1"-175"16,0 8-11-16,0 7 11 15,-11 7 1-15,1 10 33 0,4 8-24 16,0 3-7-16,-3 5 9 15,-5 1-9-15,-5-3 0 16,-13-2 3-16,-9-7-1 16,-6-5 6-16,-2-10 3 15,6-8 2-15,15-7 20 16,8-6 6-16,16-1-14 16,4-2-8-16,0 0-12 15,0 2-8-15,7-1-2 16,19 3 2-16,10 5 1 15,13-3 7-15,3 2-2 16,5 0-6-16,-5-4-11 16,1 2-50-16,-5-4-116 15,-3-3-238-15</inkml:trace>
  <inkml:trace contextRef="#ctx0" brushRef="#br0" timeOffset="9697.78">13172 4082 588 0,'0'0'152'0,"0"0"-152"15,0 0 0-15,0 0 0 16,0 0 20-16,0 0 17 16,315-36-21-16,-182 27-13 0,7 0-3 15,2-2-38-15,-11-5-232 16</inkml:trace>
  <inkml:trace contextRef="#ctx0" brushRef="#br0" timeOffset="10534.61">14661 3499 770 0,'0'0'132'16,"0"0"-132"-16,0 0-25 15,0 0 0-15,0 0 25 16,0 0 0-16,-12 205 4 16,18-139 4-16,7-1 4 15,4-5-6 1,-8-13-5-16,1-8 1 0,-1-13-2 16,-5-12 0-16,0-7-13 15,-4-7-14-15,0 0 27 16,0-15 22-16,0-10-19 15,0-8 1-15,0-1 1 16,0-2 5-16,0 4 4 16,0 2 2-16,6 7 11 0,4 7-11 15,-4 10-5 1,-3 2-1-16,0 4-10 0,7 0-9 16,13 19-15-16,7 11 16 15,7 7 7-15,2 5 0 16,-5 2-1-16,-9-8 1 15,-5-9-1-15,-10-9-21 16,-5-11-1-16,-5-6-6 16,0-1 22-16,0-12 8 15,-2-15 14-15,-5-8-13 16,1-2 10-16,6-2 10 16,0 4-1-16,6 2-5 0,21 7-10 15,1 6-5-15,8 11 0 16,-3 9-7-16,-4 0-2 15,3 18-2-15,-5 13 1 16,1 10 9-16,-1 4 2 16,-2 4 1-16,5-2-2 15,-4-3-17-15,6-10-136 16,1-14-239-16</inkml:trace>
  <inkml:trace contextRef="#ctx0" brushRef="#br0" timeOffset="10972.44">15577 3650 548 0,'0'0'160'0,"0"0"-158"0,0 0 33 15,0 0 24-15,0 0-36 16,0 0-14-16,-140 88 13 15,111-43-18-15,10 5-2 16,3 0-2-16,10 0 1 16,6-10-1-16,0-4 0 15,12-12-1-15,7-10-10 16,11-11 4-16,3-3 7 16,9-13 4-16,0-14-4 15,-4-7-4-15,-8-5 4 0,-11-2 5 16,-12-2 0-16,-7 3 3 15,0 6 7-15,0 7 9 16,-7 9 11-16,1 12 10 16,3 3-9-16,3 3-36 15,0 0-6-15,0 9-19 16,0 14 7-16,2 13 18 16,9 9 7-16,2 6 1 15,3 6-5-15,-1-1 0 16,6 3-3-16,1-4-12 15,4-7-106-15,-1-9-136 16</inkml:trace>
  <inkml:trace contextRef="#ctx0" brushRef="#br0" timeOffset="11203.84">16100 3669 533 0,'0'0'272'0,"0"0"-272"16,0 0-18-16,0 0 18 15,0 0 18-15,0 0 23 16,-129 266-11-16,129-190-17 16,0-2-9-16,0-6-4 0,3-11-54 15,3-11-114-15,-3-17-159 16</inkml:trace>
  <inkml:trace contextRef="#ctx0" brushRef="#br0" timeOffset="11387.35">15837 3828 642 0,'0'0'88'0,"0"0"-88"16,0 0-8-16,0 0 8 15,0 0 82-15,0 0-31 16,149 155-35-16,-84-113-14 16,10-2-2-16,-3-7-73 15,-8-10-239-15</inkml:trace>
  <inkml:trace contextRef="#ctx0" brushRef="#br0" timeOffset="12052.59">17044 2993 679 0,'0'0'29'16,"0"0"-29"-16,0 0-59 16,0 0 39-16,0 0 20 0,0 0 27 15,-257 404 6-15,210-264 17 16,-2 10-13-16,2 5-16 15,2-12-11-15,1-12 17 16,4-14-17-16,5-21 8 16,5-17-8-16,8-17-8 15,0-19-2-15,11-17 0 16,2-12-1-16,6-11-34 16,3-3-85-16,3-22-214 15</inkml:trace>
  <inkml:trace contextRef="#ctx0" brushRef="#br0" timeOffset="12645.51">17022 3766 631 0,'0'0'158'15,"0"0"-152"-15,0 0 73 16,0 0-6-16,0 0-23 16,0 0-50-16,4 47-3 15,5 12 3-15,4 15 3 16,-3 1 3-16,1-5-5 16,-2-10-1-16,-3-13-2 15,0-12-29-15,-6-15-26 0,0-10-1 16,0-10-2-16,3-11 52 15,0-24-1-15,0-9-24 16,3-8 21-16,1-1 12 16,1-4 14-16,1 2 0 15,0 8 1-15,1 13 2 16,-1 14 12-16,-1 15 9 16,5 5-38-16,0 25-18 15,10 15 5-15,2 11 13 16,2 1 3-16,-8-5-2 15,1-9 1-15,-5-10-2 16,-7-13-4-16,0-8-15 16,-2-7-22-16,5-3-1 0,-1-20 33 15,3-6-24 1,0-3 23-16,0-1 10 0,-1-2 51 16,1 2 9-16,4 3 4 15,-1 9-40-15,-3 9-18 16,7 12 9-16,0 3-15 15,5 23-9-15,4 14 2 16,4 7 7-16,6 7-1 16,-3-2 0-16,1-3-35 15,-1-10-88-15,-9-14-182 16</inkml:trace>
  <inkml:trace contextRef="#ctx0" brushRef="#br0" timeOffset="12848.97">17875 3742 585 0,'0'0'154'15,"0"0"-154"-15,0 0-15 16,0 0 15-16,0 0 75 16,0 0-21-16,20 254-18 15,-3-176-20-15,-2-6-16 16,-2-8-2-16,-6-8-73 15,0-17-130-15,-4-15-136 16</inkml:trace>
  <inkml:trace contextRef="#ctx0" brushRef="#br0" timeOffset="13014.52">17966 3678 696 0,'0'0'93'16,"0"0"-93"-16,0 0-22 16,0 0-16-16,0 0-119 15,0 0-177-15</inkml:trace>
  <inkml:trace contextRef="#ctx0" brushRef="#br0" timeOffset="13402.49">18151 3753 723 0,'0'0'125'0,"0"0"-125"16,0 0-13-16,0 0 13 16,0 0 29-16,0 0-10 15,71 285-13-15,-51-216-5 16,-7-10-1-16,-7-11-14 15,-6-18-29-15,0-13-5 16,0-12 16-16,0-5-5 16,0-9 37-16,1-21 22 15,16-10-16-15,2-6-5 16,7-2 9-16,0 5 2 0,3 2 3 16,-6 10 0-16,2 9 1 15,-6 14-3-15,2 8-13 16,-3 5-2-16,6 25-5 15,-5 12 7-15,1 11 8 16,-7 5-1-16,-4-2-7 16,-3-4 0-16,-2-5 0 15,-4-10-64-15,2-13-136 16,-2-15-237-16</inkml:trace>
  <inkml:trace contextRef="#ctx0" brushRef="#br0" timeOffset="13568.9">18758 4018 908 0,'0'0'88'15,"0"0"-60"-15,0 0 49 16,0 0-3-16,0 0-67 16,0 0-7-16,0 0-35 15,0 12-139-15,-6-1-180 16</inkml:trace>
  <inkml:trace contextRef="#ctx0" brushRef="#br0" timeOffset="16614.93">3919 5577 222 0,'0'-7'178'15,"0"4"-6"-15,0-7-55 16,0 3-15-16,0-2-24 16,-9 3-28-16,3 2-14 15,-4 4-30-15,-2 0-6 16,-9 0-5-16,-2 0-5 0,-11 20 1 15,-3 4 6-15,1 2-3 16,9 2-3-16,6-1 1 16,8-2-10-16,7-3-2 15,6-2-2-15,0-7-5 16,9 0 5-16,21-6 4 16,7-2 11-16,8 0 2 15,5-1 3-15,-3 4-4 16,-7 2 4-16,-10 6-1 15,-11 1 0-15,-11 9-5 16,-7 7 3-16,-1 4 5 16,0 5 1-16,-15 1 0 0,-7-2 0 15,-5-1 1 1,-6-5-1-16,-7-5 2 0,-3-6 14 16,4-7 11-16,0-6 25 15,6-9-22-15,8-2 23 16,4-3-8-16,6-21-22 15,9-10-24-15,6-7-36 16,21-7-87-16,28-3-196 16</inkml:trace>
  <inkml:trace contextRef="#ctx0" brushRef="#br0" timeOffset="16835.18">4310 5997 527 0,'0'0'498'0,"0"0"-496"15,0 0 15-15,0 0 101 16,0 0-67-16,0 0-32 16,-46-23-12-16,46 22-7 15,0-2-72-15,13-4-94 16,17-6-118-16,6-6-359 15</inkml:trace>
  <inkml:trace contextRef="#ctx0" brushRef="#br0" timeOffset="17124.54">4741 5395 688 0,'0'0'144'0,"0"0"-143"16,0 0 12-16,0 0 37 15,0 0-21-15,0 0 5 16,-125 88-8-16,104-30-6 16,6 8 6-16,0 8 1 15,6 5-8-15,6-1 14 16,3 5-7-16,0-11-17 0,3-10-4 15,19-11-5-15,5-6-3 16,9-8-73-16,9-14-85 16,7-14-123-16</inkml:trace>
  <inkml:trace contextRef="#ctx0" brushRef="#br0" timeOffset="17307.05">4495 5734 810 0,'0'0'92'0,"0"0"-91"15,0 0 7-15,0 0-1 16,0 0-5-16,0 0-2 0,113 6 0 16,-29-6-24-16,-2 0-292 15</inkml:trace>
  <inkml:trace contextRef="#ctx0" brushRef="#br0" timeOffset="18379.4">6263 5402 711 0,'0'0'33'16,"0"0"-28"-16,0 0 39 15,0 0 43-15,0 0-57 0,0 0-26 16,0 0-3-1,85-2 11-15,-36 13-4 0,-4 6-5 16,-6 3 0-16,-5 6 3 16,-7 2-1-16,-6 7 1 15,-8 3 3-15,-4 5 3 16,-9 2-8-16,0-2-3 16,-3 4 5-16,-19-1-5 15,-8-7-1-15,-6-3-1 16,-3-9-3-16,-10-10 0 15,4-7-7-15,-1-9-13 16,15-1-14-16,13-18-45 16,18-15-67-16,27-9-269 15</inkml:trace>
  <inkml:trace contextRef="#ctx0" brushRef="#br0" timeOffset="18603.3">6748 5525 619 0,'0'0'82'16,"0"0"-38"-16,0 0 82 16,0 0-59-16,0 0-27 15,0 0-23-15,-139 66 5 16,115-23 2-16,2 4-6 16,8 5-8-16,11 3-5 15,3 2-1-15,11-7-2 16,17-4-2-16,11-11-28 0,10-14-53 15,2-12-81-15,9-9-218 16</inkml:trace>
  <inkml:trace contextRef="#ctx0" brushRef="#br0" timeOffset="19001.28">6912 5184 116 0,'0'0'643'15,"0"0"-642"1,0 0 13-16,0 0 65 0,0 0 13 16,0 0-74-16,0 0-15 15,106-50-2-15,-63 50-1 16,-7 0 0-16,-9 0-1 15,-8 13-6-15,-8 9-2 16,-8 9 7-16,-3 8 2 16,-3 9 5-16,-24 3-1 15,-9 4-1-15,-6-3 3 16,8-2-5-16,7-11 1 16,14-12-2-16,10-9-4 15,3-9 2-15,10-9 2 0,26 0 9 16,12-7 45-1,20-13-13-15,7-3-35 16,-2 3-6-16,-3 3-50 0,-16 4-104 16,-14 3-222-16</inkml:trace>
  <inkml:trace contextRef="#ctx0" brushRef="#br0" timeOffset="19280.53">7661 5756 546 0,'0'0'114'0,"0"0"-85"15,0 0 76-15,0 0 20 16,0 0-43-16,0 0-35 15,58 0 20-15,-7 0-16 16,10-5-35-16,12 0-13 16,-3 1-3-16,2-2-21 15,-1 1-86-15,-15-6-109 16,-13-3-276-16</inkml:trace>
  <inkml:trace contextRef="#ctx0" brushRef="#br0" timeOffset="19521.89">7904 5575 606 0,'0'0'285'0,"0"0"-285"16,0 0 0-16,0 0 20 15,0 0 42-15,0 0-23 16,-18 107 4-16,18-64 3 15,0 11-30-15,0 5-14 16,11-6-2-16,2 1-1 16,5-8-45-16,6-6-86 0,4-12-138 15</inkml:trace>
  <inkml:trace contextRef="#ctx0" brushRef="#br0" timeOffset="20081.39">8540 5415 682 0,'0'0'6'15,"0"0"16"-15,0 0 43 0,0 0-39 16,0 0 3-1,0 0 29-15,-105 126-20 0,102-84-11 16,3-2-18-16,0-4-5 16,24-9-2-16,15-4 2 15,16-13-4-15,12-10-6 16,2 0-44-16,-5-20-38 16,-12-9 21-16,-16-8 23 15,-17-3 44-15,-11 2 0 16,-8 3 4-16,0 8 19 15,-18 9 57-15,0 7-12 16,2 6-36-16,2 5-19 0,1 0-5 16,1 5-8-16,6 13 1 15,1 9 8-15,5 5 6 16,0 8 5-16,0 6-1 16,17 6 3-16,2 5-7 15,1 6-7-15,2-1-4 16,-5 1-3-16,-1-3-1 15,-3-2 0-15,-7-3 0 16,0-4 0-16,-6-4-4 16,0-5 1-16,-12-7 1 15,-7-7-10-15,-8-10 8 16,-1-9 4-16,-8-9 7 16,-6 0 3-16,-7-25-10 15,4-14-17-15,5-13-57 16,22-7-100-16,18-8-177 0</inkml:trace>
  <inkml:trace contextRef="#ctx0" brushRef="#br0" timeOffset="20463.37">8941 5057 544 0,'0'0'149'16,"0"0"-147"-16,0 0 21 16,0 0 44-16,0 0-40 0,0 0-22 15,63-4-3 1,-8 20 2-16,0 2 3 0,-3 3-7 16,-16 2-2-16,-9-1 0 15,-9 3-5-15,-12 1 1 16,-6 2 4-16,0 3-2 15,-28 1 1-15,-8 0 3 16,-6-2 3-16,6-1-3 16,9-2 2-16,11-9-2 15,10-4 0-15,6-6 0 16,6-5 11-16,31-3 34 16,21 0 45-16,23-1-20 15,16-13-65-15,4-2-5 0,-10 5-70 16,-16 3-142-1,-17 4-165-15</inkml:trace>
  <inkml:trace contextRef="#ctx0" brushRef="#br0" timeOffset="20763.58">9681 5901 371 0,'0'0'359'16,"0"0"-356"-16,0 0 92 16,0 0 88-16,0 0-55 15,0 0-60-15,0 0-20 16,33 0-21-16,16 0-26 15,12-4-1-15,11-2-7 16,4 6-46-16,-3-3-57 16,-7 2-64-16,-14-2-130 15,-13 1-331-15</inkml:trace>
  <inkml:trace contextRef="#ctx0" brushRef="#br0" timeOffset="20982.54">9790 6093 513 0,'0'0'221'0,"0"0"-208"16,0 0 53-16,0 0 92 16,0 0-52-16,0 0-63 15,55 4-13-15,6-4-9 16,17 0-21-16,4-1-41 15,2-10-91-15,-7-7-113 16,-11-12-267-16</inkml:trace>
  <inkml:trace contextRef="#ctx0" brushRef="#br0" timeOffset="21453.12">10757 5448 747 0,'0'0'61'0,"0"0"11"16,0 0 73-16,0 0-36 16,0 0-30-16,0 0-36 15,-14-13-23-15,14 13-20 16,0 9-4-16,0 19-9 15,0 14 13-15,0 12 19 0,0 9-5 16,0 12-3-16,0 7-4 16,0 1 3-16,0 3-4 15,0-8-3-15,0-7-2 16,0-7 1-16,0-9 2 16,0-10 7-16,0-12 6 15,0-12 0-15,0-8-3 16,0-6-5-16,0-5 4 15,0-1-3-15,0-1 8 16,0 0-5-16,0 3 4 16,0-3 0-16,0 0-2 15,0 0 4-15,0 0-2 0,0 0-3 16,0 0-5 0,0 0-3-16,0 0-6 0,0 0-34 15,0-4-85-15,0-17-178 16,0-11-738-16</inkml:trace>
  <inkml:trace contextRef="#ctx0" brushRef="#br0" timeOffset="33961.48">10215 5418 282 0,'0'-4'145'0,"0"1"-84"16,0 3 101-16,0-1-19 15,0 1-40-15,0 0-41 16,0 0-16-16,0 0-9 15,0 0-19-15,0 0-18 16,0 0 0-16,0 0-1 16,0 0 0-16,-7 4-1 15,-7 5 2-15,-1 2 4 16,-7 0 5-16,1 0-3 16,-1 3 2-16,2 2-2 15,-5 0 1-15,1 0 6 16,-1 0-3-16,5 0-3 0,-5-1-3 15,1-1-2-15,2-2 1 16,-1 3-2-16,1-5 3 16,1 1 3-16,0-1 1 15,-3-1 1 1,2-2 1-16,-2 3-1 0,3-3-2 16,0 0 1-16,2 2-2 15,1 0-5-15,3 1 1 16,0-2-1-16,5-1-1 15,1-2 0-15,1 2 2 16,2-3-2-16,-4 3 0 0,4-1 0 16,-3-1 2-1,-2 1-2-15,4 0 2 0,1-1-1 16,0-1 2-16,3-2 1 16,3-2-1-16,0 0 2 15,0 0 0-15,0 0 6 16,0 0-4-16,0 0-3 15,0 0 0-15,0 0-4 16,0 0 0-16,0 0 0 16,0 0-2-16,0 0 1 15,0 0 1-15,0 0 0 16,0 0 2-16,0 0-1 16,0 0-1-16,0 1-2 15,3 3-1-15,9 0 3 16,0 5 2-16,0 1-1 15,4 1-1-15,-4 2 1 0,-1-4-1 16,2 2 1-16,-4-3-1 16,3-4 1-16,3 4-1 15,0-3 2-15,1 1-1 16,5-2 5-16,-3 0 0 16,3-1 0-16,-3 1-3 15,-5 0-1-15,-2-2-2 16,-1 1 0-16,-4 1 0 15,0-1-1-15,0 0 1 16,0 0-1-16,6 1 2 16,-3 0 1-16,3 0-2 15,4 1 2-15,5-1-1 16,-6 0 0-16,3 0 0 0,-3 0-1 16,-2-3 0-16,-4 2 0 15,2-1 0-15,-1 1 0 16,-1-1 0-16,0 0 1 15,0-1-1-15,6 2 0 16,0-3 1-16,6 4 0 16,1-1-1-16,1-3 1 15,2 3 0-15,-1-3-1 16,-5 5 0-16,-1-3 0 16,-3 0 0-16,-6-2 0 15,0 1 0-15,-2-1 1 0,-4 0-1 16,1 0 0-1,3 0 0-15,-4 0 1 16,0 0-1-16,4 0 0 0,-4 4 0 16,0-2 0-16,-3-2 0 15,0 2 0-15,0-2 0 16,0 0 2-16,0 0 0 16,0 0 7-16,0 0 1 15,0 0 4-15,0 0 1 16,0 0 1-16,0 0-1 15,0 0-4-15,0 0-7 16,0 0-1-16,0 0-3 16,0 1 0-16,0-1 0 15,0 0 0-15,0 0 0 16,0 0 0-16,0 0 0 0,0 0-2 16,0 0-6-16,0 0-15 15,0 0-29-15,3 0-67 16,-3-1-101-16,0-11-351 15</inkml:trace>
  <inkml:trace contextRef="#ctx0" brushRef="#br0" timeOffset="35013.99">10215 6065 44 0,'0'0'220'0,"0"0"-179"16,0 0 62-16,0 0 43 15,0 0-62-15,0 0-41 0,0 2 2 16,0-2 4-16,0 0-6 16,0 0 6-1,-3 0 22-15,-4 0-1 0,-6-4-35 16,0-9-24-16,-6 2 0 16,-2-1 2-16,3-1-1 15,-3 1-2-15,2-1-2 16,1 1-7-16,-3 2 2 15,2-3-2-15,2 1 3 16,-2-1 0-16,4 3 4 16,0-1 0-16,3 3 11 15,0-1-5-15,-1 0-3 0,-1-2 0 16,1 1 2-16,-2 0-10 16,0 1 1-16,-3-1-4 15,2-1 0-15,-1 1 3 16,1-2-3-16,0 1 5 15,5 1-2-15,5 2 0 16,0-1 4-16,0 1-4 16,3-2 0-16,-4 1-2 15,0 0 0-15,3 0 0 16,-5 3 0-16,2 1-1 16,-2-1 0-16,0 2-2 15,-2 0 1-15,4-1 0 16,1 5 1-16,3-3 0 0,0 2 0 15,0 0 0-15,3 1 0 16,0 0 0-16,0 0 0 16,0 0 0-16,0 0 0 15,0 0 0-15,0 0-1 16,-3 0 1-16,3 0 0 16,0 0-1-16,0 0 1 15,0 0 0-15,0 0 0 16,0 0 0-16,0 0-3 15,0 0-5-15,0 0-11 16,0 0-20-16,0 0-32 16,0 0-50-16,6 0-126 15,3 5-153-15</inkml:trace>
  <inkml:trace contextRef="#ctx0" brushRef="#br0" timeOffset="35925.61">9569 5805 267 0,'0'0'146'0,"0"0"-144"16,0 0 25-16,0 0 85 15,0 0-57-15,0 0-36 16,0-1-3-16,0 1 10 16,6 2 11-16,13 8 4 15,4 2 4-15,7 2-11 16,7 0 1-16,6 1-18 15,-1 2-11-15,1 1-4 16,-7 3-2-16,-6-1 0 16,-2 0 1-16,-5 0-1 15,-7-3-1-15,-4-4 1 0,-4-1 0 16,-1-2-1-16,-1-3 1 16,-3-1 1-16,0-2 1 15,-3-4 0-15,0 0 0 16,0 0 1-16,0 0 1 15,0 0 3-15,0 0-7 16,-12-14-14-16,-9-3-35 16,-7-2 4-16,-2 0 0 15,0-1-7-15,-1 4 5 16,7 3 32-16,6 2 13 16,4 2 2-16,10 5 5 15,1 0 26-15,0 2 2 16,3 0 8-16,0 1-7 0,0 1-6 15,0 0-8-15,0 0-4 16,0 0-10-16,0 0-6 16,3 0 1-16,12 6-1 15,9 7 12-15,13 4 5 16,5 1 7-16,10 3-8 16,-1-1-4-16,4 1-8 15,0-3-4-15,-6-1 2 16,-6-1-1-16,-5-5 3 15,-8-2-4-15,-8-2 0 16,-5-4 2-16,-4 1-2 16,-1 1 1-16,-5-3 0 15,1-2 0-15,-5 2-1 16,-3-2 1-16,0 0 1 0,0 2 0 16,0-2 1-16,0 0 2 15,0 0 2-15,0 0 3 16,0 0 7-16,0 0 6 15,0 0-5-15,0 0-1 16,0 0 1-16,0 0-5 16,0 0-7-16,-3 0-6 15,-9 0-5-15,3-6-17 16,-6 1-19-16,-5-2-38 16,-3 0-111-16,-7-2-200 15</inkml:trace>
  <inkml:trace contextRef="#ctx0" brushRef="#br0" timeOffset="36421.33">9581 5819 35 0,'0'0'170'16,"0"0"-138"-16,0 0 23 16,0 0 28-16,0 0-15 15,0 0-9-15,0-5-5 16,3 3 18-16,3-2-4 15,6-3-16-15,0-3-13 16,7-2-7-16,1 0-13 16,5-4-6-16,5-1-3 15,6-2 0-15,0-1 4 16,2 0-4-16,-5 4 0 16,0 1 5-16,-5 2-6 15,5 1 7-15,-3 0-10 16,4 1 0-16,-1 1-4 15,-3-1-1-15,-2 3 2 0,-7 1 0 16,-9 2-1-16,-3 1 3 16,-6 4-5-16,-3 0 0 15,0 0-2-15,0 0-8 16,0 0-56-16,0 10-109 16,0 10-105-16</inkml:trace>
  <inkml:trace contextRef="#ctx0" brushRef="#br0" timeOffset="37912.93">9556 6086 207 0,'0'0'36'16,"0"0"50"-16,0 0 22 16,0 0-13-16,0 0-35 15,0 0 8-15,0-6 4 16,3 6-15-16,-3 0-19 15,3-1-1-15,-3 1-3 16,4 0-11-16,2 0-12 0,3 0-5 16,4 3 2-1,1 8-2-15,5 5 8 0,1 2-6 16,8 0 1-16,8 4 9 16,10-4 2-16,9-1-9 15,2 2 1-15,0-3-6 16,-8-1-4-16,-10-3-2 15,-11-1 0-15,-7-1 0 16,-6-3-1-16,-5-2 1 16,-1 0 1-16,-1-2-1 15,1-1 0-15,4 2 1 16,-4-1 3-16,0 1-4 16,0-2-3-16,-6-1 2 15,-3 1 1-15,0-2 0 16,0 0 1-16,0 0 4 0,0 0 2 15,0 0 5-15,-11 0-1 16,-2-2-6-16,-9-6-5 16,-8-3-2-16,-6 0-3 15,-6-2-1-15,-7-1-3 16,-6 0-2-16,4-1 5 16,2 1 6-16,10 0 2 15,6-1 0-15,8 1 0 16,7-1 2-16,0-2 0 15,5 2 2-15,-1 1 6 16,5 2 0-16,-1 0-6 16,4 2-2-16,3 4 2 15,0-1 4-15,0 4 0 16,3-1 1-16,-3 4 1 0,3-3 7 16,0 3-10-16,0 0-3 15,0 0-6-15,0 0-5 16,0 0-2-16,0 0-9 15,9 10 4-15,10 6 10 16,8 4 2-16,9 3 0 16,2 0 3-16,6 4-2 15,5-1 0-15,-4-3-1 16,1-1 1-16,-4-4-1 16,-6-3 0-16,-2-3-1 15,-13-2-1-15,-3-2 1 0,-9-3 0 16,-6-3-2-1,-3-1-1-15,0-1 2 0,0 0 0 16,0 0 0-16,0 0 0 16,0 0 0-16,-18 0 1 15,-6-1 0-15,-9-12 1 16,-5-3 0-16,-1-7 3 16,-6-1-3-16,2-2 2 15,4 4 0-15,3 4-1 16,14 5 1-16,5 4 0 15,7 3 5-15,4 2 5 16,6 0 4-16,0 4-2 0,0 0-3 16,0 0-5-1,0 0-1-15,0 0-5 0,0 0-5 16,3 0-6-16,16 9-2 16,11 12 12-16,15 4 0 15,7 6 1-15,3-2 0 16,2 1 2-16,-9-3-2 15,1-4 0-15,-10-3-2 16,-5-2 1-16,-4-4-3 16,-11-4-2-16,-5-3 3 15,-4-3-3-15,-4-1 6 16,-3-3 0-16,0 0 0 16,-3 0 0-16,0 0 4 15,0 0 0-15,0 0 1 16,0 0 4-16,0 0 0 0,0 0 2 15,0 0-3 1,0 0 1-16,0 0-4 0,0 0-1 16,0 0-1-16,0 0-3 15,0 0-5-15,0 0-40 16,0-1-116-16,0-15-374 16</inkml:trace>
  <inkml:trace contextRef="#ctx0" brushRef="#br0" timeOffset="68820.57">26329 2759 370 0,'-1'0'270'16,"1"0"-270"-16,0 0-33 0,0 0 33 16,0 0 35-16,0 3-1 15,0 10-19-15,0 11-5 16,-2 11 37-16,2 6-8 15,0 3-15-15,0 3 7 16,0 0-14-16,0 0-5 16,3 3 7-16,0 0-6 15,0 4 4-15,0 4-10 16,-1-2 4-16,-2 3 1 16,0 0-7-16,0 1-4 15,1 4 1-15,-1 0-1 0,2 0 5 16,4-3-5-16,-3-3 11 15,3 1-5-15,0 0-7 16,0 2 5-16,1 2-4 16,-1-1 1-16,0 0-1 15,-1 1 0-15,-1-3 2 16,-1 1 0-16,0-1-1 16,0-5 4-16,4 0-6 15,-1 3 0-15,2-1 3 16,-1 5-2-16,2 1 2 15,-1 0-1-15,-4 2-2 16,-1-4 3-16,-1 1-3 0,-2-1 2 16,0-1-5-1,0 4 6-15,0-7-3 0,0 2 1 16,0-2-1-16,0-2 0 16,0 0 1-16,3 4 1 15,-3 0-2-15,0 1 2 16,0-1 5-16,0 0 1 15,0 6 2-15,0 2-4 16,-5 2 5-16,2 1-7 16,-1-2-2-16,2 1-1 15,2-2 0-15,0 2 1 16,0-2 1-16,0 3-1 16,0 0 0-16,0-2 5 15,-4 1 6-15,-5 1-11 16,1-2 5-16,1 6 5 0,-1 2-6 15,1 4 3-15,4 1 1 16,0 3-3-16,2-2-6 16,1 4 3-16,0 0-2 15,0-4 1-15,0 1 1 16,0 3 0-16,-2-4 0 16,1 4 2-16,1 6 13 15,0 1-4-15,0 10-2 16,0 5-4-16,4 5-3 15,8-1 1-15,1 4 3 16,2 0-4-16,-3-8-2 16,0-9-1-16,-2-9 1 15,-2-15-3-15,-3-15 0 16,-2-20-1-16,0-16-5 0,-3-15-18 16,0-9-59-16,0-9-3 15,0-25-75-15,-9-16-314 16</inkml:trace>
  <inkml:trace contextRef="#ctx0" brushRef="#br0" timeOffset="69933.16">22157 6206 189 0,'0'0'8'0,"0"0"5"16,0 0 96-16,0 0-41 0,0 0-31 15,0 0-1 1,726-95 26-16,-560 80-16 0,23-2 32 16,20-6-44-16,18 4-19 15,-5-3-6-15,6 3 8 16,-3 0-13-16,-4 5 10 15,-3 1-13-15,-8 4 0 16,-9 0 4-16,-6 1-3 16,-3-2 2-16,1-3-4 15,8-1 1-15,10-4 1 16,14-2 0-16,15-4 57 16,11 4-4-16,7 1-46 0,7 0-9 15,-13 5 0-15,-5 1 1 16,-19-2 1-1,-13 6-3-15,-3-1 2 0,-8-1 6 16,-2-1 3-16,3 6-9 16,3-2 4-1,2-1-3-15,2 2-2 0,-2 0 1 16,-5 4-1-16,-11 1 3 16,-9 2-3-16,-14 0 7 15,-14 0-2-15,-18 0 11 16,-17 2 0-16,-19-1-9 15,-21-1-1-15,-24 0-5 16,-22 0 6-16,-17 0 10 16,-11 0 13-16,-8 0 12 15,0 0 5-15,0 0-28 0,0 0-19 16,0 0-20 0,0 0-49-16,0 0-112 0,-17 0-296 15</inkml:trace>
  <inkml:trace contextRef="#ctx0" brushRef="#br0" timeOffset="72300.66">6054 6689 800 0,'0'0'0'0,"0"0"-1"16,0 0-21-16,0 0 12 15,0 0 4-15,0 0 6 16,64 97 13-16,-34-55 5 16,1 6-8-16,2 7-5 15,-3 4 6-15,4 2 5 16,-1-2 28-16,3-9-21 0,3-7-16 16,4-8-3-1,-1-10 1-15,0-10 4 0,1-7 11 16,2-8-4-1,5 0 1-15,7-11-1 0,10-10-6 16,2-1 0-16,8-2-6 16,4-2-2-16,7-1-2 15,6-1 0-15,16-3 0 16,11-2 4-16,12-6-3 16,10 0 0-16,5-1 0 15,13 1 1-15,0 2-1 16,-1 7-1-16,-5 4-2 15,-12 2 2-15,-4 4-3 16,-2 1 1-16,-7 0 2 16,0-2 0-16,4 0-1 15,-1-1-5-15,0 2 1 16,-2 1-6-16,-3-1 2 0,-11 0 7 16,-7 7 0-16,-10 1-1 15,-6 2 3-15,-9 0-1 16,-6 0 2-16,-5 2-2 15,4-2 1-15,-3 3-6 16,1 0 6-16,-3-2-2 16,-12 6-3-16,-10 0 2 15,-8-1 3-15,-13 3-2 16,-6-2 2-16,-6 2 0 16,-2-3 0-16,-9 4 1 0,3 0 1 15,0-2-1 1,2 1 0-16,-2 0 0 0,7-1-1 15,-2 2-2-15,-2 0 2 16,-6 0-1-16,3 0-1 16,-3 0 2-16,-4 0-1 15,0 0 0-15,-3 0 1 16,0 0 0-16,3 0 2 16,-3 0 1-16,0 0 7 15,0 0 6-15,0 0 3 16,0 0 3-16,0 0 2 15,0 0-2-15,0 0-1 16,0 0 3-16,0-1 14 0,0 1 8 16,0-3 10-1,0 0 7-15,0-6-8 0,0-5-13 16,0-7-35-16,0-4-6 16,0-6 2-16,0-6-3 15,-3-8-1-15,-3-2 1 16,-1-5-7-16,-3 1-2 15,0 6 4-15,0 8-4 16,1 12 2-16,3 8 5 16,0 9 1-16,1 3-3 15,5 5-11-15,0 0-31 16,-1 0-67-16,-5 0-75 16,-6 9-98-16,-10-5-299 15</inkml:trace>
  <inkml:trace contextRef="#ctx0" brushRef="#br0" timeOffset="80243.02">26426 4497 7 0,'0'-1'24'0,"0"1"51"15,0-1-15-15,0 1-35 16,0 0-6-16,0 0 14 15,0 0 5-15,0 0-1 0,0 0 0 16,-1 0 25-16,-1 0 14 16,2 0-8-16,0 0-8 15,0-2-12-15,0 2-11 16,0-2 4-16,0 0-5 16,0 2-11-16,-1-2 0 15,-4 0-3-15,2 0-8 16,-4 1-3-16,-2-3 2 15,-2 2 0-15,-2-1-5 16,-2-1-3-16,-3 1 4 16,2 0 4-16,-2-1 4 15,1 2-5-15,1 0-1 16,4 0 1-16,0 2-4 16,0 0-4-16,2 0-2 0,-2 0-2 15,-2 2 0-15,-2 4 4 16,1 0 1-16,-3 1 4 15,3 1-1-15,-1-5 3 16,1 1 3-16,-1 2-3 16,4-3-2-16,-2 0-5 15,4 3-2-15,-2 0 0 16,0 1-1-16,0 1 0 16,-1 2 1-16,1 2 0 15,-2-2 1-15,1 0 3 16,1 0 2-16,-1-1-3 15,2 2 1-15,0 0-4 16,0 1 4-16,2-1-5 0,0 3 0 16,0-3 2-1,3 3-1-15,0 1 0 0,-2-3 0 16,1 2-1-16,-2-1 2 16,2-1 1-16,-3 1 1 15,0 0-1-15,0-1 1 16,1-1-2-16,0 2-1 15,1 0-2-15,2-3-2 16,2 4 2-16,-2 1 0 16,-1-2 3-16,1 0-3 0,0 0 1 15,-2-2 1 1,2 0 2-16,0 2 1 0,-1 0-4 16,-1 0 3-16,1 0 0 15,-2 0-3-15,1 4 0 16,4-1 1-16,-5 1-1 15,3 1 8-15,-4 1-8 16,2-3 1-16,2 1 2 16,-3-1-2-16,2 0 0 15,1-2 0-15,0 0 2 16,0 0-3-16,-3 0 0 16,3 1 3-16,-2 3 4 15,1-4 1-15,0 2-2 16,-1-2-3-16,2 1 1 15,-2 1 1-15,2-2-2 0,1 1 0 16,-1-2-3-16,0 0 0 16,1 2-1-16,1 0 0 15,-2 1 4-15,1 1-3 16,1 1 2-16,-2 2 4 16,-2-2-2-16,2 4-1 15,-1-3 0-15,1 2 0 16,1-1-4-16,2 3 3 15,0-6-4-15,2 1 1 16,-1-3 0-16,1-1 2 16,-1 1-2-16,-2 2 0 15,4-1 2-15,-3 3-1 16,3 1 5-16,-1 1-3 16,1 6-1-16,0 1-2 0,0 3 0 15,0-2 0-15,0-1 1 16,0-2 0-16,0-3-1 15,0-4 0-15,0 0 0 16,0 0 1-16,0-3 1 16,0 2 0-16,1-1 0 15,5 4 1-15,-3 1-3 16,1 2 3-16,2-2-2 16,1 4 0-16,0-1-1 15,3-2 0-15,-1-1 0 16,0 1 0-16,2-2 1 15,-4 0-1-15,1 1 0 16,1-3 0-16,-1 0 1 16,3-1 1-16,0 0-2 15,0-1 2-15,3 1-2 0,2-2 1 16,1 4-1-16,2-5 1 16,0 2 0-16,2-1-1 15,0-2 1-15,-2-1-1 16,3 3 0-16,-3-3 0 15,3 1 0-15,-1-2 0 16,0 1 0-16,1-1 0 16,1-2 0-16,2 3 0 15,4 0 4-15,3 0-3 16,0 1 1-16,2-2-2 16,-1 5 0-16,-3-6 0 0,0-3 1 15,-2 1-1-15,0-4 2 16,1 2 1-16,-1-3-1 15,2-2 0-15,1 1 1 16,2-2-3-16,1 2 1 16,2-3-1-16,4 0 1 15,-1 0 0-15,1 0 1 16,-1 0 0-16,3 0 0 16,-5 0-2-16,-1 0 1 15,-2-4-1-15,-1-1 1 16,0 1 0-16,3-3-1 15,-1 3 0-15,1-1 1 0,0-1-1 16,0 0 1 0,-3-2 2-16,1 0-3 0,0 1 0 15,-1-5 0-15,0 1 0 16,-2-2 0-16,-1 0 0 16,-3 1 0-16,-1-1 2 15,-1-1-2-15,-1-2 2 16,-1-1-1-16,-4 4 2 15,0-1-2-15,-5 1 0 16,2-4 2-16,-3 4-2 16,2-3-1-16,0-1 0 15,1-1 1-15,1-2-1 16,1-1 0-16,-3 0-3 16,0 0 2-16,-3 1-1 0,-1 1 2 15,-2 0 1-15,0 0 2 16,0-1-2-16,-1-2 1 15,-2-1 0-15,1-2-1 16,2-3 0-16,0 0-1 16,2-2-2-16,-1 5 1 15,-3 1 1-15,-2 2 0 16,-2 3 1-16,-3-2 4 16,0-2 0-16,0 3-2 15,0-8 4-15,0-1 0 16,0-6-6-16,0 1-1 15,0 2-1-15,0 5 0 16,1 4 1-16,-1 4 1 0,0-1 0 16,0 2 0-16,0-2 2 15,0-2-3-15,-1-1 4 16,-7-4-1-16,-2-4-1 16,1 0-2-16,-2-2-2 15,1 4 2-15,1 4-1 16,0-1-4-16,0 4 1 15,-4 1 4-15,2 1 0 16,-2-2-2-16,0 3 2 16,-2-2 0-16,0-2 0 15,-3-1 0-15,3 0-2 16,-3 2-4-16,4 4 2 16,-2 2 0-16,3 0-4 0,-2 2 1 15,0 2 1-15,-1-1 2 16,1 0 2-16,-3 0 2 15,1-2-1-15,-2-2 0 16,-2-2-4-16,-2 1 1 16,1 1 1-16,-2 0 1 15,3 3 1-15,1 2-3 16,0-1 2-16,4 3-1 16,-2-1 2-16,1-1-5 15,-2 1 0-15,0 0-5 16,1-2 5-16,-2-1 3 15,2 0 2-15,-1-2 1 0,-3-1-3 16,1 0 0-16,-2 4 0 16,0-3-3-16,0 3 0 15,4-2-2-15,-2-1 4 16,3 2 1-16,0-3-1 16,-1 3 2-16,2 0 0 15,-1 0 1-15,0 1 0 16,1 0 1-16,-3 4-3 15,4-1 2-15,-2 1-1 16,1 1-4-16,0-1-2 16,0-1 5-16,1-1 0 15,1 1 3-15,0-1 0 16,3-1 1-16,-1 3-2 16,2 2 1-16,0 0 0 0,1 1-3 15,0 0 1-15,1 2-4 16,-2 0 1-16,2 1 1 15,3 2-3-15,-1-2 0 16,0-1-2-16,-1 2 6 16,-3-2 3-16,-2-1-1 15,-2 1-6-15,-3 0 4 16,0 3 1-16,-4-2-4 16,3 3-2-16,1 0 2 15,3 0-4-15,4 0-6 16,2 0-9-16,2 0-3 15,1 0-24-15,-2 4-28 16,-2 6-44-16,-5-1-47 0,-7 0-171 16</inkml:trace>
  <inkml:trace contextRef="#ctx0" brushRef="#br0" timeOffset="89595.09">25819 2480 44 0,'-1'0'168'16,"1"0"-151"-16,0 0 8 0,0 0 71 15,0 0 1-15,0 0-36 16,0 0-24-16,0 0-3 15,0 0-10-15,0 0-6 16,0 0 1-16,0 0 7 16,0 0 3-16,0 0-10 15,0 0-4-15,0 0 7 16,0 0 6-16,0 0 0 16,0 0-11-16,0 0-8 15,0 0-7-15,0 0-2 16,0 0-1-16,0 0 0 15,0 0 0-15,0 0 1 0,0 0 0 16,0 0 1-16,0 0-1 16,0 0 1-16,0 0 1 15,0 0-2-15,0 0-4 16,0 0-11-16,0 0-16 16,0 0-23-16,0 0-16 15,0 0-16-15,0 0-49 16,0 0 4-16,0 0 9 15,0 0 21-15</inkml:trace>
  <inkml:trace contextRef="#ctx0" brushRef="#br0" timeOffset="91106.59">25807 2345 377 0,'0'0'105'0,"0"0"-101"15,0 0 15-15,0 0 72 16,0 0-3-16,0 0-36 16,-3 0-33-16,3 0-14 15,0 0-4-15,0 0-1 16,6 1 1-16,9 9 13 16,0 1 3-16,7 3 0 15,2 3-10-15,-1 2-5 16,4 1 2-16,2 4-3 15,3 0 1-15,1 2 5 16,-1 1-7-16,0-3 1 16,-1 1-1-16,0-2 1 15,1 1-1-15,-1-1 2 16,0-2-1-16,2 2-1 16,1-1 0-16,-2-1 1 0,0 1-2 15,1 0 1-15,-1 0 0 16,-3 1 0-16,0 0 0 15,-3 0 0-15,0 0-1 16,0-1 1-16,2-1-1 16,-1-1 1-16,1 0-2 15,2 2 2-15,1-2-1 16,3 2 1-16,1-1 1 16,1 0 0-16,0 2-1 15,1 0 0-15,-3-1 1 16,0 1-1-16,2-2-1 15,0 1 0-15,1 2 1 0,3 1 0 16,-1-1 0-16,0 2-1 16,-1-1 0-16,-1 3 1 15,0-2 0-15,0 1 0 16,-1 0 0-16,2-3 0 16,2 1 0-16,0 1 3 15,0 1-4-15,3-1 1 16,-1 3-1-16,0-4 1 15,0 3 2-15,-5 0-2 16,2 1 1-16,-3-1 2 16,2 0 3-16,-3-1 2 15,1 0 0-15,0 2 4 16,-2-3 0-16,6 2-6 0,-1 1-2 16,3 0 6-1,-3 2 0-15,1 0-7 0,-4-2 4 16,-2 0 5-16,-1-1 1 15,0 0-3-15,1 2 2 16,-1-1-2-16,1 0 2 16,-2-2-2-16,-1 2-7 15,-1-3-2-15,-2 3 0 16,0 0 1-16,2 1 1 16,0 0-1-16,1 1-2 15,2-1 1-15,0 0 1 16,1-3-2-16,2-1 4 0,-3 0-4 15,1-2 1-15,0 0 1 16,-1 4-1-16,-3-3-1 16,-3 2 0-16,-2 0 1 15,2 2-1-15,-1 1-1 16,5 0 0-16,2 2 1 16,4 2 2-16,-1-3-2 15,0 1 2-15,-4 0 1 16,1-4-3-16,-3 0 0 15,0 1 0-15,0 0 1 16,1 0 1-16,5 1-1 16,3 1 0-16,1 1-1 15,0-2 0-15,-2 4-1 16,2-2 1-16,-1 4-3 16,-4-3 3-16,4 7 0 0,0-4 0 15,-2-2 0-15,-1 1 0 16,0-4 2-16,0 2-2 15,1 2 1-15,5-3 0 16,0 0 1-16,1-1-2 16,-1-1 0-16,-1 0 1 15,1 1 0-15,1 2 0 16,1 3 0-16,0 0 1 16,-5 0-2-16,-1-3 4 15,-5-6-3-15,-2 2-1 16,0-5 0-16,5-2 0 15,-1 2-1-15,7 0-4 0,4 3 0 16,-1 1-1-16,1 0 2 16,-8-2-1-16,-8-4 1 15,-11-4 4-15,-4-5-2 16,-7-4 2-16,-4-2 0 16,1-1 0-16,-4-2 0 15,-1-1 0-15,0-2-1 16,0-1-2-16,0 0-18 15,0 0-53-15,0-10-89 16,0-20-328-16</inkml:trace>
  <inkml:trace contextRef="#ctx0" brushRef="#br0" timeOffset="92516.8">26309 2852 42 0,'0'0'18'0,"0"0"-4"16,0 0 29-16,0 0-17 15,0 0 7-15,0 0 8 16,0 0 17-16,17-6 5 16,-17 6-3-16,0 0-17 15,0-1 8-15,0 1 2 16,0 0-16-16,0 0-20 15,0 0-9-15,0 0 0 16,0 0-4-16,0 0 10 16,0 0 5-16,0 0 5 15,0 0 6-15,0 0 13 16,0-5 3-16,0-1 3 16,0-1-11-16,0-5-27 0,0-4 4 15,0-2 4-15,2-6 4 16,1-10-11-16,1-5 3 15,2-10-9-15,3-2-1 16,0 0-4-16,-1 1 19 16,-1 6-6-16,2 5 4 15,-5 1-5-15,1 0 2 16,-2 1 9-16,2-1-4 16,-2-4-8-16,4 1 16 15,-4 4-18-15,0 5 15 0,0 12-23 16,-3 9 0-16,0 4-2 15,0 4-2-15,0 3-6 16,0 0-19-16,0 0-36 16,1 0-48-16,1 0-84 15,-1 0-203 1</inkml:trace>
  <inkml:trace contextRef="#ctx0" brushRef="#br0" timeOffset="94488.46">25721 2810 18 0,'0'0'258'16,"0"0"-255"-16,0 0 4 15,0 0 64-15,0 0 5 16,0 0-8-16,-17-8-20 16,17 8-19-16,0 0-15 15,8 0-5-15,1 8 18 16,8 7 4-16,3 5-2 16,7 2 3-16,3 6-9 15,1 0-11-15,5 2 0 16,1 2 4-16,0 0-7 15,-1 1 0-15,0-1-9 16,-3-4 2-16,1 0 4 16,1-1-4-16,0-1 8 15,1 0-5-15,1-1-1 16,2 1-4-16,1 1 2 0,2-1-1 16,-1 2 1-16,3 0 0 15,-2 0-1-15,-2-3 0 16,-4-2-1-16,-2-1 0 15,-8-2-2-15,-1 0 2 16,1-2 0-16,-1 1 0 16,3-1 1-16,3 1-1 15,2 3 10-15,0 1-5 16,0 0 2-16,-2 0-7 16,1-1 0-16,1 1 2 15,-1-1 0-15,1 2-2 16,-1 0-2-16,-4-4 2 0,0 2 2 15,4-2-1-15,0 2 1 16,4 1 1-16,4 2 10 16,1 3 1-16,-1 0-6 15,-1 0-3-15,-5-2 4 16,-4 0-7-16,-2 0 2 16,1 1-2-16,3 0 0 15,3 3 4-15,0-4-3 16,1-2-1-16,-1 3 4 15,-4-3-10-15,-3-2 8 16,-2 1-4-16,-4-1 0 16,-5-2 0-16,-1 1 0 15,-1-1 0-15,1-1 3 16,2 3 4-16,6 1-2 16,3 0-3-16,1 2 3 0,3 3-1 15,-1-1-3-15,0 1 0 16,-2 3-1-16,-1-2 0 15,-1 6 0-15,-1-2 2 16,1-1-2-16,-1-1 1 16,0-5 1-16,2 3-2 15,-1-4 0-15,3 2 0 16,1-3 6-16,-1-1-3 16,-1-1 3-16,-1-1 1 15,0 2 1-15,-4 1-1 16,0 0-2-16,2 2 2 0,2 1 1 15,1 2-3-15,5 2 5 16,2 0-8-16,4 0 6 16,-1-2-3-16,1 0-4 15,-3 0-1-15,-3-2 2 16,-2-3 0-16,0-1 1 16,-1-2 5-16,1 0 3 15,1 1-4-15,1 1-4 16,5 3-3-16,3 0 2 15,4 4-1-15,-1 0 3 16,-2 0-4-16,-3-2-1 16,-6-2 1-16,-3-5 1 15,-4 2 0-15,-2-6 1 16,0 3-1-16,0-2 4 0,-2 0-3 16,5 2 3-16,0 0 1 15,3 5-1-15,0 0 3 16,1-1-5-16,-1 1 0 15,-2-2-2-15,-3 0-1 16,-1 1 0-16,-1-3 0 16,1 0 1-16,2 1 0 15,4 0 0-15,3 2 2 16,1 0-3-16,4 2 0 16,-4-5 0-16,-2 3 0 15,-6-5 0-15,-2 0 0 16,-2-2 2-16,-2-1-2 0,-1-6 1 15,-5 0 0 1,-4-2 1-16,-4-6 1 0,-4 1-2 16,-2-3 1-16,0 0 0 15,0 0 8-15,0 0 4 16,0 0-4-16,0 0-1 16,0 0-1-16,0 0-2 15,0 0-1-15,0 0-4 16,0 0 0-16,0 0-1 15,0 0-20-15,0 0-56 16,0 0-86-16,-10-10-258 16</inkml:trace>
  <inkml:trace contextRef="#ctx0" brushRef="#br0" timeOffset="95982.8">25183 3549 106 0,'0'0'321'15,"0"0"-262"-15,0 0 38 16,0 0 31-16,0 0-37 0,0 0-39 15,0 0-16-15,0 0-7 16,0 0-3-16,0 0-16 16,5 6-8-16,6 5 17 15,3 5 10-15,4 4-18 16,5-1-4-16,2 5-1 16,9 0-6-16,5 2 3 15,9 0 1-15,0 3-4 16,1-3-3-16,-1-1-18 15,-1 1-50-15,4-3-74 16,-3 0-165-16</inkml:trace>
  <inkml:trace contextRef="#ctx0" brushRef="#br0" timeOffset="96296.96">25901 4071 144 0,'0'0'41'16,"0"0"5"-16,0 0 65 15,0 0-21-15,0 0 19 16,0 0-8-16,44 45-20 15,-25-33-25-15,2 1-24 0,0 2 2 16,1 0-7-16,2 1-17 16,1 0-6-16,-2 0-4 15,-1 1-3-15,2 0-29 16,1 4-56-16,5 0-126 16,4 0-28-16</inkml:trace>
  <inkml:trace contextRef="#ctx0" brushRef="#br0" timeOffset="96597.15">26386 4470 206 0,'0'0'12'0,"0"0"3"16,0 0 73-16,0 0-21 15,0 0 0-15,0 0-7 16,54 43 12-16,-44-33-29 16,4 1-9-16,5 0-4 15,3 3 24-15,3 0-33 16,4 2-13-16,7 4-8 16,0-1-1-16,-1 5 1 15,-2 0-5-15,-1 2-34 16,-4-3-27-16,2-1-122 0,0-4-135 15</inkml:trace>
  <inkml:trace contextRef="#ctx0" brushRef="#br0" timeOffset="96861.45">26972 4909 218 0,'0'0'0'16,"0"0"0"-16,0 0 62 16,0 0-6-16,0 0-3 0,0 0-14 15,87 84 7 1,-71-67 1-16,4 2-17 0,1 3 6 16,4 2 7-16,5 3 1 15,0 2-39-15,0 0-2 16,2 0-3-16,6 2-10 15,3-1-53-15,6-1-86 16,2-2-74-16</inkml:trace>
  <inkml:trace contextRef="#ctx0" brushRef="#br0" timeOffset="97145.02">27571 5444 172 0,'0'0'101'16,"0"0"-100"-16,0 0 35 15,0 0 12-15,0 0-13 16,0 0 15-16,94 94-2 16,-64-65-4-16,7 3 7 15,4 2-15-15,1-1-18 16,-3-6-12-16,-2 0-1 15,-5-4-5-15,-6-2-1 16,-1 1-1-16,-2 1-18 0,1 0-29 16,0-1-10-1,-3-1-52-15,-2-1-82 0</inkml:trace>
  <inkml:trace contextRef="#ctx0" brushRef="#br0" timeOffset="97690.55">28167 6035 56 0,'0'0'167'0,"0"0"-132"15,0 0 60-15,0 0-44 16,0 0-8-16,0 0 10 16,130 96-36-16,-102-75-10 15,2 6 6-15,2 1-9 16,0 0 3-16,1 2 4 0,2 1-8 15,1 0 4-15,1-1-5 16,6 4 3-16,0-4-3 16,3 2-2-16,1 3 3 15,-3-2-5-15,-2-3 2 16,-4-3 0-16,-4-3 3 16,-3-2-3-16,-2-5 3 15,-2-1 6-15,-1 0 0 16,0-1 4-16,0 1 1 15,3 2 2-15,2-1-10 16,-4-2-1-16,-3 0-3 16,-5-5 6-16,-7-2 7 15,0 1 7-15,-1-3 5 16,1 9-6-16,4-3-3 0,-1 1-10 16,1-1-4-16,-2-3-4 15,-1 0 2-15,-2-2-1 16,-4 0 3-16,-1-1 3 15,-2-3 8-15,-2-1 4 16,-1 0 10-16,-1-2-2 16,0 3-6-16,2-3-10 15,-2 0-8-15,0 0-2 16,0 0 1-16,0 0-2 16,0 0-14-16,0 0-37 15,0 0-145-15,-11-3-403 16</inkml:trace>
  <inkml:trace contextRef="#ctx0" brushRef="#br0" timeOffset="99739.2">24866 4266 207 0,'0'0'225'0,"0"0"-210"0,0 0 23 16,0 0 56-16,0 0-17 15,0 0-53-15,-6 16-24 16,19-6 0-16,5 7 7 15,11 5 20-15,5 3-15 16,6 1 7-16,3 1 5 16,2 3-15-16,6 0-5 15,2-1-3-15,1 3 0 16,0-3 1-16,0 4-1 16,-4 0-2-16,1 5 3 15,1 1-2-15,3 3 0 16,2 0 0-16,1-4 4 15,-1 2-4-15,-2-3-4 0,1-5 3 16,-6 1 1-16,-2 2-1 16,4 0 1-16,0 4 1 15,2 0-1-15,1 0 0 16,-1-1 1-16,-4-1-1 16,-4-1 0-16,-6-1 0 15,-4-2 4-15,-1-2-3 16,0 2 1-16,0-4 3 15,6 3 0-15,6 2 5 16,1-1-2-16,3 0 2 0,-4-2-4 16,-6-1-2-1,-5-2-3-15,-3-4 3 0,0 2 1 16,-1 1 10-16,3 1-6 16,5-1 2-16,2 3 1 15,7 3-5-15,-3-3-3 16,2 7 1-16,0-2-2 15,-1-1-1-15,1 3 2 16,1-1 1-16,-1-3-3 16,0-1 2-16,-3 3 10 15,1 0-7-15,0 0-1 16,2 2-2-16,-2-1-3 16,2 2 1-16,-2-3-2 15,-1-2 1-15,-3 0-1 16,1 1 0-16,-4-1 0 15,1 0 1-15,3 4-1 0,5 2 0 16,9 7 1-16,10 4 2 16,9 2-3-16,0 1 0 15,-3-5-2-15,-10-3-4 16,-14-10 0-16,-15-8 1 16,-10-9 5-16,-9-7-2 15,-9-7 0-15,-3-1 2 16,-3-3 0-16,2 0 0 15,-2 0-3-15,0 0-52 16,0-13-185-16,-7-6-403 16</inkml:trace>
  <inkml:trace contextRef="#ctx0" brushRef="#br0" timeOffset="103962.09">24339 4537 200 0,'0'0'157'16,"0"0"-120"-16,0 0 69 16,0 0 15-16,0 0-85 15,0 0-36-15,7 5 2 16,9 3 16-16,3 5 9 16,3 0-7-16,4 3-6 15,4 1 4-15,4 5 10 16,6 3-12-16,2 1 0 15,1-1-6-15,-1-1-1 16,-5-2-5-16,-1 2 0 16,0-3 1-16,-2-1-1 15,2-1-2-15,-2 1 0 0,-3 1 0 16,1 2 2-16,-1-3-2 16,0 2-2-16,4 1 3 15,2 0-1-15,2 2 1 16,1-1-3-16,-1-2 2 15,-3 0 1-15,-3-3-2 16,-3-1-1-16,-5-3 0 16,-1 2 1-16,-5-4 2 15,0 0-2-15,1-2 1 16,-2 2 1-16,1 1-2 16,2 2 2-16,5 0-2 15,0 3 5-15,1-2-6 16,1 1 0-16,-2-2 1 15,-2-1 0-15,-6-2-1 0,-2-1-1 16,-2-1 1-16,-4-4 0 16,5 3 1-16,-2-2 0 15,4 1 0-15,-2 2 6 16,2 1-6-16,4 1 2 16,-1 1-3-16,1 2 0 15,-1-1 0-15,-3 0 1 16,-1-3 0-16,-2-2 1 15,1-3 1-15,-3 0 2 16,-3 0 5-16,2 0-1 0,-3-2 3 16,-2 3-4-1,3-1-2-15,1 3-4 0,1 1 1 16,4 1-3-16,-2 1 2 16,5 0 1-16,2 0 2 15,-1-2-2-15,-1-1 0 16,-3-1-2-16,-5-2 1 15,-5-2-2-15,0-1-1 16,-3-4-1-16,1 5 2 16,1-3 0-16,3 4 2 15,-1 1 0-15,5 3 2 16,3-1 2-16,4 6-1 16,1-1 10-16,4 1-9 15,-3-2 0-15,-2-3-3 16,2 2-1-16,-5-2 1 15,-1-3-2-15,-1 3 0 0,-2 0 1 16,0-2-2-16,-2 2 1 16,4 0-1-16,-1 1 2 15,0 4 0-15,5-2 1 16,-1 3-2-16,-1-6 0 16,0 2 2-16,-3-2-3 15,-2-5 0-15,2 1 2 16,-5 0 2-16,0-2 0 15,-1-1 3-15,0 1-3 16,4-1 2-16,2 6-2 16,7 1 3-16,5 1 3 0,-1 4-5 15,-1-2-3 1,-1-2-1-16,-5 0-1 0,-1-3 1 16,-3 0 0-16,-3-2-1 15,1 1 0-15,-1-1 0 16,0 1 1-16,3-1-1 15,0 1 0-15,1 6 2 16,3 0-2-16,0 2 1 16,0-2-1-16,2 3 1 15,-1 1-1-15,0-1 2 16,2 0-2-16,0-2 3 16,-1-1 0-16,-2-3 0 15,2-1-1-15,-3 1 1 0,0 0 4 16,-5 1-1-1,1-5-3-15,-2 1-1 0,-2 2-1 16,4-2-1-16,-1 3 1 16,4 3-1-16,-1-4 1 15,3 3 5-15,4-3-5 16,-5 1 2-16,-1-1 0 16,-1-3-2-16,-6 1 1 15,-1-2-2-15,0 1 0 16,-3-2 0-16,0 0 0 15,1 1 1-15,1-1-1 16,2 3 0-16,2 1 2 0,3 3-1 16,0-2 3-1,1 2-1-15,0-2-3 0,-3-3 0 16,-4 1 0-16,-2-3 0 16,-2-3-1-16,1 2 2 15,-2-1-1-15,4 1 0 16,-1 1 0-16,7 0 2 15,2 6 0-15,3-2-1 16,0 0 5-16,-3-1-6 16,-4-1 0-16,-2 1-2 15,-1-3 2-15,2-1 2 16,-4 0-2-16,1 0 1 16,-1 1 0-16,4 1-1 15,3-1 2-15,3 6-1 16,2 0-1-16,-1-1-1 0,0 1 1 15,-4-3-1-15,-4-1 1 16,-2-2 0-16,-2-1 0 16,0 0 2-16,1-2-1 15,-1 1 1-15,0-1 0 16,2 0 0-16,-1 2-1 16,4-1-1-16,0 6 1 15,3-3 1-15,-1 2-2 16,1-3 1-16,-4 0-1 15,1-1 0-15,-2 1 2 16,-2-1-2-16,2 0 0 16,-2 0 0-16,1-2 0 15,1 3 0-15,-1-3 0 16,2 6 0-16,0-3 0 0,2 1 0 16,2 3 0-16,1-2 0 15,-2 0 0-15,-1-2 0 16,1 2 0-16,-3-2 0 15,-1 2-1-15,-2-3 1 16,3 1 1-16,-2-1 0 16,1-1 1-16,0 0-2 15,0 3 0-15,3-1 1 16,-2 1-1-16,1-1 0 16,-1-3 1-16,2 5-1 15,-3-5 0-15,2 3 1 0,-4-1-1 16,4 1 0-1,0 0 0-15,1-1 0 0,-1 1 3 16,1 0-2-16,-3-1-1 16,0-2 0-16,-3 3-1 15,0-1 1-15,0-1-1 16,1-1 1-16,2-1 0 16,-2 6 2-16,1-4-1 15,3 3 1-15,1 0-2 16,2 0 5-16,0 0 0 15,-4-1-3-15,1-2-1 16,-4 0-1-16,-1 1 1 16,0-3 1-16,0 4-1 15,3-2 0-15,-1 1-1 0,2-2-1 16,2 6 1-16,-1-1 0 16,1 0 0-16,1 1 0 15,-1-4-1-15,-2 4 1 16,1-3 0-16,-1 2 0 15,-1-2 0-15,0 1-2 16,0-1 2-16,1 2-1 16,-1 1 1-16,2-2 0 15,-2 0 1-15,0-1 1 16,0 0-2-16,-2-2 0 16,-2 1 0-16,1-2 0 15,0-1 1-15,-2 3-1 16,1-2 2-16,-1 2-2 0,1-3 2 15,-2 0 0 1,0 2-1-16,1 0 0 0,-1-2-2 16,2 0 1-16,-1 0-1 15,3 3-1-15,-2-1 2 16,0-1 0-16,-1 2 0 16,1-3 1-16,-1 3-1 15,1-3 1-15,-2 0 1 16,0 1-1-16,1-1 1 15,1 2-1-15,-1-1 1 16,-1 1-2-16,2-1 0 16,-1-1 0-16,-1 0 0 15,2 3 0-15,-2-3 1 16,0 0 0-16,0 0 1 0,0 0-1 16,0 0-1-16,0 0 0 15,0 0 0-15,0 0-2 16,0 0 1-16,0 0 0 15,0 0 1-15,0 0 2 16,0 0 0-16,0 0-1 16,0 0 2-16,0 0-3 15,0 0 1-15,0 0-1 16,0 0 0-16,0 0 2 16,0 0-2-16,0 0 0 15,0 0 2-15,0 0-2 0,0 0 1 16,0 0 0-1,0 0 0-15,0 0 0 0,0 0 1 16,0 0-1-16,0 0 2 16,0 0 0-16,0 0 1 15,0 0 1-15,0 0-1 16,0 0 0-16,0 0-2 16,0 0 0-16,0 0-1 15,0 0 0-15,0 0-1 16,0 0 0-16,0 0 1 15,0 0 0-15,0 0 1 16,0 0-1-16,0 0 1 16,0 0-2-16,0 0 1 15,0 0-1-15,0 0-1 0,0 0-1 16,0 0 1-16,0 0 1 16,0 0 0-16,0 0-1 15,0 0 1-15,0 0-1 16,0 0-1-16,0 0 2 15,0 0-2-15,0 0 0 16,0 0 1-16,0 0-2 16,0 0 3-16,0 0-1 15,0 0 0-15,0 0 1 16,0 0 0-16,0 0-1 16,0 0 0-16,0 0-1 15,0 0-1-15,0 7 1 16,0-4 2-16,-2 3 0 15,1-5 0-15,1 2 0 16,0-2 0-16,0-1 1 0,0 0 1 16,0 0 2-16,0 0 3 15,0 0-2-15,0 0-5 16,1 0 0-16,7-8-8 16,-2 2-3-16,-1-1-3 15,-3 1 3-15,-2 3-1 16,0-1 3-16,0 1-3 15,0 2-1-15,0-2 6 16,0 3-4-16,-2 0 1 16,-5 0 2-16,1 0-3 0,-1 0 5 15,1 0-1 1,3 1 3-16,0 4 0 0,1 0-1 16,2 1 4-16,0-3 1 15,0 4 1-15,0-1 3 16,9-2-4-16,5 0-3 15,-1-3-24-15,-2-1-21 16,-7 0-1-16,-2 0 26 16,-2-5 7-16,0-9-2 15,0-2 12-15,-14 3-4 16,-2 4-3-16,1 1 9 16,0 7 2-16,3-1 2 15,4 2 2-15,1 0 5 0,3 0 0 16,2 3 3-1,2 6-1-15,0-1-3 0,0 1 1 16,0-1 1-16,10-2 2 16,2 1-3-16,-3-4-7 15,2-3-18-15,-4 0-13 16,-2 0 1-16,-1-4 8 16,-2-6-13-16,-2 0 17 15,0 1 17-15,0 1 1 16,0 3 20-16,-2 0-4 15,-1 3 3-15,2 2-1 16,1 0-9-16,0 0-7 16,0 0 0-16,0 0-2 15,0 0-1-15,0 0 0 0,0 0 1 16,0 0 3-16,0 0 1 16,0 2 0-16,0-1-3 15,0 3-1-15,4 0-24 16,5-2-74-16,1-2-225 15</inkml:trace>
  <inkml:trace contextRef="#ctx0" brushRef="#br0" timeOffset="106244.21">23761 4875 151 0,'0'0'0'0,"0"0"0"0,0 0 74 16,0 0 13-16,0 0-41 16,0 0-22-16,0 0-8 15,0 18 20-15,4-10-5 16,2 1 3-16,4 2 6 15,8 5-4-15,7 3 5 16,10 2-9-16,10 3-10 16,7 3 4-16,3 1-20 15,0 0 8-15,0 0-14 16,-7-2 2-16,-5 3-2 16,-5-1 2-16,-1-3-2 15,0 1 1-15,1-2-1 16,2 6 1-16,6-3-1 0,0 2 1 15,3 1-1 1,4 4-2-16,-7-1 1 0,3 3 2 16,-1-1 0-16,1-2-1 15,-2 1 0-15,-3-5 1 16,-5-5-1-16,-3-1 0 16,-3-4 0-16,4 4 1 15,0 1-2-15,4-1 1 16,-1 3-1-16,1 0 1 15,1 4 1-15,3 1-1 16,-2-1-1-16,2 0 1 16,-3 0 0-16,-3-3 0 0,-6 0 0 15,-2-5 0 1,-4-1 1-16,1 0 0 0,2-1-1 16,9 1 1-16,8 3 2 15,6 3-3-15,3 3 0 16,0 2-3-16,-9-6 6 15,-5 4-1-15,-3-3-2 16,-5 0 0-16,-2-2 0 16,-1-4 2-16,-3 2 4 15,2-1-4-15,1-1 15 16,4 1-5-16,3 2 4 16,3-2 0-16,-1 3-8 15,3 0-5-15,-1 1 9 0,-2 1-6 16,2-4-2-16,-2 6 0 15,2-3 2-15,4 1-2 16,2 0 2-16,3 0 1 16,1 1 1-1,-3 0-3-15,0 0 4 0,-4-3-7 16,0 1-2-16,-6-2 4 16,-2 1-3-16,3 1 6 15,-2 4-2-15,-2 0 3 16,1 0-2-16,-1 3-1 15,1-2-1-15,-1-1-4 16,-2-2 1-16,0-4 0 16,-1 2-1-16,-1-3 0 15,0 4 0-15,0-1 0 0,1-3 1 16,-2 4-1-16,-3-4 0 16,-4-6 0-16,-7-7-1 15,-9-2 1-15,-6-6 0 16,-2 0 1-16,0-2 0 15,0 0-1-15,0 0-34 16,0-2-53-16,0-15-284 16</inkml:trace>
  <inkml:trace contextRef="#ctx0" brushRef="#br0" timeOffset="107712.57">23700 5431 387 0,'0'0'68'0,"0"0"-35"16,0 0 92-16,0 0-35 15,0 0-57-15,0 0-5 16,0 0 10-16,47 35-17 0,-25-18-7 16,3 2 0-16,5 0-9 15,9 7 4-15,9 1-4 16,10 0-5-16,8 6-7 16,1-1-48-16,-6-2-46 15,-9 3-85-15,-9-3-34 16,-10-3 55-16,-7-7 53 15</inkml:trace>
  <inkml:trace contextRef="#ctx0" brushRef="#br0" timeOffset="107921.01">24379 5870 25 0,'0'0'39'16,"0"0"45"-16,0 0-18 16,0 0-52-16,0 0 20 15,0 0 9-15,185 100 11 16,-164-84 6-16,0-1-11 0,-3-2 0 15,3 2 8-15,4 2 9 16,5 4-21-16,8 1-28 16,8 4-5-16,3 1-12 15,8 7-6-15,1 0-39 16,2 0-89-16,-5-1-37 16,-7-5-100-16</inkml:trace>
  <inkml:trace contextRef="#ctx0" brushRef="#br0" timeOffset="108348.49">25260 6402 244 0,'0'0'22'0,"0"0"-9"0,0 0 65 15,0 0-31 1,0 0-9-16,0 0 1 0,119 54 11 16,-91-39-46-16,4 0-4 15,2 4 0-15,0 1 0 16,8 1 0-16,-3 2-10 15,0 0-41-15,-5-1-1 16,-4 1-7-16,-3-4 2 16,-5 1 15-16,-4-3-8 15,0-4 9-15,0-1 0 16,0-2 28-16,2 0 12 16,4-1 2-16,2 0-1 15,1-2 7-15,-3 3 8 0,-4-1-5 16,-3-2 15-16,-2 0 41 15,-3-1-6 1,1 1 0-16,1-1-8 0,-1 1-6 16,3 3 0-16,4 0-19 15,2 2-20-15,4 2-7 16,3 0 9-16,1 3-9 16,-1-2 0-16,-6-1 0 15,-6-4-1-15,-1 0-2 16,-1-1-14-16,0 2-56 15,0 3-59-15,0-1-78 16</inkml:trace>
  <inkml:trace contextRef="#ctx0" brushRef="#br0" timeOffset="108763.3">26488 7113 25 0,'0'0'145'0,"0"0"-108"15,0 0 114-15,0 0-10 16,0 0-24-16,0 0-48 15,50 20-22-15,-30-9-26 16,7 4-17-16,4 3-1 16,2 0-2-16,0 3 0 15,1 1-1-15,-2-2 0 16,1 4-6-16,-3-1-2 0,1 4-2 16,1-2 8-1,5 2 0-15,2 2 4 0,3-4-2 16,2 1 0-16,0 0-2 15,0 1 2-15,0 2 0 16,0-1-2-16,0 3 2 16,-2-5-2-16,2 0 0 15,1 2-1-15,0-2-1 16,-2 0 1-16,0-2 2 16,-7-2-12-16,-6 0 4 15,-3-4 5-15,-5-1 2 16,-1 0 1-16,-2-4 1 15,-2 3 0-15,-4-9 3 16,-5-1-3-16,-5 0-2 16,-3-6-30-16,0 0-158 15,0-6-191-15</inkml:trace>
  <inkml:trace contextRef="#ctx0" brushRef="#br0" timeOffset="109482.37">25677 6584 7 0,'0'0'86'0,"0"0"-24"16,0 0-18-16,0 0-7 15,0 0-9-15,0 0-3 16,299 179-22-16,-253-149-3 15,-6-5-19-15,-7-5-91 16</inkml:trace>
  <inkml:trace contextRef="#ctx0" brushRef="#br0" timeOffset="109903.3">25521 6475 346 0,'0'0'0'0,"0"0"-90"15,0 0 90-15,0 0 38 16,0 0 24-16,0 0-9 15,186 66 3-15,-132-40-32 16,0 4-24-16,-4 0 6 16,-2-1 3-16,-2-1-9 15,-7-2-22-15,-9-5-50 0,-11-9-59 16</inkml:trace>
  <inkml:trace contextRef="#ctx0" brushRef="#br0" timeOffset="110195.82">25613 6519 223 0,'0'0'1'16,"0"0"-1"-16,0 0 31 15,0 0 2-15,0 0-16 16,0 0 7-16,206 162-22 16,-174-137-2-16,-7-7-12 15,-9-4-47-15,-13-9-97 16</inkml:trace>
  <inkml:trace contextRef="#ctx0" brushRef="#br0" timeOffset="110419.23">25561 6502 194 0,'0'0'1'15,"0"0"2"-15,0 0 75 16,0 0-31-16,0 0-12 16,0 0 0-16,200 158-24 15,-164-127-3-15,-2 2-5 16,2-5-3-16,-3-4-28 16,-5-8-103-16</inkml:trace>
  <inkml:trace contextRef="#ctx0" brushRef="#br0" timeOffset="110648.12">25613 6536 363 0,'0'0'0'15,"0"0"-32"-15,0 0 32 16,0 0 46-16,0 0 0 15,0 0-6-15,0 0 1 16,185 168-27-16,-135-129-13 0,0 0-1 16,-3-3-20-1,-4-4-78-15,-9-10-131 0</inkml:trace>
  <inkml:trace contextRef="#ctx0" brushRef="#br0" timeOffset="110871.52">25822 6746 226 0,'0'0'3'0,"0"0"-3"16,0 0 32-16,0 0-4 15,0 0-9-15,0 0 37 0,297 192-50 16,-227-138-6-16,3 1-1 15,-1 1-24-15,-2-5-39 16,-3-6-91 0</inkml:trace>
  <inkml:trace contextRef="#ctx0" brushRef="#br0" timeOffset="112121.43">23004 5720 528 0,'0'0'80'16,"0"0"-80"-16,0 0 0 15,0 0 28-15,0 0-16 16,0 0 9-16,115 105 20 16,-48-53 4-16,15 5-22 15,9 6-2-15,12 0 0 16,15 6 10-16,8 1-12 16,18-1-3-16,10 3-1 15,5-5-8-15,4 1 0 16,-7 0-3-16,-4 0 3 15,-4 1-5-15,-10-2 0 16,-3-1-2-16,-7-3 5 16,-7 2 0-16,-7-1 2 15,-7 1-1-15,-4-2 12 16,-6-7 8-16,-4 1-8 0,-5 0-4 16,-2-2 4-16,4 6 3 15,5 3 3-15,7-2-4 16,2-1-15-16,2 1-1 15,-4-6 0-15,-6-1-2 16,-7-5-1-16,-9-6 1 16,-5-5 0-16,-4-5 0 15,-10-2-1-15,-6-5 2 16,-10 0-3-16,-9-2 0 16,-4-2-2-16,-4-2 2 0,0 4 1 15,1-1 0 1,3 0-1-16,4 5 1 0,2-6-1 15,0 5-1 1,-5-6-4-16,-5-2-6 0,-10-7 1 16,-4-4 4-16,-7-2 4 15,-2-4 2-15,-2-2 0 16,-2-1 8-16,-1 0 2 16,0 0 6-16,0 0 6 15,0 0 13-15,0 0-5 16,0 0-5-16,0 0 2 15,0 0-13-15,0 0-14 16,0 0-8-16,0 0-85 16,0-14-188-16</inkml:trace>
  <inkml:trace contextRef="#ctx0" brushRef="#br0" timeOffset="114815.57">28294 7268 61 0,'0'0'64'0,"0"0"-28"16,0 0-15-16,0 0-2 15,0 0-3-15,0 0-10 16,0 0-4-16,0 0 2 16,0 0 8-16,0 0 7 15,0 0 8-15,0 0-19 16,-3 0-8-16,-2 0 1 16,1 0 1-16,1 0 0 15,2 0 9-15,-1 0 16 16,-1 0 4-16,3 0-3 15,0 0 4-15,-1 0-7 16,1 0-16-16,0 0-3 0,0 0 14 16,0 0 15-16,0 0 16 15,0 0 8-15,0 0-11 16,0 0-9-16,0 0-1 16,0 0-5-16,0 0-5 15,0 0-1-15,0 0-6 16,0 0-13-16,0 0-8 15,0 0 0-15,0 0-3 16,0 0-1-16,0 0-3 16,0 0-1-16,0 0 2 15,0 0 3-15,0 0 0 16,0 0 0-16,0 0-2 16,0 0-21-16,0 0-31 0,0 0-105 15,-3 0-150-15</inkml:trace>
  <inkml:trace contextRef="#ctx0" brushRef="#br0" timeOffset="116496.27">28291 7219 327 0,'0'0'140'0,"0"0"-114"16,0 0 108-16,0 0 4 15,0 0-56-15,0 0-46 16,0 0-8-16,-9-7 3 16,9 7-4-16,0 0-14 15,0 0 6-15,0 0-3 16,0 0-6-16,0 0-10 16,-3 10-3-16,-1 6 0 0,-2 11 3 15,3 3 6-15,1 7 3 16,2-1-6-16,0 4 5 15,0-1-7-15,2 0 1 16,4-6 3-16,0-3-2 16,0-6-1-16,4-5 5 15,-4-9-5-15,0-6 4 16,0-1 0-16,-3-3 2 16,3 0 15-16,0 0 7 15,-1 0 3-15,2-3-11 16,-1-1-15-16,0-2-6 15,-3 5-1-15,-2-2-16 16,1-3-57-16,1 3-75 0,1-4-138 16</inkml:trace>
  <inkml:trace contextRef="#ctx0" brushRef="#br0" timeOffset="116937.09">28475 7518 28 0,'0'0'314'0,"0"0"-286"0,0 0 30 16,0 0 96-16,0 0-36 15,0 0-67-15,-23 41-23 16,20-24-14-16,2 3-2 16,1-2-8-16,0-3-3 15,0-2 0-15,1-3 1 16,5-3 0-16,2-5-2 16,2-2-4-16,1 0-3 15,-1 0 3-15,0-13 4 16,-5-4 4-16,-5-1 5 15,0-2-5-15,0 0 11 0,-10 3-6 16,1 4-2 0,1 3 7-16,4 5-3 0,-1 2-11 15,3 2-2-15,0 1-2 16,1 0-25-16,-1 0-42 16,2 0-61-16,-2 0-81 15,2 0-61-15</inkml:trace>
  <inkml:trace contextRef="#ctx0" brushRef="#br0" timeOffset="118062.09">28819 7087 110 0,'0'0'70'0,"0"0"-17"15,0 0 76-15,0 0-11 16,0 0-16-16,0 0-31 16,-3-5-15-16,3 5-11 15,0 0-22-15,0 0-9 16,0 0-6-16,0 0-8 16,0 0-7-16,0 11-1 0,0 9 8 15,0 7 5-15,0 0 6 16,0 1 0-16,3 2-1 15,2 0 5-15,-4 1-8 16,2-2 4-16,-1-2-5 16,-1-6-3-16,-1-7-1 15,3-4 2-15,-1-4-4 16,1-6 3-16,3 0 1 16,3 0 5-16,3 0 12 15,7 0 11-15,0 0-8 16,-2 0-12-16,-1-5-3 15,-2 1-6-15,-4 1 1 16,-1 2-3-16,-1-2 2 0,-4 0-1 16,-2 3-1-1,-2 0 0-15,0 0-1 0,0 0 0 16,0 0-1-16,0 0-15 16,1-1-51-16,2-4-65 15,2-3-165-15</inkml:trace>
  <inkml:trace contextRef="#ctx0" brushRef="#br0" timeOffset="118329.38">29112 7265 426 0,'0'0'156'15,"0"0"-155"-15,0 0 68 16,0 0 9-16,0 0-71 16,0 0-1-16,-8 47 10 15,8-14 14-15,0 0 1 16,0 2-16-16,0-5-2 16,0 1-10-16,2-5-3 15,6-4-44-15,0-9-151 16,0-10-254-16</inkml:trace>
  <inkml:trace contextRef="#ctx0" brushRef="#br0" timeOffset="118896.02">29512 7014 274 0,'0'0'298'0,"0"0"-292"15,0 0 46-15,0 0 66 16,0 0-56-16,0 0-51 15,0 0-11-15,-5 4 0 16,5 13 0-16,0 8 20 0,0 1-1 16,0 1 2-1,0 6-6-15,5-1 5 0,-1 2-7 16,3-3-4-16,0-1-1 16,-1-4-3-16,-2-7-4 15,1-6 3-15,-1-6 2 16,-1-3 2-16,-2-3 0 15,4-1 14-15,2 0 10 16,2-5-9-16,6-8-23 16,0 2-7-16,6-4-49 15,3 2-97-15,4 0-180 16</inkml:trace>
  <inkml:trace contextRef="#ctx0" brushRef="#br0" timeOffset="119232.12">29763 7192 348 0,'0'0'206'15,"0"0"-202"-15,0 0 95 16,0 0-16-16,0 0-63 16,0 0-20-16,1-10 0 15,21 10 8-15,4-3 7 16,-1 3-5-16,-7-1-8 15,-8 1 6-15,-7 0 2 0,-3 0 1 16,0 0-11 0,0 0-5-16,0 8 5 0,0 9 0 15,0 2 2-15,0 5 2 16,-6-2 8-16,5 5-5 16,1-4-1-16,0-6 2 15,4-1 1-15,11-6-3 16,8-7-2-16,9-3-4 15,12-1-3-15,6-17-109 16,-1-8-281-16</inkml:trace>
  <inkml:trace contextRef="#ctx0" brushRef="#br0" timeOffset="119771.61">30122 6654 203 0,'0'0'116'16,"0"0"-102"-16,0 0 103 16,0 0 32-16,0 0-40 15,0 0-47-15,-6-16-11 16,6 16-5-16,0 0-25 15,0 0-16-15,0 5-5 16,0 15 0-16,3 8 12 16,8 5 22-16,3 6-11 15,1 4 0-15,0 1-8 16,-1-5-7-16,-1 0 2 0,-3-3-4 16,-1-8-4-1,2-9-1-15,-4-7 1 0,-1-7 1 16,0-5 1-16,0 0 5 15,8 0 11-15,1-14 7 16,5-3-26-16,4-3-1 16,1-2-46-16,1 2-54 15,0 3-121-15,-4 1-238 16</inkml:trace>
  <inkml:trace contextRef="#ctx0" brushRef="#br0" timeOffset="120261.05">30470 6865 517 0,'0'0'66'0,"0"0"-42"16,0 0 18-16,0 0 5 15,0 0-29-15,0 0-11 16,71-8 4-16,-57 8 0 15,-5 0-1-15,-4 0-9 16,-3 0-1-16,-2 0-2 16,0 0-4-16,0 2-15 15,0 11-30-15,0 2 23 16,0 3-13-16,-7-1 14 16,1-1 13-16,3 1-4 0,1-4 0 15,2-3 9-15,0-3 7 16,0 1-1-16,0-1 3 15,6-2 14-15,-1 0 9 16,2-1 16-16,0 4-15 16,2 1 7-16,2 0-6 15,-2 2-8-15,0 2 0 16,-2 2 7-16,-4-1-14 16,0 5 5-16,-3-4 6 15,0 1-10-15,-10 0 7 16,-8-5-10-16,-5 1 20 15,0-5-12-15,0 0-9 16,5-7-7-16,5 0-11 0,12-4-27 16,1-20-35-16,10-11-230 15</inkml:trace>
  <inkml:trace contextRef="#ctx0" brushRef="#br0" timeOffset="120717.83">30935 6638 105 0,'0'0'399'0,"0"0"-314"15,0 0 18-15,0 0 15 16,0 0-40-16,0 0-54 16,-3 0-15-16,3 0-9 15,0 12-10-15,0 8 10 16,3 3 5-16,9 11 4 15,0 2-3-15,3 0 5 16,1 2-1-16,2-3-7 0,-1-1-1 16,2-5-1-16,-1-9 0 15,0-7 2-15,-1-7 0 16,2-6 8-16,0 0-1 16,-1-13 0-16,-3-7-10 15,-2-6-12-15,2 0-31 16,0 4-44-16,3 0-35 15,4 8-178-15</inkml:trace>
  <inkml:trace contextRef="#ctx0" brushRef="#br0" timeOffset="121172.5">31610 6852 403 0,'0'0'202'16,"0"0"-198"-16,0 0 29 16,0 0 45-16,0 0-44 15,0 0-33-15,-71 0 0 16,31 0 4-16,-3 0-4 15,4 4 2-15,11-1 14 16,11-3 4-16,10 0-1 0,5 0-6 16,2 0-3-16,3 0-7 15,20 0-4-15,6-9-6 16,4-4-3-16,-3 3-19 16,-5 0-7-16,-5 3 31 15,-10 3 4-15,-5 0 17 16,-5 4 34-16,0 0 14 15,0 0 1-15,0 0-32 16,0 0-26-16,0 20-8 16,-5 13 0-16,-2 14 7 15,-3 12-5-15,0 8-2 16,-3 1-11-16,-8-4-92 0,-9-5-100 16,-10-3-330-16</inkml:trace>
  <inkml:trace contextRef="#ctx0" brushRef="#br0" timeOffset="122219.16">27598 7315 47 0,'0'0'46'0,"0"0"11"15,0 0-34-15,0 0-15 16,0 0-8-16,0 0-7 15,9 34-64-15</inkml:trace>
  <inkml:trace contextRef="#ctx0" brushRef="#br0" timeOffset="122838.1">27615 7433 30 0,'0'0'100'15,"0"0"-25"-15,0 0 21 16,0 0-10-16,0 0-36 16,0 0-19-16,0 0 3 15,0 0-1-15,0 0-21 16,0 0-7-16,0 0 2 15,0 0 15-15,0 0 14 0,0 0 2 16,0 0-12 0,0 0-19-16,0 0-6 0,0 0-1 15,0 0 0-15,0 0-3 16,0 0-1-16,0 0 0 16,0 0 3-16,0 0 1 15,0 0 0-15,0 4-4 16,0-2 0-16,0 2 2 15,5 3 2-15,8 3 2 16,8 3 1-16,7 1 1 16,8 3 9-16,5 1-2 15,2 2-10-15,-3-3 8 16,-5 0-9-16,-7-1 1 0,-4-3 2 16,-8-3-3-16,-3 0-3 15,-2 0 3-15,-3 0 3 16,0 0-2-16,-2 0-1 15,0-3 2-15,2 0-2 16,-1-1 1-16,-1-2 1 16,-3-1-2-16,0 0 2 15,-3-3-2-15,0 2 1 16,0-2 4-16,0 0 8 16,0 0 13-16,0 0 6 15,2 0-7-15,-1 0-25 16,4 0-1-16,5-4-65 0,-1-6-246 15</inkml:trace>
  <inkml:trace contextRef="#ctx0" brushRef="#br0" timeOffset="123589.09">28136 7886 340 0,'0'0'72'16,"0"0"-22"-16,0 0 91 15,0 0-36-15,0 0-54 16,0 0-30-16,0 0 0 16,0-4-14-16,0 4-7 15,0 8-9-15,-2 8 7 16,-2 3 2-16,3 10 3 0,1-1 1 16,0 2 2-16,0 0-3 15,0-1 5-15,0-1-1 16,1-8-2-16,8-6-4 15,-3-6 1-15,3-6 1 16,3-2 5 0,3 0 26-16,9-10 9 0,1-4-11 15,-1 1-27-15,-5 4-4 16,-10 3 3-16,-1 2-2 16,-7 3-1-16,-1 1-1 15,0 0-6-15,0 0-30 16,0 0-40-16,2 0-51 0,4 0-204 15</inkml:trace>
  <inkml:trace contextRef="#ctx0" brushRef="#br0" timeOffset="123987.23">28381 8101 426 0,'0'0'86'0,"0"0"7"0,0 0 46 15,0 0-45-15,0 0-50 16,0 0-27-16,-4 0-13 15,8 0-4-15,6-1 4 16,7-6-1-16,2 2 4 16,0-2-5-16,-4 3-2 15,-3-2 5-15,-4 6-5 16,-7-3 0-16,1 2 3 16,-2 1 2-16,0-3 3 15,0 3 0-15,0 0-3 0,0 0-3 16,0 0-2-1,0 0-30-15,0 0-52 0,1-4-67 16,1-5-213-16</inkml:trace>
  <inkml:trace contextRef="#ctx0" brushRef="#br0" timeOffset="124240.25">28578 7970 110 0,'0'0'506'16,"0"0"-484"-16,0 0 9 15,0 0 51-15,0 0-44 16,0 0-14-16,-21 55 14 0,21-29 7 16,0 4-16-16,0 3-12 15,0-6-9-15,3-1-3 16,3-6-2-16,-2-4-3 15,1-5-2-15,-2-2-55 16,-3-3-118-16,0-6-267 16</inkml:trace>
  <inkml:trace contextRef="#ctx0" brushRef="#br0" timeOffset="125089.53">27673 8038 90 0,'0'0'103'0,"0"0"-26"15,0 0 47-15,0 0 10 16,0 0-27-16,0 0-34 16,2-6-9-16,-2 6-13 15,0 0-24-15,0 0-16 16,0 0-11-16,0 0-1 0,4 10-6 16,3 9 7-16,-1 7 3 15,0 4 0-15,2 3 3 16,-2 0 3-16,0-2-1 15,2-6 0-15,1-4-5 16,-2-5 1-16,1-6-2 16,-2-4-1-16,0-5 2 15,1-1 4-15,1 0 8 16,1 0 0-16,2-7 2 16,0-5-7-16,-2 3-10 15,0 0-8-15,-5 3-24 16,1 1-50-16,-2 1-70 0,0-1-171 15</inkml:trace>
  <inkml:trace contextRef="#ctx0" brushRef="#br0" timeOffset="125370.43">27853 8215 282 0,'0'0'84'16,"0"0"-42"-16,0 0 105 16,0 0-25-16,0 0-75 0,0 0-19 15,-2 0-15-15,11-2-8 16,6-1-1-16,3-1-4 15,-3 2-12-15,1-2-48 16,-5 4-81-16,-5-3-108 16</inkml:trace>
  <inkml:trace contextRef="#ctx0" brushRef="#br0" timeOffset="125786.34">27853 8215 393 0,'89'-90'7'15,"-89"90"25"-15,0 0 57 16,0 0-45-16,0 0-42 15,0 0-2-15,0-4 6 16,0 4-3-16,2 10-1 16,5 0-1-16,-1 3 1 15,0 0-2-15,-3 3 2 16,-1 1-2-16,-2 2 0 0,0 1 3 16,0 1 6-16,-2-5 9 15,-2 1 11 1,0-4-6-16,4-6-8 0,0-2-3 15,0-1-4-15,8-4 3 16,13 0 9-16,9 0-5 16,5-4-15-16,3-5-1 15,-7 1-77-15,-9 3-58 16,-15 5-44-16,-7 0-137 16</inkml:trace>
  <inkml:trace contextRef="#ctx0" brushRef="#br0" timeOffset="126395.96">27441 8490 195 0,'0'0'94'16,"0"0"-60"-16,0 0 102 16,0 0-8-16,0 0-57 15,0 0-40-15,0-9 2 16,0 9-11-16,0 0-15 15,0 9-6-15,0 7 16 0,0 2 11 16,0 4-6-16,3-1-2 16,4 2-5-16,2 0-8 15,-1-3 0-15,-1 2-3 16,2-6 1-16,1-5 0 16,0-1 1-16,-1-5 5 15,4-3 2-15,2-2 5 16,7 0 15-16,5 0-12 15,1-7-14-15,-2 3-7 16,-7-2 0-16,-6 3-15 16,-7 3-47-16,-4 0-37 15,-2 0-61-15,0 0-169 16</inkml:trace>
  <inkml:trace contextRef="#ctx0" brushRef="#br0" timeOffset="126763.97">27708 8563 55 0,'0'0'277'0,"0"0"-252"16,0 0 60-16,0 0 49 15,0 0-67-15,0 0-25 16,28 0 1-16,-11-2-16 15,0-2-20-15,-3 4-6 16,-2 0-1-16,-5 0-2 16,-1 0-22-16,-3-2-80 15,-1 1-147-15</inkml:trace>
  <inkml:trace contextRef="#ctx0" brushRef="#br0" timeOffset="127391.43">27900 8474 275 0,'0'0'17'15,"0"0"21"-15,0 0 67 16,0 0-22-16,0 0-29 16,0 0 1-16,-1 0 5 15,10 0-4-15,6-3-8 16,-2 0-14-16,3 0-16 15,-3 2-10-15,-4 1-8 16,-2 0-3-16,-6 0-7 16,-1 4-5-16,0 11 8 15,0 2 7-15,0 3 0 16,-7-3-3-16,-2 1-3 0,1-2 1 16,2-5-5-1,1-3-2-15,3-2 2 0,2 1 4 16,0-4 3-16,0 0-4 15,0-3 2-15,0 1-3 16,7 1 8-16,1-2 3 16,0 1-2-16,-4 2-1 15,2 3 1-15,1-3 1 16,-1 5 2-16,0-2 6 16,-1 1-4-16,0 0 20 15,-1 3-12-15,-1 0 3 16,-2 3 3-16,-1 4-9 15,0-1 5-15,0 3 0 0,-18 1-4 16,-13 0-3-16,-15 3-9 16,-17-3-3-16,-17-3-101 15,-15-10-294-15</inkml:trace>
  <inkml:trace contextRef="#ctx0" brushRef="#br0" timeOffset="150449.7">8698 4615 402 0,'0'0'184'15,"0"0"-182"-15,0 0 9 16,0 0 13-16,0 0 54 16,0 0-19-16,0 0-26 15,0 0-15-15,4 0-5 16,8 0-1-16,12 0 0 16,18-4 5-16,13 0 0 15,13-1-6-15,13 1-2 16,-6 1-8-16,0-3 3 15,-4 2-3-15,-7 2-1 0,-1-1 1 16,-5 3 4-16,-6-3-5 16,-1 2 1-16,1-1-1 15,-2 0-3-15,8-3 1 16,7 1 2-16,7-4 0 16,1 0 0-16,0 3-4 15,-2 0 1-15,-3 1 2 16,-4 2-8-16,-1-1 6 15,-5 2 2-15,-3 1 1 16,-3 0 0-16,-7-3 0 16,1 3 0-16,-4-3-1 15,7 2 1-15,2-1-3 16,2-2 1-16,3 4 0 0,-5-1-9 16,-2-2 1-1,0 0 9-15,-1-2-2 0,4 0 2 16,-1-1 1-16,-2-1 0 15,0 0 1-15,-4 1-1 16,-3 2 0-16,-2 0 3 16,-1 2-2-16,0 1-2 15,1 1 0-15,0 0-2 16,2 0 3-16,4 0 1 16,-1 0-1-16,2 0-1 15,0 0 1-15,-1-1 0 16,-1-1 1-16,-2 1-1 15,-4 0 2-15,-3-1 0 16,0 2-1-16,-5 0 0 0,-1 0-1 16,-3 0-1-1,1 0 1-15,-1 0 0 0,-2 0-1 16,2 0-1-16,-5 0 3 16,4 0-1-16,-3 0 0 15,0 0 0-15,-4 0 0 16,1 0 0-16,-5 0 1 15,-4 0-1-15,-1-1 1 16,-7 1 1-16,0-2 3 16,-3 2 0-16,3 0 7 15,0-1-4-15,4-1-5 16,-4 1-2-16,3 1-2 16,-3 0 1-16,-3 0 0 0,3 0-1 15,-3 0 1 1,0 0 1-16,0 0 2 0,0 0 1 15,0 0 4-15,0 0 5 16,0 0 1-16,0 0 0 16,0 0-4-16,0 0 1 15,0 0 0-15,0 0 0 16,0 0 0-16,0 0 0 16,0 0 2-16,0 0 5 15,0 0-3-15,0 0-3 16,0 0-3-16,0 0 2 15,0 0-1-15,0 0 0 0,0 0 1 16,0 0-3 0,0 0 1-16,0 0-1 0,0 0-1 15,0 0 5-15,0 0-1 16,0 0 1-16,0 0 3 16,0 0 0-16,0 0-2 15,0 0-4-15,0 0-1 16,0 0-8-16,0 0 0 15,0 0-1-15,0 0 1 16,0 0 0-16,0 0 0 16,0 0 0-16,0 0 3 15,0 0 0-15,0 0 1 16,0 0 4-16,0 0 4 16,0 0-2-16,0 0-7 15,0 0-2-15,0 0-1 0,0 0-1 16,0 0 0-16,0 0-1 15,0 0 1-15,0 0-1 16,0 0 2-16,0 0 1 16,0 0 0-16,0 0-1 15,0 0 0-15,0 0 1 16,0 0-2-16,0 0 0 16,0 0-2-16,0 0-30 15,0 0-65-15,12 0-89 16,9-9-308-16</inkml:trace>
  <inkml:trace contextRef="#ctx0" brushRef="#br0" timeOffset="154736.57">19525 3401 410 0,'0'-4'168'16,"0"1"-163"-16,0 3 7 16,0 0 45-16,0 0 1 15,0 0-23-15,0 0-20 16,0 0-11-16,-3 0-3 15,3 0 4-15,0 0 1 16,0 0 1-16,0 1-7 16,0 15-6-16,-3 13 6 15,-9 9 0-15,-3 13 1 16,-12 4 1-16,-7 2 1 16,-5-3 0-16,-4-10-3 15,4-7-1-15,7-7 0 0,10-9 0 16,12-7 1-16,0-8 1 15,6-1 1-15,4-4 3 16,0 2 13-16,0-3 9 16,0 1-4-16,0 5-8 15,4-3-11-15,16 7 1 16,12-1 14-16,6 6 4 16,7-1-13-16,5 0-6 15,2 0-3-15,-6-3 0 16,-9-1-1-16,-3-1-2 15,-2-5-25-15,-7-2-39 16,0-2-73-16,-5 0-135 16</inkml:trace>
  <inkml:trace contextRef="#ctx0" brushRef="#br0" timeOffset="155648.03">19327 3770 795 0,'0'0'30'0,"0"0"-28"15,0 0 48-15,0 0-8 16,0 0-14-16,0 0 8 16,395-124-10-16,-235 89-18 0,-3-2-8 15,-12 2 0 1,-22 1 4-16,-25 3-2 0,-21 4-4 15,-15 3 2-15,-15 7 0 16,-12 5 6-16,-16 5-3 16,-7 2 14-16,-8 4 22 15,-4 1-4-15,0 0 12 16,0 0-16-16,0-2-17 16,0 2-7-16,0 0-1 15,0 0-3-15,0 0-1 16,0 0-2-16,0 0 1 15,0 0-1-15,0 0 0 16,0 0 0-16,0 0-1 0,0 0 1 16,0 0 0-16,0 0-1 15,0 0 1-15,0 0-1 16,0 0 1-16,0 0 0 16,0 0 0-16,0 0 0 15,0 0-1-15,0 0 1 16,0 0 0-16,0 0-1 15,0 0 1-15,0 0 0 16,0 0 1-16,0 0 0 16,0 0-1-16,0 0 1 15,0 0-1-15,0 0 0 16,0 0 1-16,0 0-1 16,0 0 1-16,0 0 0 15,0 0 1-15,0 0 3 0,0 0 1 16,0-1 2-1,0 1 0-15,0 0 0 0,0 0-1 16,0 0-4-16,0 0-3 16,0 0 0-16,0 0-1 15,0 0-1-15,0 0-1 16,0 0 2-16,0 0 1 16,0 0 0-16,0 0 0 15,0 0 0-15,0 0 0 16,0 0 1-16,0 0 1 15,0 0-1-15,0 0-1 16,0 0 0-16,0 0-1 16,0 0-1-16,0 0 1 15,0 0 0-15,0 0-1 16,0 0 0-16,0 0 1 0,0 0-1 16,0 0 1-16,0 0 0 15,0 0 1-15,0 0-1 16,0 0 1-16,0 0 0 15,0 0-1-15,0 0 1 16,0 0-4-16,0 0-21 16,0 0-33-16,0 0-76 15,-3 0-129-15,-13 0-330 16</inkml:trace>
  <inkml:trace contextRef="#ctx0" brushRef="#br0" timeOffset="164158.25">28245 4057 49 0,'-4'0'100'0,"4"0"-49"16,0 0 36-16,0 0-8 15,0 0-17-15,0 0-6 16,0 0-16-16,0 0-26 16,0 0-7-16,0 0 1 15,0 0 3-15,0 0 5 0,-2 0 3 16,1 0-1-16,-1 0-5 16,2 0-7-16,-3 2-4 15,1 0 1-15,-1 0-3 16,2 1 0-16,1 1-4 15,0-2-4-15,0 4 8 16,0-2 0-16,0-1 0 16,3 1 4-16,9-4 4 15,4 0 2-15,1 0 5 16,2 0-8-16,-4 0-2 16,-2 0-5-16,-7-7 1 15,-2-1 2-15,-4-2 6 16,0-2-5-16,0 1 12 0,-10 1 4 15,-3 2-4-15,3 2-8 16,-3 3-8-16,3 2 0 16,3 1 0-16,1 0-2 15,1 0 0-15,1 0-2 16,1 0 2-16,0 0-3 16,-1 1-1-16,2 6 1 15,1 2-3-15,1 1 3 16,0 0-2-16,0-1 0 15,6-2-1-15,8-1 5 16,0 0-2-16,2-5-3 16,-2-1-6-16,-5 0 2 15,-4 0 6-15,-3 0 6 16,-2 0 3-16,0 0 6 0,0 0 4 16,0 0-6-16,0 0 4 15,0 0 9-15,0 0-12 16,0 0-7-16,0 0-1 15,0 0-1-15,0 0-5 16,0 0 3-16,0 0-2 16,0 0 0-16,0 0-4 15,0 0-32-15,0 0-154 16,4 0-124-16</inkml:trace>
  <inkml:trace contextRef="#ctx0" brushRef="#br1" timeOffset="170385.28">28185 4006 138 0,'0'3'119'16,"0"-2"-102"-16,0 0 5 15,0-1 35-15,2 0 12 0,1 2-25 16,-3-2-8-16,2 0 4 15,-2 0-3-15,0 0 11 16,0 0 10-16,0 0-9 16,0 0-9-16,0 0-23 15,-7 0-13-15,-9 0-4 16,-3 0-26-16,1 0 5 16,6 2 16-16,3 6-2 15,4 0-4-15,2 3 6 16,-1 0 5-16,4 2 0 15,0 3 0-15,0 0 0 0,7 0 2 16,4 1 1 0,6-1 0-16,2 0-2 0,6-2 0 15,8-3 6-15,6-6-3 16,4-3 0-16,-1-2-4 16,-2 0-8-16,-6-14 7 15,-8-6 1-15,-10-4 10 16,-12-3-8-16,-4-2 15 15,0-1 4-15,-6 2-3 16,-10 3-10-16,-2 5-8 16,-1 5 0-16,0 4-9 15,5 5 1-15,3 6 5 16,1 0 0-16,3 0-1 16,-6 0 2-16,2 0-1 0,-3 0 3 15,1 6-1 1,-1 5-4-16,1 5-2 0,1 1 2 15,3 4 2-15,4 0-1 16,5 0 3-16,0-1 1 16,0-1-5-16,10-3 4 15,6-3 1-15,2-6 0 16,4-1 0-16,3-5 0 16,1-1 0-16,-1 0 0 15,-1 0-1-15,-8-7-7 16,-3-7 5-16,-7-1 0 15,-6-5 0-15,0-1-7 0,-2-2 8 16,-15 5 1-16,-2 1 0 16,-2 7 1-16,0 3-2 15,4 3-2-15,-1 4 3 16,6 0 0-16,0 0-1 16,-2 4 0-16,5 9-3 15,0-1 4-15,2 4-1 16,3 2 2-16,4-1 0 15,0 1 0-15,0 0 2 16,1-3 0-16,15-3 0 16,3 0 0-16,1-6 3 15,4-4 4-15,-2-2 2 16,-4 0-9-16,0 0-1 16,-7-11 3-16,-5-5 3 15,-5-3 3-15,-1-1-1 0,0 2 3 16,-9 2-10-16,-7 3 4 15,-4 6-6-15,-3 3-2 16,-1 4 0-16,3 0-1 16,1 0 0-16,4 7-1 15,1 4-1 1,6 2-1-16,3 3 6 0,6 0 2 16,0-2 0-16,0-4-2 15,11-1 6-15,8-2 1 16,2-7 10-16,6 0-3 15,-2 0 4-15,-3-7-8 16,-5-6-6-16,-9-2 4 0,-4-3 0 16,-4-3-3-1,0 5-5-15,-11 0 7 0,-7 5-1 16,-6 6-6-16,-2 2-6 16,-3 3 1-16,7 0 1 15,4 8-1-15,6 5-5 16,5 1 3-16,-1 0 1 15,7 0 4-15,1-1 2 16,0-2-1-16,1-4 1 16,13-1 1-16,8-5 8 15,3-1 3-15,2 0-3 16,1-2-3-16,-6-11-5 16,-8-1 3-16,-5 0-4 0,-6-2 4 15,-3 3-3 1,0 2 4-16,-12 2-2 0,-8 4-3 15,-6 5-9-15,2 0 2 16,0 0 3-16,5 8-1 16,5 5-3-16,3 1 0 15,5 0 3-15,4-1 4 16,2-2-2-16,0-3-2 16,15-4 5-16,3-4-6 15,3 0-6-15,1 0 8 16,-7-8 4-16,-3-3 1 15,-5 0 10-15,-5 1 0 0,-2 3 9 16,0 1-4 0,-13 5-16-16,-25 1-44 0,-20 0-270 15</inkml:trace>
  <inkml:trace contextRef="#ctx0" brushRef="#br2" timeOffset="175501.55">28393 3923 378 0,'0'0'164'16,"0"0"-134"-16,0 0 72 15,0 0-17-15,0 0 8 0,0 0-25 16,0 0-23-16,0 0-20 16,-2 0-12-16,-1 0-11 15,-7 0-2-15,-7 0-1 16,-8 5-3-16,-8 5 2 16,2 3-1-16,1 2-1 15,5 4-4-15,8 2-10 16,7 1-7-16,5 1 7 15,5-3 10-15,0-3 3 16,0-4-2-16,15-3 1 16,2-3 6-16,7-1-3 15,4-6 3-15,3 0-7 16,4 0-10-16,-6-3-8 16,-2-8-2-16,-9-1 6 0,-6-5 16 15,-7-1 0-15,-5-3 2 16,0 0 0-16,-10 2 3 15,-7 2 8-15,-4 4-8 16,3 4 6-16,3 5-4 16,6 1-2-16,0 3-2 15,3 0 1-15,-3 0-5 16,-1 3 4-16,2 7-6 16,0 6 0-16,3 1 0 15,3 4 4-15,2-2 4 0,0 0-4 16,2-2 2-1,13-4 0-15,3-3 2 16,3-4-1-16,4-3-10 0,-1-3 5 16,-2 0-4-1,-2 0-1-15,-8-8 4 0,-5-6 7 16,-7-2 6-16,0-1 13 16,-6 0 5-16,-9 3 12 15,-6 3-8-15,0 5-26 16,0 6-2-16,2 0-1 15,2 0-1-15,3 7-4 16,3 10-7-16,4 3 5 16,4 4 7-16,3-1 1 0,0-1-1 15,0-2-2 1,13-3-2-16,8-6 4 0,3-2-11 16,3-9-6-16,0 0 10 15,-6 0 2-15,-6-11 4 16,-5-5 2-16,-9-3 10 15,-1-5 2-15,0 4 7 16,-16 1 1-16,-4 4 5 16,0 6-19-16,-6 7-3 15,3 2-3-15,1 0-1 16,3 0-3-16,7 13 0 16,2 3-6-16,4 2 7 15,6 0 3-15,0-2 1 16,0-2-1-16,11-4 0 0,9-4 0 15,6-6-13-15,2 0-11 16,-1 0 11-16,-9-9-4 16,-7-4 12-16,-8-2 5 15,-3 1 13-15,0 0 12 16,-14 3 5-16,-4 4-15 16,-5 2-14-16,1 4-1 15,1 1 1-15,6 0-1 16,8 0 1-16,2 0-1 15,5 0-4-15,0 0-1 16,0 0 5-16,0 0 0 16,0 0 2-16,0 0 2 15,0 0-2-15,0 0 0 16,0 0 5-16,0 0 4 16,0 0 4-16,0 0 4 0,0 0-2 15,0 0 1-15,0 0-3 16,0 0 1-16,0 0-1 15,0 0-8-15,0 0-1 16,0 0-6-16,0 0 0 16,0 0 0-16,0 0 1 15,0 0 1-15,0 0 5 16,0 0 0-16,-1 0 1 16,1 0-4-16,0 0-4 15,0 0 0-15,0 0-3 16,0 0-1-16,0 0 0 15,0 0 0-15,0 0 3 0,0 0-10 16,0 0-51-16,4 0-77 16,-2-4-258-16</inkml:trace>
  <inkml:trace contextRef="#ctx0" brushRef="#br2" timeOffset="183444.57">27811 4332 180 0,'0'0'182'0,"0"0"-176"16,0 0 4-16,-2 0 65 15,1 0-4-15,1 0-37 16,0 0-23-16,-2 0-1 0,2 0 7 16,0 0-5-16,-1 0-5 15,1 0 0-15,-2 0-3 16,1 0-4-16,-1 6-6 15,2 2-1-15,0 2 4 16,0-1-1-16,0-1-1 16,0 1 3-16,6-6 4 15,3 1-2-15,2-2 12 16,-1-2-1-16,1 0-4 16,0 0 3-16,-2 0 0 15,-1 0-1-15,-3-6 5 0,-4-5 8 16,-1-2 10-1,0-3-15-15,0 0-8 0,0 1-6 16,-9 0-3-16,0 5 0 16,-3 3 10-16,0 4-5 15,-1 2-3-15,-1 0-2 16,2 1-2-16,1 0 2 16,2 0-3-16,2 0-2 15,1 5 1-15,1 2-3 16,2 2-1-16,1-2 1 15,2 3 0-15,0-2 0 16,0 0 3-16,0-1 2 0,9-2-8 16,0-2-2-16,2 0 10 15,3-2-4-15,-2-1-10 16,2 0 2-16,-7 0-4 16,-2 0 1-16,-5 0 16 15,0 0 1-15,0 0 14 16,0 0-14-16,-3-5 1 15,-5 2 0-15,-2 0 16 16,2 2-7-16,1 1-4 16,2 0-5-16,4 0-1 15,-2 0-1-15,3 0-6 16,-1 0 0-16,-1 4 0 16,2 1-2-16,0 3-5 15,0-3-4-15,0 0-18 16,9-3 7-16,0 0 18 0,1-2 4 15,-1 0 2 1,-1 0 5-16,-4 0 4 0,-2-3 4 16,-2-6 12-16,0 1 6 15,0 0-13-15,0 0-11 16,-11 4 17-16,-2 3-12 16,-1 1-7-16,0 0-5 15,2 0-49-15,1 4-164 16</inkml:trace>
  <inkml:trace contextRef="#ctx0" brushRef="#br2" timeOffset="191565.49">27127 4912 98 0,'0'0'176'0,"0"0"-176"0,0 0 0 16,0 0 6-16,0 0 29 15,0 0-19-15,-16 0 9 16,16 0 10-16,0 0-11 16,-1 0-12-16,-2 0 6 15,-2 0 2-15,-1 0 1 16,2 6-1-16,-1 0-1 15,-1 2-11-15,2-1-4 16,1 0-2-16,0-3-1 16,0 3 0-16,1-1 0 15,2 1 1-15,0-2 0 16,0 2 0-16,0 0 3 16,0 0 1-16,2 0 3 15,7 2 6-15,6-2-10 0,-2-3 8 16,5 0-2-16,2-4 1 15,0 0-3-15,1 0-4 16,-4 0 2-16,-4-6-3 16,-7 0 4-16,-1-3 5 15,-4-4-3-15,-1-2 9 16,0-3-19-16,0-2 2 16,0-1 3-16,-5 3-8 15,-2 3 3-15,-2 4-4 16,2 6-4-16,-4 0 1 15,-2 4-4-15,-1 1 2 16,-3 0 1-16,-2 0 4 16,-1 0 1-16,1 2 0 0,2 2 2 15,5 1 1 1,0-1 0-16,6 2 0 0,-2 2-7 16,1 2 2-16,1 1 0 15,0 2-2-15,5 2 3 16,1-4-1-16,0 2 5 15,0-1-3-15,9-4 2 16,2 1 1-16,0-3 2 16,1-4 2-16,3 0-3 15,2-2 0-15,0 0 5 16,1 0 1-16,-3 0-7 16,-3-6-1-16,-3-4 0 0,-2-4 1 15,-4-1 1-15,-3-3 0 16,0-1-1-16,0 3 0 15,0 5 7-15,0 3-5 16,-7 1 6-16,-1 3 2 16,0 1-3-16,-3 2-6 15,0 1 0-15,-3 0-1 16,0 0-5-16,-1 0 3 16,3 2 2-16,3 5-3 15,-1 2-3-15,4 2 0 16,1 3-2-16,2 1 4 15,3-2-4-15,0 0 8 16,0-1-1-16,10-3-4 0,6-1 5 16,0-5 0-16,5 0 6 15,1-3-2 1,1 0-4-16,1 0-10 0,-3-6-6 16,-6-2-3-16,-5-4 3 15,-7-1 16-15,-3-3 15 16,0 0-10-16,-10 0 5 15,-7 2-3-15,-4 2 17 16,2 3-10-16,1 7 5 16,-1 2-9-16,5 0-10 15,-1 0 0-15,3 0-3 16,0 2 2-16,1 9-5 16,3 1 4-16,2 2-3 15,4 2-2-15,2 1 2 0,0-1 5 16,6-2 0-16,8-2 0 15,4-2 1-15,1-3 2 16,2-5-3-16,0-2 10 16,-4 0-8-16,-1 0-2 15,-4-9-4-15,-3-4 4 16,-6-3 11-16,-3-3 7 16,0-1-4-16,-6 2-11 15,-9 5 4-15,1 5 3 16,-3 5 10-16,-3 3-15 15,1 0-5-15,1 0-2 16,1 10 0-16,3 3-2 16,4 2-1-16,4 4-2 15,3-1 1-15,3 2 6 16,0-2-4-16,3-3 3 0,11-2-3 16,4-5-3-16,1-5 7 15,4-3-1-15,-1 0 2 16,-5 0 2-16,-1-7-3 15,-7-8-3-15,-3-2 3 16,-4-3 5-16,-2-2 1 16,0 1-6-16,0 5-7 15,-8 6 6-15,0 5 1 16,-1 3 21-16,-2 2-8 16,0 0-13-16,-2 0-2 0,4 6-1 15,0 5-2 1,4 4-1-16,2 0-4 0,3 3 8 15,0 1 0-15,0-1 2 16,9-4 0-16,3-4-4 16,1-4 2-16,1-5 2 15,-2-1 0-15,-2 0 1 16,-1 0 1-16,-2-4 1 16,0-10 2-16,-7-5 4 15,0-2 1-15,0 3-10 16,0-1-7-16,-9 6 4 15,-2 8 3-15,1 2 8 16,-5 3 3-16,0 0-11 0,-1 0-5 16,1 11 2-1,4-1 1-15,4 3-6 0,4 1 2 16,3-1 1-16,0-2 3 16,0-3-7-16,10-3-6 15,7-4-2-15,-1-1 12 16,2 0-6-16,-4-3 1 15,-3-10-1-15,-6-3 11 16,-4-1 3-16,-1 0 4 16,0 1 5-16,-1 5-1 15,-8 4 0-15,-1 6 4 16,-2 1-3-16,-3 0-12 16,-2 5-5-16,-2 10-2 15,4 6-39-15,-1-3-184 0</inkml:trace>
  <inkml:trace contextRef="#ctx0" brushRef="#br2" timeOffset="213957.69">26784 5601 43 0,'0'0'4'0,"0"0"4"16,0 0 80-16,0 0-36 16,0 0-35-16,0 0-4 15,0 0 24-15,-13-16-25 16,13 16-9-16,0 0 3 15,0-2 13-15,0 2-6 16,-1-2 9-16,-4 2-11 16,2-2-6-16,-2 0-3 0,2 0-1 15,0 1-1-15,-2-3 0 16,0 4-1-16,1 0-3 16,-4 0-7-16,1 0 3 15,-5 0 2-15,0 0 3 16,1 0 0-16,1 8 2 15,3-5 0-15,0 2 0 16,6-2-2-16,1 1 0 16,0 1-10-1,0-2-2-15,0 2 1 0,0 0 0 16,0-2-6-16,3-1 3 16,2 1 16-16,1-3-4 15,-2 0 2-15,6 0 1 0,1 0 0 16,1 0 1-16,3-1 0 15,0-8-4-15,-1-1-13 16,0 2-2-16,-4-2-21 16,-4 6 14-16,-3-3 10 15,-3 5 8-15,0-1 9 16,0-1 6-16,0 3 0 16,-7-2-6-16,-3-1-15 15,-1 2-12-15,0 2 21 16,0 0-10-16,0 0 2 15</inkml:trace>
  <inkml:trace contextRef="#ctx0" brushRef="#br2" timeOffset="214153.76">26670 5581 10 0,'-7'10'9'0,"6"-2"0"16,-1-1-9-16,2 3-3 16,0 1 3-16,0 2 0 15,0 0-1-15,8 1-4 16,0-2 5-16,-2 0 0 15,1-2 1-15,-1-2-1 16,-2-2 0-16,4-2-2 16,1-4-6-16,4 0 8 15,6-3-1-15,4-8-3 16,-1-5-1-16</inkml:trace>
  <inkml:trace contextRef="#ctx0" brushRef="#br2" timeOffset="-212906.33">26411 5878 160 0,'0'0'129'16,"0"0"-125"-16,0 0-1 15,0 0 32-15,0 0 38 16,0 0-11-16,0 0-16 16,0 0-13-16,0 0-7 15,0 0 5-15,0 0-4 16,0 0-27-16,0 0-1 15,12-12-173-15</inkml:trace>
  <inkml:trace contextRef="#ctx0" brushRef="#br2" timeOffset="-210820.79">26098 6353 56 0,'0'0'85'0,"0"0"-35"16,0 0-27-16,0 0-15 16,0 0-8-16,0 0-5 15,0 0-9-15,0 0 0 16,0 0 5-16,-3 0 7 0,-4 0 0 16,-2 0 1-16,-5 4-1 15,-1 5-15-15,-2-2-7 16,1-2-8-16,0 0 24 15,6-2 8-15,1 2 3 16,1-3-1-16,5 1-2 16,0-2 1-16,2 2-1 15,-1 0 2-15,-1 3 2 16,0-2 2-16,2 4 4 16,-1-2-7-16,1 0-1 0,1-2 3 15,0 1-3-15,0-4-2 16,0 3 3-16,0 0 5 15,3-2-2-15,4 2-5 16,1-2 11-16,4-1-8 16,0-1 8-16,4 0-2 15,1 0-1-15,3-7-3 16,3-6-6-16,-2 0-11 16,-1-1-13-16,-2 3-9 15,-7-2 9-15,-5 5 5 16,-5-3 8-16,-1 5 11 15,0-1 1-15,-4-3 14 16,-5 6 0-16,-3-3-3 16,5 2 0-16,0-1-10 15,0 2 7-15,1 3-3 0,0-1 1 16,-1 2-6-16,1 0-1 16,-4 0-2-16,-1 3 2 15,0 7-2-15,-3-1 1 16,1 2 1-16,4 1 0 15,-1-2 0-15,6 0 0 16,2 2-1-16,2-4 1 16,0 2 0-16,0-4-1 15,0-2 3-15,2 0-2 16,4 0 5-16,-2-2-4 16,3-2 0-16,1 0-1 15,1 0 0-15,3 0 4 0,0-6-4 16,2-3-22-1,-3-2 8-15,-3 1-7 0,-4 2-2 16,-2 1 6-16,-2 0 17 16,0 2 16-16,0 2-2 15,0 0 9-15,-9 0 7 16,-3-1-29-16,-3 4-1 16,0 0-4-16,0 0 2 15,3 0-4-15,0 0 2 16,5 0-6-16,1 4 6 15,1 2-2-15,2 1 5 16,2 0 0-16,1 1 2 16,0-1-1-16,0-1 3 15,0 1-3-15,6-3 4 16,1 1-4-16,1-4 6 0,3-1-5 16,0 0 2-16,1 0 5 15,3-1-8-15,-2-8-8 16,-1 0-1-16,-3 0-4 15,-6-1-6-15,-3 2 18 16,0-2 2-16,0 3 18 16,-7 2 12-16,-4 1 17 15,-1 4-21-15,3 0-13 16,2 0-14-16,1 0 0 16,6 0-9-16,0 0-71 0</inkml:trace>
  <inkml:trace contextRef="#ctx0" brushRef="#br2" timeOffset="-204325.53">25834 6569 10 0,'0'0'54'0,"0"0"10"16,0 0 6-16,0 0-10 16,0 0-19-16,0 0-10 15,0 0 1-15,1-2-3 16,-1 2-12-16,0 0-6 16,0 0 5-16,0 0 16 0,0 0 9 15,0 0-9 1,0-2-8-16,0 2-9 0,-9-1-15 15,-4 1-10-15,-3 0-4 16,-1 0-1-16,4 0 4 16,3 0 10-16,5 0 1 15,2 0 3-15,3 0-1 16,0 0 2-16,0 0 0 16,0 0 4-16,0 0-2 15,0 0-3-15,0 0-1 16,0 0-2-16,0 0 0 15,-3 0 0-15,0 3 0 16,1-1 0-16,-1 2-1 16,2-2 1-16,-1 1-1 15,1 0-2-15,-1 2 3 0,0-3 5 16,0 3 0-16,1 1 3 16,1-1-1-16,0-1 0 15,0 2-6-15,0-2 1 16,0 2-2-16,0-2 4 15,0 2-2-15,0-2 4 16,5 3-2-16,0-1-4 16,-1 0 6-16,1 1-6 15,1 0 2-15,0-2-2 16,1 0 0-16,2 0 3 0,-1-3-1 16,-1 1 2-1,4-3 0-15,-1 0-1 0,2 0 4 16,0 0-2-16,-3 0 5 15,0 0-7-15,-2 0-3 16,-4 0 5-16,2 0 0 16,-4-2-3-16,1 0 3 15,-1-1 0-15,1-1 0 16,-1-2 0-16,1-1-4 16,-1 1 5-16,-1-1-4 15,0 0-2-15,0-2 0 16,0 3 0-16,0-1-7 15,0 0 4-15,-3 0-14 16,-3 1 3-16,0 2-11 16,2 2 14-16,-2-2 9 0,5 2 2 15,-1 1 0-15,-1 1 0 16,0 0-5-16,-3 0-2 16,0 0-2-16,-6 0-19 15,0 0 0-15,-1 1 9 16,-2 5 6-16,3 0-3 15,0-3 8-15,5 1 2 16,0-1 4-16,4-1 1 16,-1-1-2-16,4 2 0 15,-2 1 0-15,2-1-3 16,0 3 1-16,0-2-1 16,0 4 6-16,0 0-1 15,0-1 0-15,3-1 1 0,2 3-2 16,1-4-1-16,2 0 0 15,3-2 0-15,1 1 1 16,2-4 2-16,4 0 3 16,-2 0 1-16,-4 0-3 15,0 0-1-15,-5 0-5 16,-1 0-2-16,-1 0 4 16,-2-5-2-16,-2 0 4 15,-1-4 0-15,0-1-4 16,0 0 2-16,-3-3-22 15,-7 0 7-15,0 3-6 16,1 4-4-16,-1 2 11 0,3 0 17 16,1 4-2-16,-1-2-2 15,2 2 3-15,-1 0 1 16,-1 0 1-16,4 0 0 16,-2 0 0-16,4 0 3 15,-2 0-4-15,0 0-1 16,0 6-2-16,-2 3 3 15,2 2-1-15,-2-1 1 16,2 2 0-16,0 1 0 16,3-2-1-16,0-1 1 15,0-1-2-15,0-2-2 16,7-3 3-16,3 2 1 16,2-5-1-16,5-1 1 15,1 0-1-15,1 0-2 16,-1-3 3-16,-3-3-3 0,-3-3-9 15,-3 5 0-15,-6-2 4 16,-3-1 3-16,0-2 2 16,0-1-12-16,-2 0 0 15,-11 1-13-15,-2-1-12 16,-4 0 0-16,0 0-30 16,0 3 39-16</inkml:trace>
  <inkml:trace contextRef="#ctx0" brushRef="#br2" timeOffset="-203880.83">25710 6601 30 0,'0'0'32'16,"0"0"-9"-16,0 0-11 16,0 0-2-16,0 0-5 15,0 0 0-15,-39 42-4 16,39-34 1-16,11 4 6 0,-1-1-5 16,7 1 0-16,-2-5-2 15,-1 4 2-15,2-4-2 16,-3-4-1-16,-1-3 2 15,3 0 1-15,-2 0 6 16,-2-4-8-16,2-6-1 16,-5-3 0-16,-4 0-4 15,-2-4-7-15,-2 2 11 16,0-2 4-16,-3 3-4 16,-5 2 7-16,-1 6 41 0,2 1 2 15,-1 4-36 1,2 1-1-16,0 0-8 0,2 0-5 15,-4 0-1-15,4 1-3 16,-1 6 1-16,1 2 0 16,2 1 2-16,2 1-3 15,0 1 4-15,0-2-1 16,0 4 1-16,0-4-3 16,5 0 0-16,4-4-7 15,3-4-1-15,3-2-15 16,1 0 7-16,1-1 12 15,-1-10-9-15,-3 1-9 16,-3-3-26-16,-6 0-4 0</inkml:trace>
  <inkml:trace contextRef="#ctx0" brushRef="#br2" timeOffset="-203643.49">25879 6611 53 0,'0'0'52'16,"0"0"-7"-16,0 0-7 16,0 0-23-16,0 0 0 15,0 0-7-15,-75 16-2 16,69-8-6-16,5 0 0 15,-1-1 0-15,2 0 0 16,0-1-1-16,0-2-7 16,0-4-3-16,0 0 4 15,2 0 5-15,1 0 2 16,0 0 21-16,-3-10 10 16,0-1-5-16,0 0 5 15,0-3-17-15,0 7-1 0,-3 1-9 16,-2 3-4-16,-4 3-29 15,0 0-12-15,-4 12-191 16</inkml:trace>
  <inkml:trace contextRef="#ctx0" brushRef="#br2" timeOffset="-200162.17">25424 7028 45 0,'0'0'37'0,"0"0"-33"16,0 0 27-16,0 0 27 15,0 0-13-15,0 0 1 16,0 0 2-16,0 0 1 16,0 0 4-16,0 0 11 15,0 0 1-15,0 0-11 16,0 0-11-16,0 0-13 16,0 0-8-16,0 0-6 15,0 0-3-15,0 0-5 16,0 0 1-16,0 0 5 0,0 0 2 15,0 0-1 1,0 0 0-16,0 0-2 16,0 0-1-16,0 0-3 15,0 0-4-15,0 0-1 0,-5 0-1 16,5 3-2-16,0-3 0 16,0 0-1-16,0 0 0 15,0 0 2-15,0 0-2 16,0 0 0-16,0 0 0 15,0 0 0-15,0 0-2 16,0 0 2-16,0 0-1 16,0 0 1-16,0 0-1 15,0 0 1-15,0 0-2 16,0 0 1-16,0 0 0 16,0 0 0-16,0 0-4 15,0 0 1-15,0 0-2 0,0 0 1 16,0 0 0-16,0 0 1 15,-1 0-1-15,1 0 0 16,0 0 0-16,0 0 1 16,0 0-4-16,0 0-1 15,0 0-2-15,0 0-1 16,0 0-5-16,0 0-21 16,0 0-11-16,0 0-10 15,0 4-11-15,0-1-27 16,1 3-7-16,4 1-92 15</inkml:trace>
  <inkml:trace contextRef="#ctx0" brushRef="#br2" timeOffset="-198782.86">25461 7044 59 0,'0'0'3'16,"0"0"-1"-16,0 0 21 15,0 0 14-15,0 0-25 16,0 0-7-16,-25 42 2 16,23-25 0-16,2-1-3 15,0 2-1-15,0-2 1 16,0-5-4-16,6-2-2 16,5-9-11-16,5 0 1 0,5-10 10 15,1-16-1-15,7-4-19 16,-4 2-33-16,-4 0 12 15</inkml:trace>
  <inkml:trace contextRef="#ctx0" brushRef="#br2" timeOffset="-198507.54">25570 6957 19 0,'0'0'72'0,"0"0"-6"16,0 0-47-16,0 0-6 16,0 0 3-16,0 0-1 15,-130 48-3-15,123-33-9 16,2 0-3-16,5-3 0 15,0-2-3-15,0-3-18 0,11-7 9 16,5 0-8 0,-1 0 2-16,1-1-19 0,-2-9 18 15,-5 0-12-15,-3-2 20 16,-6-1 11-16,0 5 9 16,0 1 16-16,-3 3 42 15,-6 0 31-15,-3 4-69 16,-3 0-12-16,3 0-17 15,-1 0-1-15,7 10-8 16,3-1-41-16,3 1-142 16</inkml:trace>
  <inkml:trace contextRef="#ctx0" brushRef="#br2" timeOffset="-193093.67">7747 3682 434 0,'-4'-2'54'16,"4"0"-51"-16,0-2 35 16,0 3 42-16,-3-1-2 15,3 2-27-15,0 0-25 16,0 0-19-16,0 0-7 15,0 4-20-15,15 16 6 16,10 6 14-16,1 0 3 16,5-2 0-16,3-4-2 15,5-13 4-15,3-7-2 16,4-10 4-16,12-31 11 16,-1-19 22-16,6-15-10 0,-5-5-16 15,0-1-1-15,-9 2-8 16,-10 8 4-16,-6 7 0 15,-11 12-5-15,-5 13-4 16,-4 10 0-16,-4 13 0 16,-6 8-5-16,0 6-31 15,4 2-55-15,-7 0-164 16,0 0-216-16</inkml:trace>
  <inkml:trace contextRef="#ctx0" brushRef="#br2" timeOffset="-192725.67">7783 3411 267 0,'0'0'27'16,"0"0"-9"-16,0 0 42 15,0 0 8-15,0 0-37 16,0 0-9-16,-19 77 7 16,44-70-2-16,8-5 16 15,9-2 0-15,10-12 13 16,15-22 16-16,9-15 10 0,2-13-40 16,1-7-23-16,-6-2 0 15,-10 1-3-15,-8 3-10 16,-13 7 0-16,-8 9-2 15,-10 10 1-15,-8 14 1 16,-7 12-6-16,-1 8-1 16,-5 4-1-16,4 3-45 15,5 0-122-15,0 0-122 16</inkml:trace>
  <inkml:trace contextRef="#ctx0" brushRef="#br2" timeOffset="-191632.18">11003 5332 38 0,'0'-1'427'0,"0"1"-406"16,0 0-21-16,0 0 3 16,0 0 1-16,0 0-4 15,0 0-6-15,6 6-6 16,5 13 12-16,5 11 4 15,0 4 15-15,-1 1-4 16,3-2 3-16,1-6 7 16,-2-7-17-16,2-10-6 0,3-10 0 15,10-4 5-15,11-30 31 16,2-17-3-16,10-13-17 16,-3-10-6-16,-4-1-6 15,-8 7-5-15,-10 11-1 16,-12 13-1-16,-6 16 1 15,-12 14-28-15,0 11-41 16,0 3-46-16,-18 9-137 16</inkml:trace>
  <inkml:trace contextRef="#ctx0" brushRef="#br2" timeOffset="-191383.83">11246 5670 251 0,'0'0'87'0,"0"0"-79"16,0 0-8-16,0 0 163 16,0 0-34-16,0 0-51 15,163-106-16-15,-102 56-30 16,9-8-8-16,7-6-21 0,17-5-2 15,11-7-1-15,4-4-97 16,-2-5-343 0</inkml:trace>
  <inkml:trace contextRef="#ctx0" brushRef="#br3" timeOffset="-180713.08">27114 4774 105 0,'0'0'87'0,"0"0"-87"16,0 0 0-16,0 0 13 15,0 0 20-15,0 0 3 16,0 0 10-16,-1-6 12 16,1 6-3-16,0 0-4 15,-3 0 11-15,0 0-3 16,-3 0-22-16,-2 0-28 15,-2-2-7-15,2 2 1 16,2 0-3-16,2 0 1 16,-1 0-1-16,1 0 0 15,0 0 1-15,-1 0 0 16,-1 0 0-16,0 11-1 16,-2-3 0-16,-2 2 2 15,1 0-2-15,-1 3 1 0,-1 0 0 16,2-1-2-16,2 2 0 15,4 3-2-15,1-2-4 16,2 2 6-16,0-3 0 16,0-1-3-16,3 0 4 15,3-2 2-15,3-2-2 16,3 3 0-16,2-2 3 16,2-2-2-16,2-1 5 15,3-1-6-15,3-3 4 16,-2-3 7-16,7 0-3 15,-4 0-7-15,-3 0 2 0,-5 0-1 16,-4-2 3 0,-4 1-5-16,-3-2 0 0,0-1 0 15,-2-2 6-15,1-2 6 16,1-3-6-16,-2-3-5 16,1-2-1-16,-2 0 0 15,-2 1-6-15,1 4 5 16,-2 2 2-16,0 4-2 15,0 0-5-15,-3 0 3 16,-3-1 3-16,-2-1 5 16,1 0-1-16,-3-1 4 15,-1 1-6-15,0-2 1 16,0 3-2-16,0-1-1 16,1 4-1-16,-4 2-1 15,2 1-2-15,-4 0-2 0,1 0 4 16,0 4 1-16,2 5 0 15,1-2 1-15,4 1-3 16,1 1-1-16,2 2-3 16,2 2-1-16,2 1 4 15,1 3-7-15,0 3 11 16,0-2-3-16,0 2 2 16,0-1 1-16,3-2-1 15,3 0 0-15,1-2 1 16,7-4-4-16,2-1 1 0,5-3 3 15,3-6 2 1,3-1 1-16,1 0 2 0,2-1-5 16,-2-9 0-1,-2-3-4-15,-6-1-7 0,-7-1 11 16,-7-4 0-16,-6-2 12 16,0-6-12-16,-6-2 3 15,-11-1-3-15,-2 2-2 16,1 5 2-16,3 6 12 15,0 7-4-15,2 5-8 16,-1 5-3-16,-2 0 1 16,1 0-1-16,-3 5-1 15,0 6 3-15,1 2-1 16,1 3-1-16,1 0 1 16,2 6-6-16,4 0 3 0,4 2 2 15,4 1-2-15,1-5 2 16,0 3-2-16,1-6 4 15,11-3-3-15,2-4 4 16,1-4 2-16,1-5-2 16,2-1 8-16,1 0-1 15,1-1-2-15,-5-10 4 16,-5-4-9-16,-3 0 2 16,-5-4 12-16,-2 0-5 15,0-2-4-15,-9 3-5 16,-1 1-8-16,-1 8 8 15,5 5 8-15,-1 1-7 0,1 3-1 16,-2 0-1 0,-1 0-6-16,-4 7 1 0,1 6 0 15,2 5 0-15,2-1-1 16,7 4 3-16,1-3-3 16,0-4 1-16,0 0 5 15,4-5-3-15,8-5 0 16,-1-1 3-16,1-3-1 15,2 0 2-15,0-3 4 16,-2-11-4-16,-5-2-7 16,-5-4 7-16,-2 1-1 15,0-1-2-15,-8 3-2 16,-3 8 5-16,-2 3 11 16,1 6 3-16,-2 0-9 15,-5 0-5-15,3 12-4 0,-1 3 2 16,4-1 1-16,7 3-4 15,3 1-1-15,3-1 3 16,0-2-4-16,0-2 5 16,2-3 0-16,8-3 1 15,5-6 1-15,2-1 1 16,3 0 3-16,0-2-4 16,-4-11-6-16,-5-3-8 15,-8-2 14-15,-3-2 6 16,0-2-6-16,-11 4-4 0,-5 3 4 15,-5 4 7 1,-3 9 2-16,0 2-9 0,-1 0-2 16,1 6-1-16,2 6 2 15,7-2 0-15,3 1-2 16,6 0-3-16,3-1-2 16,3 1-2-16,0 0 6 15,6-1-3-15,13-2 7 16,5-4 1-16,9-4 2 15,3 0-1-15,3-4-2 16,-5-9-20-16,-7 0-20 16,-11 0-15-16,-7 1 23 15,-9-1 31-15,0 0 1 16,-19 0 10-16,-11 5 3 16,-6 2-12-16,-3 5 3 0,3 1-3 15,5 0 5-15,7 0 15 16,8 3-16-16,5 1-5 15,5 1 0-15,3 5-2 16,3 1-8-16,0 3 5 16,3-1 5-16,9-3 2 15,6 0 2-15,0-4-2 16,0-2-2-16,0-4 0 16,0 0 0-16,-4-3-6 15,-1-7-18-15,-7-1 6 16,-6 0 18-16,0-3 14 15,0 4 15-15,-6 1-4 0,-3 2-5 16,-2 3-3-16,2 4-10 16,0 0-7-16,-1 0-7 15,3 7 1-15,0 5-1 16,6 2-3-16,1 3 5 16,0-2 3-16,3-1 0 15,8-5 2-15,5-2 3 16,2-7-2-16,1 0-1 15,2 0-2-15,-1-13-10 16,-4-3-26-16,-7-1 9 16,-8-3 27-16,-1 2 2 15,0 1 17-15,-10 2 12 16,-6 7 0-16,0 3-6 16,0 5-2-16,0 0-19 15,1 2-2-15,1 9-4 0,5 4 1 16,4 3-7-16,5 0 5 15,0-2 3-15,0-3 2 16,14-3 0-16,3-4 0 16,2-5 0-16,3-1-8 15,0 0-10-15,-2-10-12 16,-3-2-7-16,-7-3 19 16,-5 0 18-16,-5 2 8 15,0 0 5-15,-5 2 16 16,-7 5 0-16,-1 1 3 0,-1 4 3 15,1 1-21 1,1 0-10-16,3 0-2 0,2 0-1 16,2 0-1-1,4 3-5-15,-1 6-9 0,-1 2-72 16,-6-5-273-16</inkml:trace>
  <inkml:trace contextRef="#ctx0" brushRef="#br4" timeOffset="-171694.22">27242 4979 151 0,'0'0'115'0,"0"0"-82"16,0 0 23-16,0 0 31 15,0 0-1-15,0 0-28 16,0 0-34-16,0-4-12 16,0 4-12-16,0 0-3 0,0-2 3 15,0-2-2 1,-5-5-21-16,-1 5 8 0,-2-2 8 15,0-2 4-15,0-1 0 16,0 0 3-16,1 1-1 16,1 2 0-16,-3 2-1 15,3 1 1-15,-2 3 0 16,-4 0-5-16,-1 0 0 16,-1 3 2-16,1 3-1 15,4 1 3-15,0 1-3 16,3-3 0-16,0 2-1 15,3 0-1-15,0 0-7 0,3 6 11 16,0 0-3 0,0 7 3-16,0-5 2 0,0 0 1 15,0-2-2-15,0-2-2 16,6-3 4-16,5 1 4 16,1-4-1-16,2-1 6 15,5-1-5-15,0-3 3 16,2 0-6-16,0 0-1 15,-5 0-7-15,-4 0-1 16,-3 0-4-16,-3 0 6 16,-5 0 6-16,2-5 5 15,-3-5 1-15,0-8-4 16,0-2-2-16,0-3-5 16,-10 0-12-16,1 6 3 15,0 1-6-15,-1 3 10 0,1 5 9 16,-2-1-1-16,-2 5-3 15,-2 2-3-15,-4 2 3 16,2 0 4-16,-2 0-3 16,4 0 2-16,0 0 2 15,3 2-2-15,2 3 0 16,4 3 1-16,0-3-6 16,2 3 2-16,1 0 2 15,-1 2 0-15,1 5 1 16,0-1 1-16,3 2 0 15,0-1-1-15,3-2 2 16,11-3 5-16,3-2 2 0,4-2 6 16,3-3-4-1,0-3-8-15,-3 0-1 0,-2 0 0 16,-4-1-6-16,-6-8 6 16,-4-3 1-16,-5-3 6 15,0-2 2-15,0-1-2 16,-8 0 8-16,-5 1-8 15,1 1 1-15,1 2-2 16,1 1-5-16,3 4-1 16,-1 1-1-16,2 4-1 15,-4 1-1-15,1 3-1 16,-3 0-1-16,-6 0-2 16,0 9 6-16,0 5-3 0,2 4 2 15,4 1-2 1,3 1-3-16,6 3 4 0,3-2-6 15,0-2 7-15,1-2 0 16,14-7 2-16,1-3 3 16,6-6 2-16,3-1 0 15,5 0-5-15,1-8-6 16,-3-8-14-16,-4-1-31 16,-7-1 13-16,-9 1 31 15,-8-1 7-15,0 4 4 16,-5 0 11-16,-13 4 13 15,-3 2-11-15,-6 7-10 0,0 1-4 16,2 0-2-16,-1 0-1 16,7 8-1-16,5 0 0 15,6 3 0-15,2 3-1 16,3 1-1-16,3 7 3 16,0-2 0-16,0-1 3 15,7-5-1-15,11-2 5 16,1-4 4-16,2-5-2 15,6-3-4-15,0 0-5 16,0-6-1-16,-5-8-9 16,-5-1 0-16,-10-4 10 15,-5-2 0-15,-2-2 20 16,-2 7 7-16,-14-1 7 16,-8 4-14-16,-1 3-9 15,-5 7 0-15,3 3-11 0,3 0-4 16,3 0-1-16,6 7 2 15,8 5-6-15,4-1-2 16,3 8-2-16,0 1 10 16,4 1 3-16,12 1 0 15,3-4 4-15,1-5-1 16,3-5-3-16,-2-5-10 16,0-3-2-16,-2 0 0 15,-6-1-3-15,-1-12 1 16,-7-5 12-16,-5-4 2 0,0 1 11 15,-3-3 2 1,-11 2-1-16,-1 6 6 16,2 3-5-16,1 5-4 15,1 6 12-15,1 2-21 0,0 0-3 16,1 4-8-16,1 11-1 16,4 2 4-16,4 3 4 15,0-1 0-15,0 1 4 16,15-4-1-16,4-5-1 15,7-4 0-15,0-4-4 16,3-3-2-16,-1 0-5 16,0-4-14-16,-4-9-27 15,-7-2-2-15,-8-3 24 16,-9 1 32-16,0 1 29 16,-11 0 17-16,-11 5 18 0,-1 4-46 15,-2 5-7 1,1 2 3-16,-1 0-11 0,4 0-1 15,6 9 1-15,4 2-3 16,4 2-1-16,6 4 0 16,1 2 1-16,0 0 2 15,13-2-2-15,5-3-5 16,6-4-1-16,1-6-3 16,2-4 1-16,-3 0-3 15,-6 0-4-15,-2-6-7 16,-8-6 1-16,-5-3 21 15,-3-4 12-15,0-1 6 0,-11 2 5 16,-5 1 5-16,1 4-18 16,-1 6-4-16,0 1-1 15,3 6-5-15,1 0-3 16,2 0-4-16,1 6 3 16,3 8-5-16,3 2 2 15,3 0 4-15,0 1 3 16,1-1 1-16,13-1-1 15,4-6-1-15,-1-3-5 16,0-3-6-16,1-3-3 16,-2 0-17-16,-1-5-14 15,-6-7-2-15,-6-4 14 16,-3-1 30-16,0 0 4 16,-13-1 25-16,-5 7 4 15,1 2-16-15,-2 6-1 0,-2 3-1 16,3 0-9-16,0 2 1 15,6 9 2-15,1 5 3 16,3 3-3-16,5-1-2 16,3 4-3-16,0-4 1 15,0-2-1-15,2-2-1 16,8-5-7-16,8-3-16 16,0-5 3-16,3-1 2 15,1 0-4-15,-1-10-23 16,-6-5-3-16,-4-3-2 15,-9 1 51-15,-2 0 8 16,0 4 15-16,-10-1 22 0,-4 7 7 16,-2 2-14-16,1 2-29 15,-3 3-9-15,2 0 0 16,-1 0 0-16,5 7 3 16,4 1 3-16,3 6-3 15,4-1-3-15,1 2 2 16,0 0-2-16,0-4 1 15,1-1-1-15,8-4-9 16,0-2-9-16,1-4 13 16,2 0-1-16,-1 0 2 15,-4-2-3-15,-1-9-2 16,-4-3-8-16,-2-3 14 16,0-2 3-16,-2 2 9 0,-11 3 34 15,-3 4-13-15,0 4-16 16,0 3 13-16,1 3-27 15,2 0-2-15,-1 3-2 16,5 7 2-16,5 3 1 16,2 6 1-16,2-3 0 15,0 3 0-15,2-2 1 16,8-5-1-16,2-3 0 16,1-3-12-16,1-5-2 15,4-1 1-15,0 0-9 16,0-8-11-16,-5-8-10 15,-3 0-1-15,-7-2 17 16,-3 0 27-16,0 1 22 16,-4 4 19-16,-8 7 17 0,0-1-13 15,-2 7-27-15,0 0-12 16,-4 0-6-16,5 4-1 16,0 5 1-16,3 5 0 15,4-1 1-15,3 1-1 16,3 0-1-16,0-1-1 15,0 0 2-15,6-2 0 16,7-4-5-16,3-3-9 16,1-4 3-16,0 0-2 15,-1 0-6-15,-5-8-10 16,-5-3 20-16,-5-2 9 16,-1-3 0-16,0 1 0 15,-3 1 19-15,-7 2 12 0,-2 4-9 16,0 2-3-16,1 6-19 15,0 0 0-15,-3 0-3 16,1 10-3-16,1 9 5 16,1-2-2-16,5 3 2 15,4-4-4-15,2 1 0 16,0-3 4-16,0-4 1 16,7-4 0-16,5-3 0 15,4-3-8-15,1 0 7 16,0-7-2-16,-2-8-1 15,-3-1-15-15,-7-4 7 16,-5-1 12-16,0-1 3 0,0 1 10 16,-14 9 28-1,-1 5-1-15,-4 6-22 0,-3 1-10 16,-1 0-7-16,-1 13 1 16,5 4 1-16,5 0-3 15,5 0-1-15,5 0-1 16,4-3 0-16,0 0 2 15,0-4 0-15,13-3 2 16,4-3-2-16,2-4-11 16,7 0 1-16,-3 0-5 15,-3-7-16-15,-4-3-15 16,-5-3-3-16,-8 1 18 16,-3 0 23-16,0 1 8 0,0 2 63 15,-12 2-13-15,-1 1-11 16,-2 4-30-16,0 1 10 15,1 1-8-15,5 0-4 16,3 0-1-16,2 0-6 16,2 0-1-16,2 0-4 15,0 0 1-15,0 3 1 16,0 0 0-16,0 0-26 16,0-2-56-16,9-1-101 15</inkml:trace>
  <inkml:trace contextRef="#ctx0" brushRef="#br4" timeOffset="-164218.33">25815 6599 161 0,'0'0'37'0,"0"0"-37"15,0 0 24 1,0 0 24-16,0 0-13 0,0 0-26 15,0 0 7-15,-44-34 23 16,38 28-20-16,-2 0-14 16,-5-1-2-16,-3-1 2 15,-2 5-4-15,-6-1 3 16,1 4 4-16,1 0-8 16,2 0-1-16,3 0 0 15,8 0 1-15,2 0 0 16,2 1-3-16,1 5-3 15,0 1 3-15,-1 4 0 0,2 2 3 16,0 4 3 0,2-1-3-16,1 0 0 0,0 4 0 15,0-4 4-15,0 1-4 16,0-1 0-16,1-1-1 16,7-3 1-16,3 1-3 15,6-6 3-15,4-2 9 16,5-5 3-16,6 0 0 15,-1 0-8-15,-1-8 5 16,-2-4-9-16,-7 1-1 16,-4 0 1-16,-5 0 0 15,-5-1 0-15,-4 1 4 16,-2-1 0-16,1 2-2 16,-2-3-2-16,0 3-5 15,0-3-9-15,0-1 6 0,0 1 6 16,0 0-1-16,0 1 2 15,-3 2 1-15,-6 2 0 16,0 2 4-16,-3 2 9 16,0 0-5-16,0 4-8 15,3 0-1-15,-1 0-2 16,-1 0 2-16,5 0 0 16,-2 0 1-16,2 0 0 15,1 0-1-15,-1 4 1 16,0 4-5-16,0 4 3 15,-1 0-2-15,2 5 3 16,4 0 0-16,1 0-4 0,0 3-1 16,3-2 6-16,10-4 0 15,2-3-1-15,1-5 1 16,1 1 6-16,1-5-1 16,0-2-2-16,1 0 3 15,0 0-2-15,-2-3-4 16,-4-4-5-16,-5-2 4 15,-5-2 1-15,-3 0 8 16,0-6-3-16,0 3 1 16,-11-1-6-16,-2-2 2 15,1 4 13-15,2 3-9 16,-1 5 1-16,5 0 11 16,2 5-10-16,-5 0-8 0,1 0 0 15,-4 0-8 1,-1 4 2-16,-1 7 1 0,2 2 2 15,2 3-1-15,4-1 2 16,3 5-4-16,3-3 1 16,0-2-1-16,0-1 1 15,0 0-1-15,11-3 3 16,5-4 0-16,1 0 3 16,3-6 1-16,3-1-1 15,-2 0-1-15,1-8 1 16,-3-5-7-16,-5 3-3 15,-8-3 10-15,-4-1 1 16,-2 0 8-16,0-1 1 16,-14-4 2-16,-4 4-6 0,1 0 7 15,0 6 1-15,0 1-3 16,1 3-7-16,2 2-4 16,0 3-1-16,3 0 1 15,2 0-4-15,-1 0 0 16,1 3-2-16,0 10 0 15,1 0 0-15,2 4 3 16,3-2-4-16,3 2 2 16,0-1-2-16,5 0 1 15,11-2 6-15,1-4 1 16,4-4 3-16,2 0 0 16,3-6 0-16,0 0-4 0,-1 0-5 15,-2-10-3-15,-2-2-4 16,-7-1-1-16,-8-4 13 15,-6 5 10-15,0-5 4 16,-3 1 4-16,-14 0-11 16,-2 1 12-16,-1 3-7 15,-4 4 0-15,4 4-9 16,-1 4-3-16,4 0-7 16,1 0 4-16,-1 2-2 15,3 12 1-15,-1 0-1 16,1 4 2-16,5 2-7 15,3 0 7-15,6 1-5 16,0-1 3-16,5-3 2 0,14 1-2 16,4-1 5-1,4-4 4-15,4-4-4 0,0-5-1 16,-1-4-5-16,-2 0-2 16,-4 0 2-16,-6-11 2 15,-8-1 4-15,-6-2 4 16,-4-3 8-16,0-2 22 15,-16 1-12-15,-9-2-1 16,-3 5 0-16,-4 2-17 16,1 3 28-16,3 4-18 15,3 4-13-15,7 2-1 16,4 0 0-16,5 0-7 16,0 2-4-16,5 7 1 0,4 8-8 15,0 1 9-15,0 2 6 16,12 1-1-16,7-1-1 15,5-3 5 1,3-4 0-16,3-4-9 0,1-2-18 16,-1-7-2-16,-3 0 4 15,-6 0 4-15,-8-7 6 16,-7-5-2-16,-6-5 17 16,0 0 11-16,-21-3 16 15,-8-1-3-15,-7 0-15 16,-5 4 17-16,-1 4-5 15,2 7-16-15,9 2 10 16,7 4-3-16,6 0-12 0,6 0-3 16,5 6-7-16,4 7-3 15,3 4 5-15,0-1 4 16,6 4 3-16,10 2 0 16,8-5 1-16,1-1 5 15,2-4-5-15,5-4 0 16,-3-7-10-16,1-1-16 15,-1 0-4-15,-7-1 3 16,-6-10-12-16,-10-6-3 16,-6 2 40-16,-1-7 2 15,-23 1 25-15,-8 0-5 16,-5 3-5-16,-3 6-7 0,3 6 1 16,4 6 6-16,6 0-8 15,3 0-7-15,9 12-2 16,6 2 1-16,2 6-1 15,7 2 2-15,0 0 2 16,0 2 0-16,15-3-2 16,4-3 0-16,5-7 2 15,4-1-2-15,5-6 0 16,3-4-6-16,-2 0-8 16,-3-10-7-16,-6-7-5 15,-8 1-5-15,-8-4 11 16,-9-1 20-16,0 1 14 15,-9 1 4-15,-13 3 22 16,-3 3-20-16,-1 6 11 0,1 7-24 16,1 0-7-1,5 0-2-15,5 3-3 0,5 8 3 16,3 4-7-16,5 1 3 16,1 4 1-16,0-1 3 15,10-2 2-15,7-2-1 16,5-2 1-16,3-6 0 15,4-2-8-15,-1-5-5 16,-1 0-2-16,-2-7-6 16,-2-7-23-16,-7-2 4 15,-7-2 2-15,-9 1 34 16,0-3 4-16,-13 0 40 16,-11 1 7-16,-3 3-34 0,-3 6-6 15,2 7 41-15,4 3-20 16,2 0-28-16,6 0 0 15,6 12-4-15,3 4-2 16,5 2 2-16,2 0 4 16,0 2 0-16,10-4-2 15,10-4 2-15,5-2 0 16,4-7-2-16,-1-3-3 16,0 0-11-16,-2-3-2 15,-8-8-3-15,-5-6 0 16,-10 4 19-16,-3-3 2 15,0-1 25-15,-15 5 18 0,-3 1-9 16,-4 4-9-16,-2 4-15 16,0 3-6-16,2 0-1 15,1 4-3-15,3 12-3 16,9 0-3-16,8 1-2 16,1 4 5-16,0-1 3 15,9-4 0-15,8-3-9 16,4-7 7-16,2-6-20 15,1 0-10-15,-1 0-2 16,-2-9-23-16,-7-7-9 16,-8-2 25-16,-6-1 41 15,0 2 22-15,-9 0 44 16,-7 7-12-16,2 0-14 16,-4 4-5-16,3 6-6 15,-1 0-21-15,4 0-8 0,1 0-3 16,4 3-1-16,2 1 1 15,4-1-8-15,1 0 5 16,0 1 0-16,0 0 3 16,0 0 2-16,0 0-4 15,0 0 0-15,1-2 5 16,2-1 4-16,-1-1-2 16,-2 0-1-16,0 3 0 15,0-3 4-15,0 0 6 16,0 0-1-16,0 0 15 15,0 0 9-15,0 0 4 16,0 0-1-16,0 0-17 0,0 0-20 16,-2-9-2-1,1 0-21-15,1 1-23 0,0-1-17 16,0 2 8-16,0 4 16 16,0 3 21-16,0 0 14 15,0 0 1-15,0 0-3 16,0 0 1-16,0 0 2 15,0 0 3-15,0 0 8 16,0 0 25-16,0 0 2 16,-3 0-15-16,-5 0-7 15,1 0-12-15,-6 0-1 16,2 3-4-16,0 7 0 16,3 0 0-16,5-1-3 0,3 1-8 15,0 0-6-15,0-3-4 16,8-4-5-16,4 1 6 15,1-4 10-15,0 0 10 16,-3 0-1-16,-2-4-8 16,-2-2 11-16,-3-1 2 15,-3 0 3-15,0 4-3 16,-2-5-100-16</inkml:trace>
  <inkml:trace contextRef="#ctx0" brushRef="#br4" timeOffset="-113392.63">27101 4974 1 0,'0'0'3'16,"0"0"0"-16,0 0 10 15,0 0 17-15,0 0 7 16,0 0 10-16,-2 0-7 16,2 0-13-16,0 0-4 15,0 1-10-15,0-1-7 16,0 0-4-16,0 0-2 16,0 0 0-16,0 0 0 15,0 0 0-15,0 0 0 16,0 0 0-16,0 0 0 0,0 0-4 15,0 0-40-15,0 0-136 16</inkml:trace>
  <inkml:trace contextRef="#ctx0" brushRef="#br4" timeOffset="-108233.95">27090 5008 10 0,'0'0'28'0,"0"0"21"15,0 0 24-15,0 0 10 16,0 0-28-16,0 0-22 16,0 0-8-16,0 0 0 15,0 0 4-15,0 0 1 16,0 0 2-16,0 0 8 15,0 0 1-15,0 0 4 0,0 0-1 16,0 0-12 0,0 0-11-16,0 0 0 15,0 0-7-15,0 0 0 16,0 0-5-16,0 0-2 0,0 0 0 16,0 0-4-16,0-2 3 15,0 2 3-15,0-1 6 16,3-2 4-16,0 0 1 15,3-7-11-15,0 6-4 16,0-3 4-16,1 2-7 16,1-2 1-16,-2 1-1 15,0-1-1-15,3 4-1 16,-5-1 2-16,2 0 2 16,-3 1-2-16,0 0 6 15,-1 0 7-15,1 1-6 16,-2-2-3-16,3 1 3 15,0-1-3-15,-1 2-2 16,1-2-2-16,-1 0-1 0,0 1-1 16,0 1 0-16,0 0 0 15,-1 0 0-15,2 0 0 16,-2 2 0-16,-1-1 0 16,3 1 0-16,-2-3 0 15,2 0 0-15,-1 0 2 16,1-1 0-16,-1 1 1 15,0 0 1-15,0 1 0 16,0-1 0-16,2-1-1 0,1 0-1 16,-1-1-1-16,1-1 1 15,-2 1-2-15,3-1 4 16,-2 2-4-16,0-3 1 16,1 1-1-16,0-1 4 15,0 1-2-15,-1-1 2 16,0 2-1-16,-2 1-1 15,2-2 2-15,-1 2 1 16,-1-1-4-16,0 0 1 16,0 1-1-16,0-1 1 15,0 2-2-15,0 0 0 16,0-3 2-16,1 2 0 16,1-1-2-16,-1-2 0 15,-1 1 2-15,2-1-2 16,1 2 1-16,-2 0 0 0,1-3-1 15,-1 0 3 1,1 4-3-16,1-5 0 0,-1 3 0 16,1 1 0-16,2-4 0 15,-2 3 0-15,0-2 0 16,3 3 0-16,-3-3 0 16,0 3 1-16,-2 1-1 15,-1-1 0-15,1 2 0 16,-2 2 0-16,0 0 0 15,-1-2 0-15,2 1 0 16,2-2 1-16,-1 0-1 16,1 1 0-16,-1-2-2 15,1 3 2-15,0 0 0 16,0 0-2-16,-2 1 2 16,0-1 0-16,0-2 0 0,2 4 0 15,-2-4 0-15,0 3 0 16,-1 1 2-16,0 0-1 15,-1-1 2-15,1-2-3 16,1 0 0-16,0 0 1 16,0 1-1-16,0-1 2 15,0 1-2 1,1-2 0-16,0 1 0 0,1 0 0 16,-2 1 2-16,0-1-2 15,0 1 0-15,-1-1-1 0,1 3 1 16,-3 0 0-1,1 0 1-15,-1-1 0 0,0 1 2 16,2-3-2-16,1 2 0 16,0-2-1-16,0-2 2 15,2 4-2-15,0-4 2 16,-2 1 2-16,2 3-2 16,-2-2 0-16,0 0 0 15,1-1 1-15,2-1-1 16,0 1-1-16,-2 0-1 15,1-1 0-15,2-1 0 16,0 1 0-16,1 1 0 16,1-2 0-16,-1 1-1 15,0-1 1-15,-2 2 1 0,1 0 1 16,-1-1-2-16,-2 1 3 16,1 0-3-16,-1 1 1 15,-3 2 1-15,1 0 2 16,-1-2-3-16,-1 3 0 15,5-3 4-15,-1-1 0 16,1-2-3-16,1 0 1 16,0 0 0-16,0 2-2 15,0-2 3-15,0 2 1 16,-3-2-4-16,3 2 0 16,-1 1 2-16,0-4-2 15,0 3 0-15,-2-1-1 16,1 0 1-16,1 0 0 15,-1-1 3-15,3 2-2 16,-2 0-1-16,-2 0 0 0,1 0 0 16,-1 2 1-16,0-1-1 15,1 2 0-15,0-2-1 16,-1-1 0-16,1 0 1 16,1 1-1-16,1-3 0 15,0 0 1-15,-2 0 1 16,3 1-2-16,-1-1 0 15,1 0 0-15,-3 1 0 16,2 0-1-16,0 0 1 16,0 1 0-16,-2 0 0 0,1 0 0 15,1-1 1-15,-1 0 0 16,0-1 1 0,0-1 1-16,-1-1-2 0,2 3 2 15,0-2-2-15,-1 1 0 16,3 1 1-16,-3-1-2 15,1 1 1-15,0-1-1 16,0 0 1-16,1 1-1 16,-2-1 0-16,1 1 1 15,0-1 0-15,-1-1 0 16,0-1 0-16,0 1 1 16,-1 0 1-16,1 0 1 15,1 0-2-15,-2 2 2 0,3-2 0 16,-1-2-4-1,2 1-1-15,0-1 0 16,-2 1 1-16,2 1 0 16,-3 0 0-16,1-1 0 0,0 1 2 15,-1 0-1-15,3-3 1 16,-3 3-1-16,-1-2 0 16,2 2-1-16,-1 0 0 15,0 1 0-15,0 2-1 16,-2 1 1-16,2 0-1 15,-4 0 1-15,1 3-1 16,-2 0 1-16,0 0 0 16,0 0 0-16,0 0 0 0,0 0 0 15,0 0-1-15,0 0-2 16,0 0 0-16,0 0-3 16,-2 0-9-16,-7 12-16 15,-7 9 15-15,-2 10 14 16,-2 1-2-16,0 1-1 15,1-4-4-15,0 0 3 16,0-4-1-16,2 0 1 16,1 1 4-16,-1-1 1 15,1 0 1-15,0-1-2 16,-2 1 4-16,1-1-4 16,0-1 2-16,-3 0 0 15,4-3 0-15,0-4 1 16,3-3-1-16,3-2 0 0,-2 1 0 15,0-1-1-15,-1 2 1 16,1 0 1-16,-2-2-1 16,-2 2 0-16,1-1 0 15,-1-1 0-15,0-1 2 16,5-1-2-16,3-3-1 16,4-4 1-16,2-1 0 15,2-1 0-15,0 0 0 16,0 0 0-16,0 0 1 15,0 0 0-15,0 0 2 16,0 0 0-16,0 0-1 16,0-1 0-16,5-10 2 0,2-5-4 15,5 0 1 1,0-1 2-16,2 0-3 0,0 1-3 16,1 1 3-16,3 0-1 15,-3 0 1-15,3 3 0 16,0-3 3-1,-3 0-2-15,1 0 1 0,-2 0-2 16,-2 0 3-16,-1-2 1 16,-1 3 1-16,-1 0-5 15,-2 1 1-15,0 3 0 16,-2 1 0-16,1-2 1 16,2 1-4-16,0-1 2 15,3-3 0-15,-1 1-2 0,3 0 2 16,0 1-1-1,-2 1 1-15,-2 2 0 0,-4 4 1 16,-2 2 0-16,-3 3 2 16,0 0-2-16,0 0-2 15,0 0-2-15,0 0 0 16,0 0-1-16,0 0-6 16,-5 5 0-16,-5 9 3 15,-5 3 1-15,1 0 4 16,-2 3 1-16,3-2 1 15,-2 0 0-15,1 1 0 16,-2-1 1-16,-1-1-1 0,-2-1 0 16,1 0 1-1,-1-3-1-15,3 4 0 0,1-4 0 16,0 3 0-16,1 1-2 16,2-2 2-16,-3 2 0 15,5 1-1-15,-3-1 1 16,2-1 0-16,0 2 0 15,-2-1 0-15,1 0 0 16,-1-1 1-16,-1-2 0 16,-3 1-1-16,0 2 0 15,-1 0 0-15,0 0 0 16,2-1 0-16,1-2 0 16,-1 2 2-16,2-3-4 15,-2 3 2-15,4 1 0 16,-3-2 0-16,3 2 1 0,0 1-1 15,-1-1 0-15,0 0 1 16,2-1-2-16,2-5 2 16,1 0-1-16,2-2 0 15,-1-1-1-15,1-1 1 16,0 1 0-16,-2 1 0 16,-2 0 0-16,-2 2 3 15,0-1-2-15,-4 3-1 16,-3 0 0-16,0 0 1 15,-1 1-2-15,3-3 2 16,2 0-1-16,5-3 0 16,2-3 1-16,1-1-1 15,2 0 1-15,1-1-1 0,-1 1 0 16,2-3 0-16,0 1 1 16,2-2-1-16,1 0 0 15,0 1 2-15,0-1 2 16,0 0 0-16,0 0 3 15,0 0-1-15,0 0 1 16,0-4-5-16,0-6-2 16,0-4-5-16,6-2 4 15,4-1-2-15,5-1 3 16,2-1-3-16,5-4 3 16,2-2-3-16,4-4 2 15,5-7 1-15,1 1 2 0,1-2-2 16,-4 3 0-1,-4 2 1-15,-5 6 0 0,-5 6 1 16,-7 7-1 0,-3 5 1-16,-5 6-2 0,-2 2 0 15,0 0-3-15,0 0-3 16,0 0-1-16,-9 0-3 16,-9 17-1-16,-9 9-7 15,-6 6 2-15,-2 4 6 16,-1 5 1-16,0-2 1 15,7-6 1-15,3-4-1 16,5-7 4-16,6-7 4 0,9-8 0 16,3-3 0-1,3-4 0-15,0 0-1 0,0 0 0 16,3-10-1-16,13-9 2 16,4-7 0-1,5-3 1-15,2-3-1 0,3-1 1 16,0 1 1-16,0 1 0 15,0 3-1-15,1 0 7 16,-1 5-7-16,-2 1 9 16,0 1-7-16,-1-3 1 15,-3 2 3-15,2-3-4 16,-4 0 2-16,0-1-1 16,-4 1 2-16,0 1 2 15,-3 1-8-15,-2 6 4 16,-2 2-4-16,-2 3 1 0,0 2-1 15,0 0 1-15,0 0-1 16,1-1 0-16,1 0 1 16,-1 0-1-16,3-3 1 15,-1 1 0-15,2 2-1 16,-4-2 0-16,2 5 0 16,-2-2-1-16,1 1 1 15,-2 2 0-15,1-1 0 16,1-1-1-16,1 2 0 15,0-3 1-15,0 0 2 16,-1 0-2-16,-2-2 4 16,-1 1 0-16,-2 1-3 15,3 1 1-15,-3 1-2 16,0 1 1-16,1 0-1 0,1-1-1 16,4-1-1-16,0 0 1 15,1 0 1-15,-1-1 0 16,0-2 0-16,3 1 1 15,-3 0 1-15,-2-1 1 16,-2 4 3-16,-4 0-1 16,1-1 2-16,-2 1-1 15,3 1-4-15,1-3-2 16,2 1-1-16,2-2 0 16,2-2-2-16,0-1 2 15,1 2 1-15,-1-1 0 0,-4 2 1 16,1 2-1-1,-2-1 1-15,-2-1 2 0,3-2 0 16,1-2-1-16,1-2-1 16,4-2 1-16,1-2-1 15,2-3-1-15,0-1 0 16,0 2-7-16,-1 3 7 16,-1 5 3-16,-4 2-3 15,-1 4 0-15,-1-3 1 16,-3 2 0-16,2 2 1 15,-3 1-1-15,0 0 1 16,-2-1-1-16,-1 1 2 0,0 2-3 16,1 2 0-1,-4 2 3-15,3-2-2 0,-1 3-1 16,-2-1 0-16,2 1 2 16,-2-3-1-16,0 3-1 15,0 0 0-15,0 0-2 16,0 0 1-16,0 0 0 15,0 0-3-15,0 0 1 16,0 0-8-16,0 0-35 16,0 0-61-16,0 0-111 15,0-3-210-15</inkml:trace>
  <inkml:trace contextRef="#ctx0" brushRef="#br4" timeOffset="-106334.54">28182 3559 73 0,'0'0'61'0,"0"0"33"16,0 0 11-16,0 0-34 15,0 0-35-15,0 0-8 16,0 0-3-16,35-10-1 15,-28 8 3-15,3 1-6 16,0 0 1-16,0-1-3 16,3 2-6-16,-1 0-3 15,3 0 3-15,0 0 3 16,1 0-5-16,3 0 4 16,0 0 5-16,0 0 1 15,-2 0-9-15,-1 0-5 16,-2 0-3-16,0 0-4 15,1 0 0-15,2 2 0 16,-4-2 0-16,1 0 4 16,-1 0-3-16,-4 0-1 0,-3 0 0 15,0 0 0-15,-3 0-4 16,-2 0 0-16,-1 0 0 16,0 0-1-16,0 0 5 15,0 0 0-15,0 0 4 16,0 0 3-16,0 0-2 15,0 0 2-15,0 1-6 16,0-1 0-16,0 1-1 0,0-1 0 16,0 2 4-1,0-2 2-15,0 0 2 0,0 0-2 16,0 0 1-16,0 0-3 16,0 0 0-16,0 0 0 15,0 0 1-15,0 0 1 16,0 0 2-16,0 0 2 15,0 0-1-15,0 0-4 16,0 0 0-16,0 0 1 16,0 0-3-16,0 0 6 15,0 0 2-15,0 0 1 16,0 0-2-16,0 0-4 16,0 0-3-16,0 0-3 15,0 8-4-15,0 1-2 16,0 3 6-16,0 2 0 15,0 2 0-15,0 0 0 16,0 2 1-16,0 2 1 0,0 0-2 16,2 0 0-16,2 2 0 15,1-3-2-15,1 1 2 16,3-3 0-16,-3 0 2 16,1-3-1-16,-1-1 0 15,0 0 3-15,0-3-4 16,0 2 0-16,-1 1 0 15,-1-2 1-15,2-1 1 16,-3-1-2-16,3 0 1 16,-3 0-1-16,0-4 0 15,0 1 0-15,-2-3 0 16,1 0 0-16,-2-3 1 0,0 1 0 16,0-1 1-16,0 0-1 15,0 0 4-15,0 0 0 16,0 0 7-16,0 0 16 15,0 0 4-15,0 0-14 16,0 0-6-16,0 0-1 16,0 0-4-16,0 0 1 15,0 0-5-15,-8 0-1 16,0 0-2-16,-1-1 2 16,-2-2 0-16,-1-1-1 15,-1-1 0-15,-3 1 0 16,0 0 1-16,0 0-2 0,3 0 3 15,0 0 2-15,2 1-2 16,0-2 0-16,4 3-1 16,-2 0 3-16,3-2 4 15,1 0 4 1,-1 1-7-16,0-3 3 0,-2 0 0 16,0-1-2-16,-1 1-1 15,-1-1-3-15,-2 0 6 16,1 1-1-16,-2-1-6 15,2 0 4-15,1-2-2 16,0-1 1-16,1 3 0 0,-2-3-1 16,2 2 0-1,2 0-2-15,-2 0-1 0,-1 1-1 16,0 1 0 0,0 1 0-16,1-2 2 0,-3-1-2 15,0-1 2-15,0-2 1 16,0-2 2-16,0-2 1 15,2 3-3-15,1 1 3 16,0 1-2-16,2 3 0 16,-1 1-3-16,4 0 0 15,-3 3 0-15,3-3 0 16,-3 0-1-16,-1 0 1 16,-1-1 1-16,0 0-2 15,0 0 2-15,2 1-2 16,4 3 0-16,0 2 1 0,3 0-1 15,0 1 0-15,0 0-1 16,0 0-1-16,0 0-2 16,0 0 3-16,0 0 1 15,0 0 0-15,0 0 0 16,0 0 0-16,0 0 0 16,0-2-1-16,0 2-1 15,0 0-2-15,0 0 2 16,0-1-5-16,0 1-4 15,0-1-3-15,1-1-12 16,10 1 3-16,4-3 22 16,1 0 1-16,0-1-1 0,0 0 1 15,-2 0 0 1,0 1-1-16,2 0 0 0,-1-2 0 16,1 2-4-16,3 0-4 15,0-1 3-15,2 1-3 16,0 0 0-16,3-1-12 15,-2 1 4-15,2 0-3 16,-3-2-2-16,-2 2 4 16,-4 0-10-16,-2 1 6 15,-5 0-29-15,-5 3-29 16,-3-1-47-16,0-3-173 16</inkml:trace>
  <inkml:trace contextRef="#ctx0" brushRef="#br5" timeOffset="-93077.64">27105 5049 47 0,'0'0'63'16,"0"0"-17"-16,0 0-13 16,0 0-2-16,0 0 0 15,0 0-6-15,0 0-3 16,0 0 0-16,0 0-5 16,0 0-6-16,3 0-10 15,10-9 6-15,1 0-7 16,4-2 1-16,-2 3 3 15,1 1-4-15,-5 1 1 16,-2 2 0-16,-4 1 4 0,-2 0 1 16,-2 3 2-16,-1-3 5 15,6-1 4-15,3-4-7 16,6-2 1-16,5-4-8 16,-1 0-3-16,1-1 3 15,-5 1 4-15,0 2 15 16,-7 2-2-16,2 3 6 15,-5-1-2-15,-3 2 2 16,1-1-4-16,-1-2-5 16,3 1-6-16,3-4-6 15,0-2-3-15,3-2-2 16,1 1 0-16,-1 1 3 0,0 2-3 16,-3 5 13-1,0-1-4-15,-3 3-2 0,1-1 4 16,-2 3-6-16,1-2-3 15,0-3-2-15,0 2 3 16,4-5-3-16,-1 1 4 16,2-2-2-16,-1 1 3 15,-2 2 5-15,-2 3-1 16,-2-1-3-16,1 2 2 16,2 0-8-16,-1-1 2 15,2 0-4-15,-2-2 4 16,1-1-1-16,2 1-1 15,-3-1 3-15,0-1 6 0,-2 3 7 16,-2 1-4 0,-2 2 2-16,0 3 3 0,0 1-7 15,0 0-7-15,1 0-3 16,-1 0-2-16,0 0 2 16,2 0 0-16,-2 0 0 15,0 0 0-15,0 0 0 16,0 0-2-16,0 0-4 15,0 0-3-15,0 0-9 16,-12 8 13-16,-6 7 4 16,-2 1 0-16,-2 1-5 15,2-1 6-15,1 1-3 16,2 0 2-16,1 3 1 16,0 0 0-16,-2 5-2 0,-3 2 2 15,-1 8 2-15,-5 4-2 16,-2-2 0-16,-3 0-2 15,-1-5 2-15,2-3-5 16,1-3 5-16,2-2-3 16,7-6 3-16,1-2 2 15,8-2-1-15,1-4-2 16,2 1-1-16,2-1 2 16,1-1 0-16,3-2 0 15,-1-3-2-15,3-4 2 16,1 0-3-16,0 0 3 15,0 0 3-15,1-6 3 16,17-12 10-16,7-4 9 0,5-9-19 16,1-1 1-1,-1-4-5-15,0-3 1 0,0-11 11 16,-3-3-5-16,-3-1-3 16,1 3-5-16,-1 7 2 15,-3 7-1-15,-5 8-2 16,-2 5-3-16,-5 4 3 15,-3 3 3-15,-2 4-3 16,-2 2 2-16,-2 3-4 16,0 2 2-16,0 5-1 15,0 1 0-15,0 0-9 16,-2 0-14-16,-11 1 16 0,-11 19-2 16,-11 10-14-16,-6 8 2 15,-8 6 3-15,-4-1 3 16,5 9 0-16,1-1 12 15,2 1 1-15,2-3 3 16,3-6-2-16,5-9 2 16,10-8 0-16,6-7 0 15,10-11 0-15,6-4 0 16,3-4-2-16,0 0-3 16,0 0-4-16,4-6-4 15,15-9 13-15,10-12 1 16,8-2 4-16,3-3 1 15,3-4-6-15,1 0 0 0,-1 0 9 16,0 1-8-16,2 1 5 16,-2 0 2-16,-1 2 0 15,-3 0-7-15,-2 2 7 16,-6 1-4-16,-5 2 0 16,-5 7-4-16,-6 4 0 15,-8 8 12-15,-4 5-7 16,-3 3 7-16,0 0 5 15,0 0-17-15,0 0-12 16,0 0-3-16,-9 11 14 16,-6 7 1-16,-1 6 0 15,-8 2 0-15,-3 6 0 16,-1 2-1-16,-5 3-5 16,-3 4 5-16,-4 1-5 0,3 1 1 15,-1-4 5-15,7-4 0 16,4-8 1-16,8-9-1 15,7-6 3-15,4-8-2 16,7-4 1-16,1 0-2 16,0 0 0-16,3-7-9 15,18-19 7-15,10-11 3 16,9-8-1-16,7-5 0 16,6-3 1-16,-1 6-6 15,-1 1 10-15,-6 6-10 16,-6 10 13-16,-8 3-10 15,-10 9 4-15,-7 5 1 16,-7 7-1-16,-4 4 10 16,-3 2-4-16,0 0 0 15,0 0-8-15,-3 0-24 0,-15 14 20 16,-7 8 3-16,-8 9-11 16,-6 6 11-16,-1 5-1 15,-2 2 1-15,2 2 1 16,2 1 0-16,4-2 1 15,4-1-1-15,3-6 0 16,7-4-1-16,4-7 1 16,5-5-3-16,3-9 3 15,7-6-1-15,1-5-2 16,0-2-4-16,0 0-4 0,22-13 11 16,9-17 6-16,11-11 1 15,9-11 6-15,0-5-9 16,1-3-4-16,-5-1 14 15,-3 5-14-15,-4 7 0 16,-7 7-1-16,-5 10 1 16,-8 10 3-16,-10 9-3 15,-5 4 1-15,-1 7 6 16,-4 2 1-16,0 0-8 16,0 0-2-16,-7 1-22 15,-14 17 18-15,-12 14 4 16,-10 7-9-16,-4 6-3 15,-3 4 13-15,1 3 1 0,1 2-2 16,3-2 1-16,8-6 1 16,4-6-3-16,8-13 3 15,8-7-3-15,8-8 3 16,8-11 0-16,1-1-1 16,0 0-2-16,13-17-8 15,14-17 9-15,15-12 2 16,10-13 0-16,6-4 2 15,2 1 1-15,-5 1-3 16,-1 6 0-16,-8 6 2 16,-9 10-6-16,-10 11 8 15,-10 12-4-15,-9 9 6 16,-8 5 0-16,0 2-6 16,0 0-2-16,-7 6-3 0,-13 15 3 15,-9 8 2-15,-4 7 0 16,-4 4 0-16,4-2 0 15,5-1 0-15,3-3 0 16,5-5-1-16,4-4 2 16,3-6-1-16,7-8 0 15,5-5 0-15,1-6-3 16,0 0-6-16,7-10 4 16,16-13 5-16,8-9 8 15,5-7-3-15,3 0-5 16,-2 2 2-16,-3 4-2 15,-7 7 11-15,-6 8-11 16,-6 7 1-16,-8 5-1 0,-5 5 2 16,-2 1-2-16,0 0 0 15,0 0-8-15,0 5-7 16,-15 12 15-16,-6 7 3 16,-9 2 2-16,-3 3-3 15,-5 3-2-15,2-3-3 16,2-4-2-16,4-4 4 15,10-7-1-15,8-6 3 16,9-6-1-16,3-2 0 16,0-2-21-16,20-18-20 0,8-9 28 15,6-2 11 1,4-1-2-16,-2 0 4 0,-5 5-1 16,-6 7 0-16,-10 7 1 15,-6 7 12-15,-6 6-5 16,-3 0 10-16,0 0-4 15,-2 0-9-15,-14 19-2 16,-7 4 3-16,-9 7-4 16,1 0-1-16,0-2-3 15,3-1 3-15,4-4-2 16,5-5-3-16,7-6 4 16,6-6 0-16,2-5 2 15,4-1-1-15,0 0 7 16,0-7 0-16,4-13-7 15,13-6-8-15,5-4 6 0,6-2 2 16,4-2 0 0,-1 0 2-16,-1 5-5 0,-5 5 6 15,-7 9-2-15,-5 7-1 16,-8 3 6-16,-4 5-2 16,-1 0-3-16,0 0-1 15,0 0-10-15,-10 9 2 16,-11 12 6-16,-9 8 2 15,-4 3-19-15,-3 0-4 16,4-1 13-16,7-8 1 16,7-6-10-16,12-9 6 15,4-6 9-15,3-2-2 16,6-2-3-16,17-13 9 16,12-9 0-16,5-3 19 0,1 0-18 15,-1 2 5-15,-9 4-5 16,-10 8 3-16,-5 4-3 15,-8 4 7-15,-4 4 8 16,-2 1 15-16,-2 0 7 16,0-1-9-16,0-3-12 15,1 1-14-15,-1-1-3 16,4 3-21-16,-3-4-79 16,-1 1-151-16</inkml:trace>
  <inkml:trace contextRef="#ctx0" brushRef="#br5" timeOffset="-90594.25">27338 4371 98 0,'0'0'76'15,"0"0"-68"-15,0 0 42 16,0 0 20-16,0 0-16 0,0 0-14 16,0 0 1-16,95-8-16 15,-73 8 4-15,3 0 8 16,0 0 1-16,5-3-8 16,1-1-11-16,2-2-7 15,3 1 3-15,-2-1 1 16,0 1-16-16,-2 2 6 15,-5 0-5-15,-2 3 0 16,-1 0-1-16,-2 0 1 16,-5 0-1-16,-3 0 0 15,0 0-1-15,-2 0 0 16,-2 0 0-16,1 1 1 16,-1 1 0-16,-2-1 2 0,-1-1-1 15,-1 1 1-15,-3 0-2 16,-3-1-2-16,0 2-1 15,0-2 3-15,0 0 1 16,0 0 6-16,0 0 1 16,0 0-1-16,0 2 5 15,0-2-3-15,0 0-3 16,0 0-5-16,0 1-1 16,0-1 0-16,0 0 1 15,0 0 1-15,0 0-2 16,0 0 0-16,0 0 2 0,0 0-1 15,0 0-2 1,0 2 1-16,0-2 0 0,0 0 0 16,0 1 0-16,-1 0 1 15,-7 2 2-15,-2 1-3 16,0 2 0-16,-1-2 0 16,3 2-2-16,1 1-2 15,-2-2 3-15,3 4-1 16,0-1-2-16,1-1 4 15,2 2-2-15,2-2-1 16,1 4-2-16,0-1-1 16,0 3 4-16,0-1 2 15,0 2 0-15,0-3 1 16,0 1-1-16,0-2 0 0,0-1 2 16,0-2-2-16,0-1 4 15,0-1-3-15,0 0-1 16,0 2 3-16,0 3-3 15,0 2 3-15,0-1-3 16,0-1-1-16,0-1 1 16,0 0 1-16,0-2 1 15,0-1 0-15,0-2 2 16,0 1-1-16,0-1-1 16,0 1-1-16,0 3 0 15,0-1 5-15,0 2-4 16,0-2 1-16,0 2-2 15,0-3 3-15,0 1-2 0,0-2-1 16,0 1 3 0,0-1-1-16,-2 2 0 0,1 0-1 15,-2 3 1-15,0 1-2 16,0-2 1-16,3 1-1 16,-1-1 0-16,1-4-1 15,-2-1 2-15,2-2-1 16,0-1-1-16,-1-1 1 15,1 0 3-15,0 0-3 16,0 0 3-16,0 2-1 16,-2-1-2-16,1-1 3 15,-1 0-3-15,2 0 2 0,0 0-2 16,-1 0 4 0,1 2-3-16,-2-1 0 0,2 0-2 15,-1 1 1-15,-1 1-1 16,-2 1 3-16,-2-1 2 15,0 3-2-15,3 1 2 16,0-5-1-16,1 1 0 16,1-3-1-16,1 0 1 15,-2 0 4-15,2 0 7 16,0 0 11-16,-3 0 7 16,-1 0-6-16,-2-5-19 15,-1 1-4-15,-1-3 2 16,-1 1-2-16,-1 0-3 0,-2-3-1 15,-3 1 0 1,1-1 0-16,1-1 0 0,-2 1 0 16,1-3 2-16,-2 1-1 15,3-1 1-15,-2 2-2 16,1-2 3-16,1 2 0 16,3-1 0-16,0 2-3 15,-1 2 5-15,2-1-3 16,0 1-1-16,-3 1 0 15,1 1-1-15,1 0 0 16,-5 1 0-16,3-2-1 16,-3 0 1-16,3-1 1 0,2 2 2 15,-4 0-1 1,7 0 1-16,-2 0 2 0,-1 0 0 16,1 1-3-16,-1-2 0 15,0 2 1-15,1-2-3 16,-1 1 4-16,1-1-3 15,0 1 1-15,1-2-2 16,2 4 5-16,-1-4 1 16,3 3 7-16,-2-2-10 15,0 0 1-15,-2 2 4 16,-1-2-8-16,3 3 0 16,2-3 0-16,1 4 0 15,0 0 1-15,3 2 2 16,0 0-2-16,0 0 1 15,0 0-2-15,0 0-2 0,0-1 2 16,0 1-2-16,0 0-1 16,0 0 2-16,0 0 1 15,0 0 0-15,0 0 1 16,0 0 2-16,0 0-2 16,0-1 0-16,0 0-2 15,0 1 1-15,0-2-5 16,0 0-1-16,0 2 1 15,0-4-1-15,0 1 6 16,0 1 3-16,1-1 0 16,-1 1 3-16,0 1-2 15,0-2 1-15,0 0-3 16,0 1-2-16,2-1-4 16,-2 0 0-16,1 0-3 0,1-1 3 15,1 0-8-15,-2 0 9 16,1-1-5-16,-2 1 7 15,0 0 0-15,0-2 1 16,0 2-2-16,0-2 0 16,0 3 2-16,0 2 0 15,0-1 0-15,0 1 2 16,0 1-2-16,0-1 0 16,0-1 0-16,0 2 0 15,0 0 0-15,0-3 0 16,0 3 1-16,0 0-1 15,0 0 0-15,0 0 0 16,0 0 0-16,0 0-2 0,0 0-1 16,0 0 3-16,0 0 2 15,0 0-2-15,0 0 1 16,0 0-1-16,0 0 1 16,0 0 0-16,0 0-1 15,0 0-2-15,0 0-1 16,0 0-2-16,0 0-7 15,0 0-40-15,0 0-33 16,0 0-25-16,10 0-15 16,2 0-10-16,-1 3 0 15,0 0 21-15,-5 0 1 16,-4 1 4-16</inkml:trace>
  <inkml:trace contextRef="#ctx0" brushRef="#br5" timeOffset="-90377.73">27332 4418 12 0,'0'0'50'16,"0"0"19"-16,0 0-8 15,0 0-30-15,0 0 25 16,0 0 1-16,0 0-34 16,-10 0-8-16,10 0 7 15,0 0 8-15,0 0-9 16,0 0-6-16,0 0-3 16,0 0-12-16,14-6 0 15,12-4 4-15,11-3-4 16,9-1 1-16,3 2 1 15,1 4-2-15,-2 2-3 0,-8 3-16 16,-4 2-49 0,-11 1-65-16</inkml:trace>
  <inkml:trace contextRef="#ctx0" brushRef="#br5" timeOffset="-88008.02">27429 4418 3 0,'0'0'25'0,"0"0"-12"16,0 0-4-16,0 0-8 16,0 0 2-16,0 0-3 15,110-9-5-15,-84 2 4 16,-1 2 1-16,-1-3-5 16,-5 4 5-16,-1 1 4 15,-7 0-4-15,-1 2 1 16,-6 0-1-16,-2 1 0 15,-1 0-16-15,1 0 6 16,-2 0 2-16,1 0 8 0,3 0 3 16,-3 0-1-16,2-2 1 15,-1 2 9-15,-1 0 4 16,-1 0 0-16,0 0 6 16,0 0 25-16,-9 2-13 15,-10 10-33-15,-8 4 1 16,-4 0-4-16,-4 2-1 15,2 0-7-15,2-1 1 16,3-3 3-16,5-1 1 16,2-6 5-16,7-1 1 15,5-2 0-15,4-2 1 16,5-2 0-16,0 0-2 0,0 0-1 16,12 0-6-16,7-3 7 15,7-6 15-15,0-1 7 16,6-1-5-16,-1-2 5 15,0 0 9-15,-1 1-17 16,-3 2-9-16,-7 2 3 16,-6 2-4-16,-6 2-1 15,-6 4 2-15,-2 0 3 16,0 0 26-16,0 0-9 16,-8 3-14-16,-5 2-7 15,2 3-1-15,2-3-3 16,-1-1-3-16,4-1-5 15,3-2-15-15,3-1 4 16,0 0 7-16,0 0-6 16,0 0-10-16,4 0 17 0,8 0 11 15,2-3 0-15,2-2 1 16,-2 0 1-16,-1-1-2 16,-1 4 1-16,-5 1-1 15,-2 1 0-15,-4 0-9 16,-1 0 6-16,0 0-1 15,0 3 4-15,0 4 13 16,0 0-1-16,0 1-3 16,0 2-3-16,0 1 1 15,0 0 2-15,0 4-4 16,5-1-2-16,1-1 1 16,-2 2-3-16,-2 0 0 0,-1 1 3 15,1 0-2-15,-2-1 0 16,0 1 0-16,0-1-1 15,0 1 1-15,0-2-2 16,0-1 2-16,0-3 1 16,0-2 2-16,0-4 0 15,0-2-4-15,0-2-1 16,0 0 0-16,0 0 0 16,0 0 2-16,0-2 1 15,4-13 5-15,5-2 1 16,0-5-9-16,-2-6 0 15,0-1-3-15,-1-1-2 16,-2 5 4-16,-1 5 2 0,0 8 3 16,-2 6 9-1,-1 3 9-15,0 3 18 0,0 0 2 16,0 0-26-16,0 0-16 16,0 0 0-16,0 17-17 15,0 7 13-15,0 5 3 16,9 0-3-16,2 0 8 15,-1 0-3-15,-1-4-1 16,-1-2 0-16,-2-3 2 16,-2-7 0-16,0-5-2 0,-1-1-2 15,-1-5 2 1,-2-2 0-16,1 0 0 0,-1 0 0 16,2 0 5-16,-1 0 1 15,1-11 4-15,-2-2-10 16,0-4 3-16,0-1-1 15,0-2-4-15,-8-3 8 16,-5-5-6-16,-3 2 1 16,-2-2-2-16,0 5 1 15,2 5 0-15,5 5 6 16,4 7 8-16,4 2-14 16,1 2 0-16,2 2 0 15,0 0-4-15,0 0-1 16,0 0-11-16,0 9 0 15,0 12 15-15,3 4-3 0,9 2 3 16,0 2-2-16,3-1 3 16,-3-6 0-16,-3-2 2 15,1-4-1-15,-4-9-1 16,-3 0 0-16,-3-6 1 16,0-1 1-16,0 0 9 15,-3 0 38-15,-16-3 11 16,-11-8-54-16,-7-2-5 15,-7-1-1-15,-3 2 0 16,0 1 3-16,1-1-1 16,6-1 0-16,4 1 1 15,6 0-2-15,6-1-1 16,5 2 2-16,5-2-2 16,4 3 1-16,4-1 2 0,3 5-2 15,3 1-1-15,0 4 1 16,0 1 5-16,0 0-6 15,0 0 0-15,0 0-9 16,0 0-9-16,0 3 4 16,6 8 9-16,4 4 3 15,0 1-6-15,2 4 8 16,-1-3 1-16,1 2-1 16,0-4 1-16,-1-1 0 15,-1-3 0-15,0-7-1 16,1-1-2-16,-3-3-6 15,1 0-2-15,-2 0-4 16,-3-6-8-16,-4-6 22 0,0-2 0 16,-4-1-4-1,-15 0-8-15,-5-1-1 0,-1 1 10 16,2 2 3-16,5 3 1 16,7 3 5-16,5 1 3 15,5 3 1-15,1 3-3 16,0-1-7-16,0 1-8 15,0 0-9-15,10 0 10 16,7 0 7-16,5 8 0 16,2 5-1-16,1-2 0 15,-1 4-4-15,-1 0 4 16,-1 1-1-16,-4-2 2 0,-4 0-6 16,-5-3-2-16,-5-1-4 15,0-3 5-15,-2-4-3 16,-1 3-2-16,1-3-5 15,1-2 10-15,-2 3-1 16,4 1 7-16,-1-1 0 16,2 1 0-16,5-2-3 15,-1-2 0-15,1-1-2 16,0 0 2-16,0 0 2 16,-2 0 2-16,0 0 0 15,-6-5 4-15,-3-5-2 16,0-1 10-16,0-5-9 15,-13 0 3-15,-6-2-6 0,-3-2 0 16,-2 0-4-16,2 1 3 16,1 3 1-16,2 6 4 15,5 2-1-15,3 4-1 16,4 3 0-16,3 1-1 16,2 0-1-16,2 0-2 15,-1 0-2-15,1 0-2 16,0 5 3-16,0 3-2 15,0-2-6-15,3 1-14 16,8-3-20-16,0-4-86 16</inkml:trace>
  <inkml:trace contextRef="#ctx0" brushRef="#br5" timeOffset="-80110.08">27218 4950 3 0,'0'0'65'0,"0"0"5"15,0 0-38-15,0 0-1 16,0 0-15-16,0 0-15 16,0 0 10-16,-19 0-11 0,18 0 0 15,1 0 0-15,0 0-1 16,0 6-1-16,0 4 2 15,0 2 3-15,0 2 0 16,0 3 1-16,-2-3 1 16,1-3 1-16,1-2 0 15,0-5-4-15,0-4-2 16,0 0-6-16,10 0 5 16,8 0 2-16,4-11 3 15,1-4-4-15,-2 0-12 0,-9 1 4 16,-5 1 8-1,-7 4-1-15,0 3-7 0,-18 5-27 16,-7 1 34 0,-3 0 1-16,-2 3-3 0,3 8 3 15,1-3 0-15,9 0 2 16,4-2 2-16,5-3 2 16,8-2-5-16,0 1-1 15,0-2-5-15,0 4-1 16,0 2 6-16,7 0 6 15,1 4 2-15,-1-3-3 16,-1 2 0-16,3-2-3 16,-5-1 1-16,1 0-3 15,-1-5 0-15,1 1 0 16,0-2-10-16,2 0 5 0,0-3 5 16,1-9 6-16,-1-2-1 15,-1-3 5-15,-3 3-3 16,-3 1 6-16,0 3-7 15,0 3-1-15,-3 6 8 16,-7 0-12-16,-1 1 1 16,2 0 9-16,-1 0-11 15,2 0 0-15,2 0 0 16,3 0-1-16,3 2 1 16,0 4-4-16,0 1 4 15,0 4 0-15,0 4-3 16,0-1 3-16,5 0 1 0,2-1 1 15,1-5-2-15,2-4-1 16,-1-2-6-16,0-2-6 16,1 0 3-16,-2 0 10 15,-5-9 4-15,-3-2 5 16,0 0 4-16,-2-3 2 16,-15 1-4-16,0 3 3 15,-2 4-14-15,5 0 7 16,1 6 15-16,4 0-6 15,3 0-15-15,1 0-1 16,4 0-3-16,1 9-1 16,0 1-1-16,0 1-2 15,6 0-4-15,5 1 2 16,3-4 9-16,-2 1-2 16,1-5 1-16,-3 0 0 0,-3-4-1 15,-1 0-13-15,-3 0 4 16,-3 0 11-16,0 0 0 15,0-7 17-15,0-4-6 16,-9 0-5-16,-1 2-1 16,-1 3 10-16,2 2-10 15,2 2-1-15,1 1 10 16,2 1-11-16,1 0-3 16,1 0-1-16,2 0 0 15,0 0 0-15,0 0-6 16,0 0-6-16,0 0 5 15,0 0-8-15,2 0-9 0,2 0 7 16,3 0 5-16,-2 0-1 16,-1 0 9-16,-1 0 5 15,-1 0 4-15,-2 0 4 16,0-8 0-16,0-3 6 16,0-1-9-16,-11 2-1 15,0 5-4-15,0 1 2 16,0 3 1-16,3 1-1 15,2 0-2-15,1 0-2 16,1 1-1-16,1 8 2 16,3 0 0-16,0-1-2 15,0-1-3-15,0-1-2 16,0-1-4-16,9-1 5 0,0-2 0 16,2-2 2-16,2 0 3 15,3 0 2-15,0 0-3 16,2-6 3-16,-3-5-15 15,-3 0 1-15,-8-2-12 16,-4 4 26-16,0 2-3 16,-6 1 3-16,-10 2-2 15,-2 4 2-15,0 0 6 16,-1 0-3-16,2 4 3 16,4 2 0-16,4 1-2 15,3 0-2-15,6-1-2 16,0 0 1-16,0 4-1 15,0 0 0-15,0-1-4 0,6 0-1 16,3-4 1-16,4-3-8 16,0-2 3-16,0 0 3 15,-1 0 0-15,-1-1-5 16,-3-5 5-16,-5-2 6 16,-3 1 1-16,0-2 3 15,0 1 4-15,-7 1-2 16,-7-2 12-16,4 7-12 15,0 0 1-15,1 2 5 16,1 0-9-16,2 0-3 16,1 0-2-16,3 0 2 15,2 0-4-15,0 4-6 16,0 2-1-16,5 1 2 0,5 0 2 16,0-1-2-16,3-2 0 15,-1-1-4-15,2-3 10 16,-4 0 0-16,-2 0-7 15,-5 0-4-15,-3 0 14 16,0 0 7-16,0-6 0 16,0-1-7-16,-11-3 4 15,1 4-4-15,-4 2 13 16,7 2 0-16,1 0 16 16,3 2-8-16,3 0-13 15,0 0-8-15,0 0-7 16,0 0-3-16,0 4 6 15,4 2 0-15,4-2-15 0,1-1 9 16,1-2 5-16,-2-1-8 16,-2 0-4-16,-3 0 6 15,0 0-9-15,-3 0 13 16,0-1 5-16,0-5 4 16,-2-1 0-16,-5 3 21 15,1 3 7-15,0 1 17 16,2 0-25-16,-1 0-10 15,3 0-10-15,1 0-2 16,-1 0-2-16,2 0 2 16,-1 0 0-16,1 0 1 15,0 3-1-15,0-3-7 16,0 1 1-16,0 0-3 0,0-1 6 16,0 0 2-16,0 0 1 15,-2 0 2-15,2 0-1 16,0 3 2-16,-1-2 0 15,1-1 10-15,0 0 0 16,-2 0-4-16,2 0-3 16,0 0 7-16,0 0 8 15,0 0-3-15,0 0 1 16,0 0-2-16,0 0-2 16,0 0-3-16,0 0-4 15,0 0-4-15,0 0-4 16,0 0 0-16,0 0 0 0,0 0 0 15,0 0 0-15,0 0-1 16,0 0-2-16,0 0 3 16,0 0 0-16,0 0 3 15,0 0-1-15,0 0 3 16,0 0 2-16,0 0 2 16,0 0 1-16,0 0 0 15,0 0 7-15,0 0 2 16,0 0 3-16,0 0 10 15,0 0 3-15,0 0-9 16,0 0-5-16,0 0 1 16,0 0-10-16,0 0 1 15,-1 0-1-15,1 0-3 16,0 0-5-16,0 0-2 16,0 0-1-16,0 0 0 0,0 0 0 15,0 0 1-15,0 0 2 16,0 0-1-16,0 0-3 15,0 0 0-15,0 0-2 16,0 0 2-16,0 0 0 16,0 0-1-16,0 0 1 15,0 0 1-15,0 0 1 16,0 0 1-16,0 0-3 16,0 0 2-16,0 0 3 15,0 0-3-15,0 0 1 0,0 0-3 16,0 0 0-1,0 2-5-15,0-2 4 0,0 0 1 16,0 0 0-16,0 0 0 16,-2 0 1-16,2 0-1 15,0 0 0-15,0 0 1 16,0 0-1-16,0 0 1 16,0 0-1-16,0 0 0 15,0 0 0-15,-1 1 0 16,1-1-1-16,0 0 0 15,-2 0 1-15,2 0 1 16,0 0-1-16,0 0-1 16,0 0 0-16,0 0 1 15,0 0-2-15,0 0-3 16,0 2 3-16,0-2-4 0,0 0 6 16,0 0-1-16,0 0 1 15,0 0 0-15,0 0 0 16,0 0 0-16,0 0 2 15,0 0 0-15,0 0-1 16,0 0 2-16,0 0-2 16,0 0-1-16,0 0 0 15,0 0 0-15,0 0-1 16,0 0 1-16,0 0 0 16,0 0 0-16,0 0 0 15,0 0 2-15,0 0 0 16,0 0 1-16,0 0-3 0,0 0 0 15,0 0 0-15,0 0-1 16,0 0-3-16,0 0 2 16,0 0-4-16,0 0 5 15,0 0 1-15,0 0 1 16,0 0 2-16,0 0 0 16,0 0-1-16,0 0 3 15,0 0-4-15,0 0-1 16,0 0 0-16,0 0 0 15,0 0 2-15,0 0-2 16,0 0 0-16,0 0 3 16,0 0-3-16,0 0 2 15,0 0-1-15,0 0-1 16,0 0 0-16,0 0-1 16,0 0 0-16,0 0 0 0,0 0-2 15,0 0 2-15,0 0 1 16,0 0 0-16,0 0 0 15,0 0 0-15,0 0 2 16,0 0 0-16,0 0 0 16,0 0-2-16,0 0 2 15,0 0-1-15,0 0-1 16,0 0 0-16,0 0 1 16,0 0 1-16,0 0 0 15,0 0-1-15,0 0 0 0,0 0 0 16,0 0-1-1,0 0-2-15,0 0 1 0,0 1 1 16,0-1-4-16,0 0 0 16,0 0 0-16,0 0 3 15,0 0 0-15,0 0 0 16,0 0 1-16,0 0 2 16,0 0 1-16,0 0 0 15,0 0 2-15,0 0-1 16,0 0-3-16,0 0 3 15,0 0-3-15,0 0-1 16,0 0 1-16,0 0-1 16,0 0-21-16,20-7-85 0,5-9-73 15</inkml:trace>
  <inkml:trace contextRef="#ctx0" brushRef="#br5" timeOffset="-78663.23">11916 4405 415 0,'0'0'116'0,"0"0"-115"16,0 0 27-16,0 0 71 15,0 0-20-15,0 0-34 16,0 3-25-16,0 0-14 16,0 4-6-16,0 4-4 15,0 6 4-15,12 4 10 16,2 3 0-16,5-1 2 16,6-3-2-16,2-4 2 15,9-9-7-15,10-7 7 0,8-11 24 16,17-28 25-1,10-15-20-15,4-12-32 0,-6-4-3 16,-12 0-6-16,-15 1-15 16,-13 5 10-1,-9 3-4-15,-8 9-11 0,-8 10 17 16,-2 10-16-16,-5 11 9 16,-1 11-13-16,-3 9-14 15,-3 1-44-15,0 1-49 16,0 17-119-16,-3 10 39 15</inkml:trace>
  <inkml:trace contextRef="#ctx0" brushRef="#br5" timeOffset="-78339.69">12162 4737 374 0,'0'0'14'0,"0"0"0"15,0 0-8-15,0 0 86 16,0 0 2-16,0 0-30 16,39 77-15-16,-9-67 7 15,13-3-11-15,8-7-18 16,13-17 9-16,21-25 27 15,12-17-30-15,8-12-14 16,-3-2-19-16,-13 2-2 0,-21 5-24 16,-23 7-10-16,-20 5-5 15,-13 8-45-15,-12 9-81 16,-11 13-195-16</inkml:trace>
  <inkml:trace contextRef="#ctx0" brushRef="#br5" timeOffset="-77515.71">10276 7035 502 0,'0'0'206'16,"0"0"-206"-16,0 0 3 16,0 0-3-16,0 0 20 15,0 0-20-15,0-2-1 16,14 13 1-16,5 8 2 0,2-1 5 15,6-2-2 1,3-1 0-16,1-7-5 0,9-8 5 16,5 0 15-16,4-24-3 15,2-12 17-15,2-11-5 16,0-5-13-16,-5-4 1 16,-5 1 3-16,-8 2-13 15,-6 6-3-15,-10 7-4 16,-2 4 0-16,-8 9-11 15,-3 14-20-15,1 6-59 16,-7 7-165-16</inkml:trace>
  <inkml:trace contextRef="#ctx0" brushRef="#br5" timeOffset="-77259.38">10503 7460 270 0,'0'0'10'0,"0"0"4"16,0 0 146-16,0 0 20 15,0 0-45-15,0 0-13 16,185-135-55-16,-110 61-32 15,23-18-35-15,15-17-1 0,20-13-94 16,-9-9-200-16</inkml:trace>
  <inkml:trace contextRef="#ctx0" brushRef="#br5" timeOffset="-73721.61">28816 3463 11 0,'-3'0'9'16,"-1"0"66"-16,1 0 49 15,0 0-12-15,3 0-30 16,0 0 7-16,0 0-5 15,0 0-18-15,0 0-22 16,0 0-9-16,0 0-9 16,0 0-7-16,0-2-19 15,13-3-4-15,16-4 4 0,13-5 12 16,10-2-11-16,3 1-1 16,-1 2 7-16,-8 5-7 15,-7 2-9-15,-11 3 9 16,-7 3-1-16,-12 0-7 15,-5 0-4-15,-4 0-2 16,0 0 5-16,0 0 7 16,0 0 2-16,0 0 4 15,0 0 2-15,0 0-1 16,0 0-2-16,0 0-2 16,0 0-1-16,0 0 0 0,0 0 0 15,0 0 0 1,0 0-2-16,0 0 0 0,0 2 1 15,0 5 1-15,-4 0 2 16,1 0 0-16,-2 3 3 16,1-1-1-16,0 1 2 15,1 3-1-15,-2 3-3 16,4 5 0-16,-2 4 3 16,1 5-3-16,-1 6 3 15,0 0 1-15,0 1 1 16,0-2-2-16,2-6-3 15,1-4 4-15,-2-7-5 16,2-6 0-16,0 0 4 0,0-5-2 16,0 0-3-1,0-3 6-15,0 0-6 0,0-4 1 16,0 0-1-16,0 0 2 16,-1 0 3-16,-1 0 4 15,2 0 2-15,0 0 15 16,-1 0 7-16,-1 0 5 15,-2 0-14-15,-2-7-18 16,-3-1-2-16,-5-2-3 16,1-1-1-16,-3-1-1 15,-3-1 1-15,0-5 3 16,-3-2-2-16,1-3-1 16,-3-3 0-16,0 0 0 15,0 1 0-15,3 2 4 0,2 0-4 16,3 4 1-16,4 1-1 15,1 4 2-15,1 4-1 16,1 0-1-16,1 1-1 16,-2 3 0-16,0-3 0 15,-3 4 1-15,2-1 0 16,0 2-1-16,4 1 1 16,2 1 3-16,1 1-2 15,4 0 2-15,-1 1-2 16,1-2 2-16,0 2-2 15,0 0 0-15,0 0-2 16,0 0 0-16,0 0-2 16,0 0-14-16,0 0-38 15,0 0-56-15,4 0-101 16,5 9-138-16</inkml:trace>
  <inkml:trace contextRef="#ctx0" brushRef="#br5" timeOffset="-73180.7">29528 3091 239 0,'0'0'105'0,"0"0"-53"16,0 0 72-16,0 0-16 0,0 0-25 16,0 0-48-1,-51-53-28-15,38 57-7 0,-5 17-2 16,-3 11-1-16,0 8 1 16,6 7 1-16,8 5 1 15,7 5 14-15,0 1 12 16,4 4 2-16,17 4 14 15,3 3-11-15,4 2 2 16,2 3 4-16,-6-6-25 16,-3-6-3-16,-9-7-7 15,-9-6-2-15,-3-6-9 16,0-9-32-16,-12-8-26 0,-10-7-32 16,-9-11-43-1,-7-8-64-15,-4-5-43 0</inkml:trace>
  <inkml:trace contextRef="#ctx0" brushRef="#br5" timeOffset="-73014.19">29286 3549 527 0,'0'0'177'0,"0"0"-173"15,0 0 4-15,0 0 55 16,0 0 11-16,0 0-48 15,211-62-26-15,-120 38-20 0,-5-3-198 16</inkml:trace>
  <inkml:trace contextRef="#ctx0" brushRef="#br5" timeOffset="-71366.23">28060 4673 103 0,'0'0'75'15,"0"0"-47"-15,0 0 68 16,0 0 19-16,0 0-18 16,0 0-52-16,0-1-32 15,16-2-9-15,9-3 10 16,10-1 2-16,5-3-6 16,2 2-6-16,-3 1-4 15,-6 1-3-15,-8 2 3 16,-5 1 2-16,-7 0-2 15,-7 1-2-15,-5 2-6 0,-1 0 5 16,0 0 3-16,0 0 9 16,0 0-1-16,0 0-2 15,0 0-1-15,0 5-3 16,-3 4-1-16,-2 1 2 16,3 1 0-16,-1 4-3 15,3 4 2-15,0 1 6 16,0 8 2-16,0 3-1 15,0 6-4-15,0-1 4 16,0 4 7-16,0-4 0 16,3-2-3-16,3-5-10 15,-2-6 2-15,-1-4-1 16,2-3-2-16,-4-5 2 16,1-4-1-16,-2-3-2 15,0-3 5-15,0-1-1 0,0 0 11 16,-2 0 31-1,-14 0-5-15,-5-8-33 0,-4-6-6 16,-4-2-3-16,3 1 4 16,2-4-4-16,3 3 4 15,3 0 0-15,3 0-2 16,0 1 8-16,3-1 2 16,0-1 0-16,5-1-1 15,-4-4 2-15,4-1-9 16,-1 2-3-16,2 0 1 15,2 5-2-15,2 2 1 16,-1 4-1-16,2 2 1 16,-1 0 3-16,-1 1-1 15,0 2-2-15,-1-1 6 0,1-1-1 16,0 2-3-16,-1-2-3 16,-1-2 0-16,2 5-1 15,1 1 1-15,2 3-1 16,0 0 0-16,0 0-4 15,0 0-16-15,0 0-38 16,0 1-45-16,5 9 5 16,6 2-95-16,2-1-171 15</inkml:trace>
  <inkml:trace contextRef="#ctx0" brushRef="#br5" timeOffset="-70623.22">28682 4714 228 0,'0'0'80'15,"0"0"-23"-15,0 0 53 16,0 0-27-16,0 0-17 16,0 0-30-16,-146 0-8 15,120 11-21-15,3 5 2 16,5 0-4-16,4 4 3 15,7 4 8-15,4-1-11 16,3 6 1-16,0-3-3 16,9 1 1-16,8-4 9 15,2-3-8-15,6-9-3 16,3-2 1-16,7-9-2 16,1 0 7-16,-1-6-8 15,-3-13-12-15,-7-4 6 0,-9-3 6 16,-8-6 5-16,-8-4-3 15,0 0 4-15,-2 2-6 16,-9 7 7-16,2 10-7 16,3 6 42-16,2 9-28 15,4 0-14-15,0 2 5 16,0 0-5-16,0 0-8 16,0 8-9-16,5 13 15 15,9 9 2-15,3 8 17 16,3 1-10-16,-1 6 6 15,2-1-5-15,1 2-1 16,0 0-6-16,0 2 0 16,-2 3 0-16,-3 1 1 0,-4 0 1 15,-5-3-1-15,-8-2-2 16,0-5 1-16,-12-2 2 16,-21-5 8-16,-12-5 32 15,-10-5 29-15,-10-6-16 16,-7-10-15-16,-2-9-15 15,5 0-12-15,6-22-14 16,11-17-11-16,9-12-95 16,5-8-182-16</inkml:trace>
  <inkml:trace contextRef="#ctx0" brushRef="#br5" timeOffset="-65988.33">25783 6654 17 0,'0'0'49'0,"0"0"23"0,0 0 7 15,0 0-13-15,0 0-18 16,0 0-17-16,0 0-10 16,0 0-3-16,0 0 0 15,0 0 2-15,0 0-7 16,0 0-3-16,0 0-1 15,0 0-2-15,0 0 1 16,0 0-1-16,0 0 2 16,0 0-3-16,0 0 5 15,0 0 15-15,0 0 5 16,0 0-5-16,0 0-12 16,0 0-7-16,0 0-3 0,0 0-4 15,-1 0 1-15,-1 0 1 16,2 0 1-16,0 0 7 15,0 0 6-15,0 0 4 16,-1 0 3-16,1 0-3 16,-2 0-4-16,2 0-5 15,0 0-6-15,0 0 0 16,0 0-2-16,0 0-2 16,0 0 5-16,0 0 2 15,-1 0-2-15,-2 0-2 16,-2 3-2-16,-5 4 1 15,0 2-2-15,-1 1 0 0,-1 0-1 16,2 1 0-16,1 2-1 16,-3-2 1-16,3 2 0 15,1-2 0-15,1 0-1 16,-3 3 1-16,-1 1 1 16,-4-1 0-16,2 2-1 15,-7 4-1-15,2-3 1 16,-1 3 1-16,2-3 1 15,1-4-2-15,4 3-1 16,0-3 1-16,3-3 0 16,2 3 0-16,-2-2-1 15,0 2 2-15,-2 1-1 16,-5 1 1-16,0 6 0 16,-5-2-1-16,-1 6 0 15,0 2 0-15,0-2 0 0,0 3 0 16,4-5 0-16,-2 0 0 15,4-3 0-15,1-2 0 16,-1 0 0-16,1-1 0 16,-3 4 3-16,0 1-3 15,-4 2 0-15,-5 4 0 16,-3 3 2-16,-3 4-2 16,0 2 0-16,1-3 0 15,-1 1 1-15,1-1-1 16,6-3 1-16,0-3 2 15,7-2-3-15,-2-3 2 16,3 1-1-16,3 2 0 0,-4 1 0 16,-1-1 2-1,-5 7 0-15,-4-2 0 0,0 1-1 16,0-2-1-16,3-4 1 16,5-3-1-16,1-2 0 15,5-4-1-15,2 1 2 16,1-4 0-16,3-2-2 15,1 1 1-15,1-2 3 16,-2 5 4-16,2-2-3 16,-2 0-2-16,0-1 2 15,-3-2-2-15,3-3 1 16,3 1 2-16,3-5 1 16,0-1 3-16,3-2-5 15,-3 2 8-15,3-3 0 16,0 0 3-16,0 0-1 0,0 0 0 15,0 0 2-15,0 0 6 16,0 0-9-16,0 0 1 16,0 0-1-16,0 0-2 15,0 0-7-15,0 0-1 16,0 0-4-16,0 0 0 16,0 0-1-16,0 0 0 15,0 0 1-15,0 0 0 16,0 0 1-16,0 0-1 15,0 0 1-15,0 0 2 0,0 0-3 16,-1 4 0-16,-1-4 0 16,-1 5-1-16,0-1 0 15,-2 3 2-15,4-4 0 16,-1 0 0-16,2-3-1 16,-1 0 0-16,1 0 1 15,0 0 5-15,0 0-4 16,0 0 4-16,0 0-1 15,0 0-1-15,0 0 9 16,0 0 4-16,0 0-1 16,0 0-4-16,0 0-5 15,0 0 0-15,0 0-2 16,0 0 1-16,0-3-3 16,-2-1-2-16,-2-2-1 15,1 2 0-15,-3-1 0 0,2 1 0 16,-1-3 0-16,1 1 1 15,-4-2 0-15,-2 0-1 16,-4-2 2-16,0-4-2 16,2 1 0-16,-2 2 1 15,4 2-1-15,4 2-1 16,3 4 1-16,0-1-1 16,1-2 2-16,2 5-2 15,-1-5 1-15,1 3 0 16,-3 1-2-16,1-2 2 15,1 1 0-15,1-1-2 16,0 4 2-16,0 0 0 16,-6 0-1-16,6 0 0 15,0 0-4-15,0 0 2 0,0 0 0 16,0 0-4-16,0 0 4 16,0 0 0-16,0 0 2 15,0 0 1-15,0 0 0 16,0 0 1-16,0 0-1 15,0 0 0-15,0 0 1 16,0 0-1-16,0 0-1 16,0 0 1-16,0 0 1 15,0 0-1-15,0 0 0 16,0 0-1-16,0 0 1 16,0 0 0-16,0 0-1 0,0 0-1 15,0 0-9 1,0 0-23-16,0 0-12 0,6 0-22 15,9 0 0-15,10 0 9 16,5 0-48-16,4 0-40 16,2 0-64-16,-3 0-35 15</inkml:trace>
  <inkml:trace contextRef="#ctx0" brushRef="#br5" timeOffset="-64347.6">24488 8147 23 0,'0'0'75'0,"0"0"-3"15,0 0-1-15,0 0-24 16,0 0-12-16,0 0-16 16,-19 0 21-16,16 0-8 15,2 0-12-15,-2 0-4 0,-2 0 5 16,0 0-18-16,1 0-3 15,-1 0 0-15,2 0 2 16,-1 0 1-16,3 0 3 16,-1 0 9-16,1 0 7 15,-1 0-6-15,1 0 1 16,1 0 0-16,0 0-3 16,-2 0 6-16,2 0 5 15,-1 0 4-15,-1 0-2 16,2 0-3-16,0 0 8 15,0 0-5-15,0 0-9 16,0 0-6-16,0-1-8 16,0 0-1-16,-1-1 0 0,-1 0 4 15,2 0 2-15,0-1 2 16,-1 0-10-16,1-1 5 16,-2 0 8-16,2-2-9 15,0-3 3-15,0-1-1 16,0-3-6-16,0-3 6 15,0 3-1-15,0-3 0 16,0 2 4-16,0-3-4 16,0-2 4-16,0 2-7 15,-4 0 6-15,1 4 0 16,-3 1-1-16,3 4-4 16,1-1 5-16,2 6 1 0,0 2-7 15,-1-2-1 1,-1 3 3-16,1 0 0 0,1-3-2 15,-2 3-2-15,2 0-1 16,0 0 3-16,0 0 0 16,0 0-3-16,0 0 1 15,0 0 0-15,0 0 0 16,0 0 0-16,0 0-1 16,0 0 0-16,0 0 0 15,0 0 0-15,0 0 0 16,0 0-1-16,0 0 1 15,0 0 1-15,0 0 0 0,0 0-1 16,0 0-1 0,0 0-3-16,0 0-4 0,0 0-1 15,2 0 3-15,7 0 5 16,4 0 2-16,2 0-2 16,4 3-2-16,2 1 3 15,2-1 2-15,1 3-2 16,-2-3 0-16,-1 5 1 15,-5-5-1-15,1 3 0 16,-7-3 0-16,-2-2 0 16,-2 3 1-16,1-1-1 15,-3 2-1-15,6 1 1 16,-4 1 0-16,4 0 0 16,2 1 0-16,0-1 0 15,3 1 1-15,-2-1-1 0,0-3 0 16,-2 2 0-16,-2-2 0 15,0-1 0-15,-5 0 0 16,2 0 1-16,-1 1-1 16,-1 2-1-16,4-2 1 15,-2 2 0-15,0 1 0 16,0-1 0-16,0-2 0 16,1-1 0-16,-3 1 0 15,-1-2 0-15,0-1 0 16,-1 1 0-16,-1-2 0 15,-1 1 1-15,2-1-1 16,-2 0 2-16,0 0 0 0,0 0 0 16,0 0 4-16,0 0 0 15,0 0-2-15,0 0 0 16,0 0-2-16,0 0-1 16,0 0-1-16,0 0-2 15,0 0 1-15,0 3-1 16,0-1 2-16,0-2-2 15,0 2 2-15,-8 1-1 16,-5 3 1-16,-3 2 0 16,-4 1 0-16,1 0 0 15,-2 1 0-15,2 0 0 16,1 1 0-16,-2 2 0 16,5-6-2-16,1-1 4 0,1 1-2 15,0-1 0-15,1-2 1 16,-1 2-2-16,-2 1-1 15,-1 0 2-15,-1-1-5 16,2 2 5-16,3-3-1 16,2 0 1-16,1-1 0 15,3-4 1-15,0 1 0 16,1-1 1-16,1 0-2 16,-1 0 1-16,4 0 0 15,-3 0 1-15,4 0-2 16,0 0 0-16,0 0 0 15,0 0-2-15,0 0 2 0,0 0-3 16,0 0 2 0,0 0-4-16,0 0-22 15,1 0-65-15,12 0-77 0,1 0-124 16</inkml:trace>
  <inkml:trace contextRef="#ctx0" brushRef="#br5" timeOffset="-63107.14">24536 8516 318 0,'0'0'45'0,"0"0"-45"15,0 0 30-15,0 0 25 16,0 0-41-16,0 0-13 15,0 0 4-15,-19 11 7 0,16-1 6 16,-3 6 2-16,0 4 2 16,-2 3 13-16,1 4 2 15,1 3-26-15,1-2-4 16,2 1-3-16,2 0-3 16,1-3 2-16,0-3 3 15,0-1 3-15,-2-4 2 16,1-1 1-16,-2-6 7 15,0-3 1-15,3-1 1 16,0-7 2-16,0 2-4 16,0-2-8-16,0 0-4 15,0 0 1-15,0 0 4 16,0 0-3-16,0 0-2 16,0-2 4-16,2-2-2 15,6-2-6-15,0 1 4 0,1-4-7 16,4 4 1-16,1-4 3 15,3-1-4-15,5 1 0 16,3-4 1-16,0 3-1 16,3-3 0-16,2 3-1 15,-3 0 1-15,-2 1 0 16,-5 2 0-16,-7 3 0 16,-4-2 1-16,-6 3-1 15,0 3 3-15,-3-1 4 16,0 1-3-16,0 0 2 15,0 0-2-15,0 0 1 16,0 0-3-16,0 0 0 16,0 0-2-16,0 0 4 0,0 0-2 15,0 0-2-15,0 0 5 16,0 0 0-16,0 0 0 16,0 0 3-16,0 0 1 15,0 0-1-15,0 0-5 16,0 0 2-16,0 0-5 15,0 0-2-15,0 0 2 16,0 0-7-16,0 0-12 16,0 0-27-16,0-3-57 15,-12 3-239-15</inkml:trace>
  <inkml:trace contextRef="#ctx0" brushRef="#br5" timeOffset="-61931.72">24280 8620 91 0,'0'0'110'0,"0"0"-97"15,0 0 72-15,0 0-7 16,0 0-23-16,0 0-35 16,5-11 12-16,12 5 33 15,4 2-5-15,5-5 0 16,6 0-14-16,1-2-9 16,2-2-12-16,0 0-14 15,1-2-3-15,-5 3-7 0,-3 2 3 16,-5 0-4-16,-10 8 0 15,-3 0-2-15,-4 2-3 16,-4 0 3-16,1 0-1 16,-2 0 3-16,3 0 2 15,-4 0-1-15,0 0-1 16,0 0-1-16,0 0-3 16,0 0 0-16,0 0 0 15,0 0 4-15,0 0 3 16,0 0 1-16,0 0 2 15,0 0-4-15,0 0 1 16,0 0 3-16,0 0-5 16,0 0 6-16,0 2-3 15,0 0 2-15,0 7 3 0,0-1-2 16,-4 3 0-16,1 5-4 16,-1 4 6-16,-1 2 0 15,0 5 0-15,-1 2-2 16,0-3-2-16,-2 1 0 15,2 0 1-15,-1-4-1 16,2 0 1-16,2 0-3 16,0-3 5-16,0 0-3 15,0-1 1-15,0-2-2 16,0 0-1-16,-2 2 0 16,0-5-2-16,-1 1 3 0,1-3 1 15,1-7 0 1,2 1 3-16,2-4 0 0,0-2 3 15,0 0-1-15,0 0-5 16,0 0 4-16,0 0-2 16,0 0 0-16,0 0-1 15,0 0-6-15,0 0 4 16,0 0-2-16,0 0 4 16,-1 0 1-16,-1 0 2 15,-1 0 7-15,-4-4-4 16,0-7-12-16,-4-5-1 15,-4-4 1-15,-3-9 0 16,-4 0-6-16,-5-8-3 0,0-3-12 16,4 8 9-16,4 4-2 15,5 10 11-15,3 6 3 16,4 5 0-16,1 1 5 16,-2 4-5-16,5 2 3 15,-1-2-2-15,1 1 0 16,1-4 0-16,-1 3-1 15,3 0 0-15,0 1 0 16,0 1 0-16,0 0-1 16,0 0-1-16,0 0-3 15,0 0 1-15,0 0-2 16,0 0-2-16,0 0-14 16,0 0-42-16,12 0-21 15,15 0-36-15,2 0-154 0</inkml:trace>
  <inkml:trace contextRef="#ctx0" brushRef="#br5" timeOffset="-61428.82">24887 8381 213 0,'0'0'236'0,"0"0"-227"16,0 0 71-16,0 0 37 16,0 0-46-16,0 0-44 15,-15 0-20-15,3 18-6 16,0 7 3-16,-1 5 11 16,2 3 1-16,0 4-1 0,3 2 4 15,3 1 1 1,4-1-8-16,1 4-3 0,0-3-4 15,13 2 5-15,4-1-1 16,2 1 2-16,0-1 10 16,-1 0-6-16,-4-1-4 15,-3-3-6-15,-4-4-3 16,-7-6-2-16,0-2-4 16,-5-8-40-16,-14-10-52 15,-7-7-97-15,-2-4-103 16</inkml:trace>
  <inkml:trace contextRef="#ctx0" brushRef="#br5" timeOffset="-61235.33">24719 8708 548 0,'0'0'46'0,"0"0"-38"15,0 0 55-15,0 0 10 16,0 0-34-16,0 0-3 15,185-109-14-15,-134 83-22 16,-5 0-49-16,-8-1-129 16,-11-3-227-16</inkml:trace>
  <inkml:trace contextRef="#ctx0" brushRef="#br5" timeOffset="-58865.34">25755 6700 39 0,'0'0'76'16,"0"0"-22"-16,0 0-18 15,0 0-10-15,0 0-13 0,0 0-2 16,-11 0-2-16,11 0-4 15,0 0 2-15,0 0 4 16,0 0-6-16,0 0-1 16,0 0-4-16,0 0-2 15,0 0 2-15,-1 0 6 16,-2 0 11-16,1 0 2 16,1 0 1-16,-1 0-1 15,2 0-9-15,0 0-5 16,0 0-2-16,0 0-2 15,0 0 0-15,0 0 0 16,0 0 0-16,0 0-1 0,0 0 4 16,0 0 2-16,0 1 2 15,-1 0 7-15,1-1-3 16,0 0-2-16,0 0-4 16,0 0 3-16,-2 0 10 15,2 0 20-15,0 0 2 16,0 0-6-16,0 0-8 15,-2 0-12-15,-1 2-5 16,-3 2-6-16,-3 2-4 16,-2 2 0-16,-1 1 0 15,2 1 0-15,-2 1 0 16,0 0 0-16,-3 3 0 0,-3 2 1 16,-6 4 0-16,-4 2-1 15,0 2-2-15,1-1 2 16,4-3 0-16,4 0 1 15,5-5-1-15,3-1 1 16,2-4-1-16,1-1 5 16,1 3-4-16,-2-1 3 15,1 1-1-15,-1 5 4 16,-2-1-4-16,0 0 1 16,3 0-3-16,-2-4 3 15,4-1-2-15,-1-1-1 16,-1 0 1-16,4-1 1 15,-4-2-2-15,4 0 0 16,-2 3 0-16,-2 1-1 0,-3 2 2 16,0 3-2-16,-1 3 3 15,-1-5-3-15,2 3 1 16,2-4-1-16,2-4 1 16,2 0-1-16,2-3 1 15,2-4 0-15,-1 1-1 16,1 1 5-16,-1 2-1 15,-2-1-2-15,-1 5 2 16,-2-1 0-16,0 4 0 16,0-3 0-16,3-3-3 15,1-2-2-15,1-2 2 16,2-3 0-16,0 1-1 16,0-1 1-16,0 0 2 0,0 0 2 15,-1 0-3-15,1 0 3 16,0 0 2-16,0 3-2 15,0-3-5-15,0 0 0 16,0 3 1-16,0-3 0 16,0 0 3-16,0 0 1 15,0 0 3-15,0 0 10 16,0 0 1-16,0 0 3 16,0 0 5-16,0 0-12 15,0 0-3-15,0 0-2 16,0 0-8-16,0 0 1 15,0 0-3-15,0 0 3 16,0 0 0-16,0-3 6 0,0-2 0 16,-6-3-6-16,0-1 3 15,0 1-2-15,-3-1-3 16,-3 2-1-16,0 0 0 16,2-2-2-16,-3 1 1 15,3-1 1-15,1 2 2 16,1-3-2-16,0 3-1 15,4-1 1-15,-1 3 0 16,2 0 0-16,0 1 2 16,0 3 0-16,2-2-1 15,-2 1-1-15,1 2 0 16,2-1 1-16,-1-2-1 16,1 3 1-16,0 0-2 0,0 0 0 15,0 0 1 1,0 0-1-16,0 0-1 0,0 0 1 15,0 0 1-15,0 0 0 16,0 0-1-16,0 0 1 16,0 0 0-16,0 0 1 15,0 0-1-15,0 0-1 16,0 0 1-16,0 0 4 16,0 0-2-16,0 0 2 15,0 0 4-15,0-1-3 16,0 1-1-16,0 0-2 15,0 0-1-15,0 0 0 16,0 0-2-16,0-2 0 0,0 2 1 16,0 0 2-16,0-1 0 15,0-1 0-15,0-2 3 16,0 1-3-16,0 0-2 16,-2-1 3-16,1-2-2 15,-1-1 2-15,2 3-2 16,-1-1-1-16,-1 2 0 15,2-1 0-15,-1 4-1 16,1 0 1-16,0 0 0 16,-2 0 0-16,2 0 0 15,0 0-4-15,0 0 4 16,0 0 0-16,0 0 0 16,0 0-4-16,0 0 0 0,0 0 1 15,0 0 0-15,0 0 2 16,0 0-4-16,0 0-5 15,0 0-32-15,0 0-43 16,8 4-44-16,7 8-42 16,0 5-35-16,-2 2-65 15</inkml:trace>
  <inkml:trace contextRef="#ctx0" brushRef="#br5" timeOffset="-56868.74">25185 7351 100 0,'0'0'19'16,"0"0"55"-16,0 0 15 15,0 0-10-15,0 0-25 16,0 0-17-16,-2 0-2 15,2 0 3-15,-1 0-9 16,1 0 17-16,-2 0 5 16,1 0-6-16,-2 0-11 15,-1 0-12-15,1 0-11 16,0 0-4-16,-2-2 7 0,1-9-9 16,-2-2-1-16,-3-7-4 15,1-4 0 1,1-3 0-16,2 1-4 0,2 3 2 15,3 6-2-15,0 7 4 16,0 5 6-16,0 2-4 16,0 1 15-16,0 2-6 15,0 0 2-15,0 0-7 16,0 0 0-16,0 0 0 16,0 0-3-16,0 0-1 15,0 0-2-15,-1 0-8 16,1 2 5-16,-4 14-4 15,1 1 3-15,0 5 4 0,0 0 0 16,0-1 1 0,1 3-1-16,2-1-1 0,0 0 1 15,0-4-3-15,0-2 6 16,0-3-4-16,0-3 2 16,0-7-1-16,0-4 1 15,0 0 0-15,0 0 1 16,0 0 4-16,0-2 4 15,0-12 1-15,0-5-1 16,0-4-10-16,0-4 3 16,0-3-1-16,0-3-1 15,2 3-1-15,4 1-6 16,2 7 3-16,0 2 2 16,-2 6 1-16,0 3 2 15,-2 1 9-15,-2 3-1 0,-1 2-1 16,-1 1 4-16,0 4 0 15,0 0-5-15,0 0-3 16,0 0 0-16,0 0-5 16,0 0 0-16,0 0 3 15,0 0-2-15,0 0-1 16,0-3 1-16,0 3 3 16,0-1-1-16,0-1 4 15,0 1-4-15,0-2 1 16,0 3 2-16,0 0 1 0,0 0 0 15,0 0-4 1,0 0-1-16,0-1-1 0,0 1 1 16,0 0-1-16,0 0-1 15,0 0 4-15,0-3-2 16,0 1 0-16,0 1 0 16,0 1-2-16,0 0 3 15,0 0-3-15,0 0-7 16,0 0 0-16,0 0 0 15,0 0 3-15,0 0 0 16,0 0 1-16,0 0 1 16,0 1-1-16,0 9-1 15,0 6 3-15,0 8 0 16,0 2 1-16,0 3 0 0,0 2 1 16,-1 0-1-16,-2-3 2 15,1-2-2-15,1-9 0 16,1 0-1-16,0-5 1 15,0-3-1-15,0-4 1 16,0 1 0-16,0-2 0 16,0 2 0-16,0 0 0 15,0 1 1-15,0-1 2 16,0-1-3-16,0-3 0 16,0-1 2-16,0-1-1 15,0 0 0-15,0 0 4 16,0 0 1-16,0 0 1 15,0 0 10-15,0 0-2 0,0 0-4 16,0 0-1 0,0 0-4-16,0 0-5 0,0 0 0 15,0 0-1-15,0 0 0 16,0 0 0-16,0 0 0 16,0 0 0-16,0 0-1 15,0 0 0-15,0 0-3 16,0 0-3-16,0 0-2 15,0 0-3-15,7 0 8 16,5 0 4-16,3 3 0 16,1 1 0-16,3 2 2 15,1 1-1-15,3-1-1 0,-1-2 0 16,1-2 0 0,0 2 0-16,0-4 0 0,-4 0 0 15,1 0-4-15,-3 0 2 16,-6 0 1-16,-4 0 0 15,-2-1-1-15,-5 1 1 16,0 0 0-16,0 0 1 16,0 0 0-16,0 0-4 15,0 0 4-15,0 0 0 16,0 0 0-16,0 0 0 16,0 0 0-16,0 0 3 15,0 0 0-15,0 0-1 16,0 0 0-16,0 0-1 0,0 0 3 15,0 0-3 1,0 0 2-16,0 0 1 0,0 0 1 16,-5-3-2-16,-1 1-2 15,-1-2 0-15,-3-2-1 16,-1-4 2-16,-4 0-2 16,-3-2 1-16,-6-4 0 15,-2 0-1-15,-4-1 0 16,0 2-1-16,6 2 1 15,5 2 0-15,2 4 2 16,7-2-1-16,1 0-1 16,0 1 0-16,0-2 1 15,1 0 1-15,1 1-1 16,-1-2-1-16,0 2 1 0,0-2 0 16,-1-1 1-16,0 1 0 15,0-1-2-15,-1-1 1 16,-2 2-1-16,1-2 0 15,4 3 1-15,2 1-1 16,2 4 0-16,-1 2 0 16,4 2-1-16,-1-1 1 15,1 2 0-15,0-3 0 16,-2 3 1-16,2-3 0 16,-1 0-1-16,-1-1-1 15,2 4 1-15,0 0-1 16,0 0 0-16,0 0-1 15,0 0-2-15,0 0-17 0,0 0-44 16,0 0-73-16,12 0-127 16,1 4-184-16</inkml:trace>
  <inkml:trace contextRef="#ctx0" brushRef="#br5" timeOffset="-55541.86">25416 7724 336 0,'0'0'33'15,"0"0"-32"-15,0 0 53 16,0 0-2-16,0 0-43 16,0 0 7-16,0 0 9 15,84 0 3-15,-53 0 5 16,2 0-25-16,-2-2 12 15,-4 0-19-15,-3 0 3 16,-9 2-1-16,-5 0-3 16,-5 0 0-16,-5 0-2 15,0 0 2-15,0 0 12 16,0 0 12-16,0 0-5 16,0 0-2-16,-5 6-8 0,-5 7-7 15,-2 1 1-15,-3 5-3 16,-1 6 2-16,-2 0-2 15,1 4 0-15,1-1 2 16,2 0 2-16,3-4-3 16,5-2 5-16,3-3-5 15,3-3 4-15,0-1-1 16,0-4 1-16,0-1-5 16,0-3 2-16,0-1 0 15,0-3 0-15,0-3-1 16,0 0 2-16,0 0 4 0,0 0 8 15,0 0 33 1,-8-13-5-16,-7-7-34 0,-4-6-7 16,-4-4-2-1,-2-7 0-15,-2 0-6 0,-1 0-8 16,1 5 4-16,5 5 1 16,1 5 7-16,7 6 2 15,3 6 0-15,5 3 2 16,2 5 2-16,3-2 2 15,1 4 3-15,0 0-9 16,0 0-1-16,0 0-4 16,0 0-2-16,0 0-3 15,0 0 2-15,0 0-1 16,6 0 8-16,5 0-2 0,3 0-2 16,1 0-10-16,5 0-39 15,2 0-64-15,-4 0-42 16,-5 0-145-16</inkml:trace>
  <inkml:trace contextRef="#ctx0" brushRef="#br5" timeOffset="-54860.68">25859 7714 364 0,'0'0'48'0,"0"0"-46"16,0 0 62-16,0 0 9 16,0 0-36-16,0 0-16 15,-91 56 5-15,67-29-8 16,4 1 5-16,2 4 0 16,4-3-21-16,10 1 15 0,4-4-5 15,0-10-10-15,1-4-2 16,19-11-9-16,8-1 9 15,6-10 3-15,5-16 14 16,-1-6-17-16,-9-1-2 16,-6 0 2-16,-11 1 5 15,-5 4 5-15,-6 5 6 16,-1 10-16-16,0 7 40 16,0 6 7-16,0 0-13 15,0 0-15-15,0 0-19 16,0 0-1-16,-3 16-9 15,-2 7 6-15,5 3 4 16,0 3 2-16,0 6 0 16,8 0-1-16,9 2 3 15,2 2 9-15,1 4-5 0,1-4 2 16,-5 3-10-16,-4 0 4 16,-10 4-4-16,-2 3 5 15,-23 1 1-15,-20 3-2 16,-20-3-1-16,-17-8-3 15,-17-9 0-15,-9-14-1 16,-2-16-8-16,13-4-26 16,19-36-20-16,22-26-27 15,15-26-236-15</inkml:trace>
  <inkml:trace contextRef="#ctx0" brushRef="#br5" timeOffset="-23196.38">27069 5009 16 0,'0'0'57'16,"0"0"-14"-16,0 0-16 15,0 0 2-15,0-1-4 16,0 1 3-16,0 0-4 15,0-2-11-15,0-1-11 16,0-1 1-16,0 0-3 16,0-2 0-16,0 0 2 15,0 0 1-15,-4-1-3 16,-4 3 0-16,-3-2-2 16,1 3 1-16,1-1 1 15,-1 4 0-15,4-3 1 16,2 3 2-16,1-1-3 0,1 1 0 15,1 0-3-15,-2 0-1 16,0 0 2-16,-5 4 2 16,1 3 0-16,-1 3 0 15,-2-2 2-15,1 2-1 16,5 1 1-16,1-2-2 16,3 2 1-16,0 1-1 15,0-1 2-15,0 0-2 16,10-1 3-16,6-2-2 15,2-1 6-15,6-3 6 16,0-2-5-16,3-1 1 16,1-1-1-16,-1 0-6 0,-4 0-2 15,-3-3 1 1,-6-6-1-16,-4-3-1 0,-7 1 1 16,-3-1 4-16,0-5-4 15,0 5 0-15,-6-4 0 16,-4 2 0-16,1 1 4 15,1 3-4-15,1-2 1 16,0 4-1-16,1 3 0 16,1 1-2-16,-3 1-1 15,2 2 0-15,-2-2-1 16,-3 3 3-16,1-1 0 16,-1 1 1-16,4 0 0 15,1 0-3-15,1 0 1 16,1 0 1-16,-2 5 0 15,3 5 0-15,0 3 1 0,0 0-2 16,3 1 2-16,0-2 0 16,0 1 0-16,0-2 0 15,0-1 0-15,6-1-4 16,7-4 0-16,5-1 4 16,5-2 2-16,3-2 0 15,1 0-1-15,0 0-2 16,-4 0-14-16,-2-4-2 15,-8-4 12-15,-4-4 5 16,-6-2 6-16,-3-2-3 16,0-4 9-16,-8 0 10 15,-8-2 6-15,-2 1-17 0,-3 4-11 16,0 4 0-16,2 3 0 16,3 4-1-16,-1 6-3 15,4 0-1-15,2 0 0 16,-1 0 2-16,5 3 2 15,-1 10-2-15,2-1 3 16,2 6 2-16,1 0-2 16,3 1 0-16,0 1 1 15,0-2-1-15,2 0 2 16,11-2-2-16,2-3 1 16,4-5 3-16,0-3-4 15,1-5 0-15,1 0 8 16,-3 0-4-16,0-6-2 0,-6-7 4 15,-4-4-2-15,-3-2 15 16,-5-4-16-16,0 2-1 16,0 1 3-16,-8 2-2 15,-5 5 11-15,1 4-4 16,-3 4-8-16,0 4-2 16,1 1-2-16,2 0-3 15,-1 0-3-15,5 8 7 16,2 2 0-16,1 4-5 15,2 1 1-15,3 1-1 16,0-2 3-16,0 2 3 16,3-5-2-16,8-2-7 0,5-3 2 15,2-2-12 1,1-4 8-16,2 0-10 0,-4 0 2 16,-4-7 7-16,-4-5 12 15,-6-5 3-15,-1 1 4 16,-2-1 2-16,0 2 4 15,-7 4 10-15,-7 3 3 16,-1 6-9-16,-5 0-15 16,4 2-2-16,-2 0 0 15,4 6-4-15,1 8 4 16,4 4 0-16,3 1-2 16,2-1 0-16,1 0 0 15,3-1 1-15,0-4-1 0,0 0-2 16,6-5-6-1,10-3-3-15,7-3 13 0,0-2-8 16,0 0 5-16,-4 0-13 16,-3-9 13-16,-5-4 3 15,-6-3 6-15,-5 0 2 16,0 0-7-16,0 5 1 16,-14-1 11-16,-5 5-10 15,-2 4-3-15,-3 3-1 16,-2 0 1-16,3 0 0 15,0 5-1-15,8 6 1 16,2 2 0-16,6 0 0 0,5 4-3 16,2-1 3-16,0-3-2 15,2 0 1 1,12-6-4-16,1-2-2 0,6-5 1 16,1 0-6-16,-2 0-12 15,-2-3 2-15,-6-10 4 16,-4-5 10-16,-7-2 8 15,-1-1 9-15,0 3 20 16,-5 1-20-16,-8 6 1 16,-2 2 12-16,0 7-13 15,-3 2-7-15,3 0-2 16,-3 0-1-16,6 14-2 16,3 3-26-16,5 0-75 15</inkml:trace>
  <inkml:trace contextRef="#ctx0" brushRef="#br5" timeOffset="-21110.79">25828 6627 3 0,'0'0'39'0,"0"0"34"16,0 0-15-16,0 0-33 16,0 0-13-16,0 0-9 15,0-19-3-15,1 15 0 16,1-1 7-16,-2 1 4 16,0 1-1-16,0-1 6 0,-10 2 0 15,-5 0-14-15,-3 0-2 16,-3 2-1-16,-2 0 1 15,4 0 0-15,3 0 1 16,2 0-1-16,5 0 1 16,2 0-1-16,1 4 3 15,-3 1 1-15,0 5 17 16,0 1-4-16,0 4-2 16,2-1 6-16,1-1 4 15,1 3-10-15,4 0-9 16,1-1-1-16,0-2-3 15,0 1 0-15,12-3 0 16,4-3 3-16,2-1 5 16,7-1 0-16,-1-3 4 15,0-3-6-15,-1 0 2 0,-1 0-6 16,0 0-1-16,-5 0-3 16,1-7-3-16,-6-2-1 15,-1-1 1-15,0-5 3 16,-4-1 3-16,2-1-3 15,-1 1-3-15,-1-1-7 16,-1 2 7-16,-1-1 0 16,-1 3 0-16,-4 3-1 15,0 0-1-15,0 2-5 16,-4 1 10-16,-8 1 0 16,-3 2-3-16,-5 0-1 15,1 0 2-15,1 4 2 0,2-2 1 16,2 2-1-16,2 0 0 15,2 0 0-15,1 0-1 16,-3 7 1-16,3 4 2 16,0 2 2-16,1 1-1 15,1 2 2-15,3 0 2 16,2-3-3-16,2 4-1 16,0-4 2-16,3 1-1 15,12-3-3-15,0-3 0 16,4-4 2-16,-1-1 8 15,2-2-4-15,-4-1-4 16,-1 0 5-16,-4 0-6 16,-1-4 2-16,-4-6 3 15,-3-5-3-15,-2-1 5 16,-1-3-6-16,0-7 0 0,0 3-6 16,0 0 2-16,-1 5-4 15,-5 3 2-15,1 7-1 16,-2 0 2-16,3 4-7 15,-1 0 5-15,1 4-2 16,-4 0-5-16,-2 0 6 16,-2 10 2-16,-3 2 0 15,0 4 1-15,3 2 1 16,2 2-1-16,2-3 0 16,7 2-1-16,1-6 1 15,0-3-2-15,7-3 0 16,11-4-1-16,6-3 1 15,0 0 2-15,1 0 2 0,-3-3-10 16,-4-7 7-16,-6-1-1 16,-7-3 4-16,-5-3 4 15,0-3-4-15,-5-2 2 16,-13-2 2-16,-1 7 3 16,-2 0-2-16,-3 7 6 15,3 4 7-15,0 3-14 16,1 3-4-16,1 0-1 15,3 9 1-15,3 7-3 16,1 6 0-16,4 2-2 0,5 8-1 16,3-3-31-1,0 0-65-15</inkml:trace>
  <inkml:trace contextRef="#ctx0" brushRef="#br5" timeOffset="-11308.11">6017 8655 311 0,'-3'0'203'16,"3"0"-165"-16,0 0-18 16,0 0 65-16,0 0 6 15,0 0-29-15,0 0-17 16,0 0-3-16,0 0-15 16,0 0-4-16,0 0-7 15,0 0-16-15,19 0-6 16,20 0 6-16,22 0 4 15,21 0 9-15,3 0-11 16,-1 0 0-16,-8 0-2 0,-12 10-4 16,-12 0-5-16,-13-3-4 15,-14 2 7-15,-11-5-14 16,-8-2 10-16,-6 2-5 16,0-2 1-16,0-2 14 15,0 0 2-15,0 2-1 16,0-1-1-16,-3 2 6 15,-3 0-3-15,3 1-3 16,-5 2-1-16,1 4-2 16,1 4 0-16,-9 7 3 0,0 7-1 15,-3 8 1 1,-4 6 1-16,4 4 3 0,0 4 0 16,3 0 1-16,6 3-5 15,6 3 3-15,3-2-1 16,0-1 2-16,0-5-3 15,6-5-1-15,-3-10 0 16,-3-10 1-16,0-9-1 16,0-3 0-16,0-9 2 15,0-2 2-15,0 0 5 16,0 0 12-16,-9-14 10 16,-7-12-22-16,-1-6-7 15,-5-5-2-15,1-3-1 0,0-3-2 16,-4 7 3-1,-2-1 0-15,0 4 3 0,-1 4-3 16,1-1 0-16,-1 0 1 16,2 1-1-16,4-1 2 15,-2 0-1-15,3-2 0 16,6 2-1-16,-1-3-1 16,4 1 1-16,6 4 0 15,-2 5 0-15,1 4 0 16,1 5 0-16,3 2 0 15,-3 3 1-15,3 0 2 16,-3 3-3-16,2 1 0 0,1-1 1 16,-2 2-2-16,5-2 1 15,-3 4 0-15,3-1-3 16,0 1-2-16,0-1-18 16,0 3-30-16,0 0-62 15,0 0-200-15</inkml:trace>
  <inkml:trace contextRef="#ctx0" brushRef="#br5" timeOffset="-10790.93">7040 8546 214 0,'0'0'122'16,"0"0"-100"-16,0 0 24 0,0 0 75 15,0 0-43 1,0 0-40-16,-88-23-17 0,78 47-12 16,1 11 1-16,1 8 13 15,5 11 7-15,3 6-7 16,0 6 14-16,14 12 5 15,11 2-18-15,-1 6 8 16,-2 10-5-16,-5-1-7 16,-8 1-1-16,-9-4 14 15,0-8-17-15,-17-9-7 16,-14-6 0-16,-5-12-9 16,-7-11-5-16,-2-12-26 15,-7-14-44-15,-6-18-21 0,3-2-78 16,-5-29-182-1</inkml:trace>
  <inkml:trace contextRef="#ctx0" brushRef="#br5" timeOffset="-10599.45">6691 9013 502 0,'0'0'250'15,"0"0"-250"-15,0 0-5 16,0 0 5-16,0 0 47 16,0 0-31-16,228-40-16 15,-144 26-69-15,-5-6-373 0</inkml:trace>
  <inkml:trace contextRef="#ctx0" brushRef="#br5" timeOffset="-9592.34">7516 8929 419 0,'0'0'121'15,"0"0"-100"-15,0 0 78 16,0 0 24-16,0 0-16 16,0 0-29-16,-3 0-33 15,3 0-18-15,8 0-4 16,11 0 0-16,11 0 4 16,15 3-4-16,10 1-13 15,12 2-4-15,2-5-5 16,8 2 4-16,2-3-5 0,-4 0-1 15,-5 0-3-15,-10 0-18 16,-16 0-1-16,-18 0-3 16,-13 0-10-16,-10 0-18 15,-3 0-24-15,-3 0-80 16,-22 0-235-16</inkml:trace>
  <inkml:trace contextRef="#ctx0" brushRef="#br5" timeOffset="-9372.93">7570 9293 482 0,'0'0'216'0,"0"0"-199"15,0 0-17-15,0 0 115 16,0 0-13-16,0 0-65 15,258-71-26-15,-170 53-11 16,6 4-21-16,3-4-93 16,-3-6-246-16</inkml:trace>
  <inkml:trace contextRef="#ctx0" brushRef="#br5" timeOffset="-8765.84">9205 8286 626 0,'0'0'105'0,"0"0"-105"0,0 0-8 15,0 0 8-15,0 0 23 16,0 0-18-16,9 90 79 16,15-22-17-16,4 5-32 15,5 6-15-15,0 0-1 16,-2-3 2-16,-1-2-6 16,-6-6-2-16,-3-7-13 15,-8-9 1-15,-2-13-2 16,-1-10-6-16,-4-9-34 15,-3-10-53-15,0-10-42 16,-3 0-175-16</inkml:trace>
  <inkml:trace contextRef="#ctx0" brushRef="#br5" timeOffset="-8450.68">9381 8712 534 0,'0'0'21'0,"0"0"-20"15,0 0 16-15,0 0 50 16,0 0-1-16,0 0-11 16,-195 73-12-16,143-30-8 0,-4 6-1 15,-5 5-1-15,-3 1 17 16,1-2-16-1,2 2 1-15,6-1-20 0,3-5-10 16,7-4 4-16,12-6-9 16,6-13 1-16,11-7-2 15,7-6-1-15,6-6-24 16,3-4-44-16,0-3-82 16,0-7-211-16</inkml:trace>
  <inkml:trace contextRef="#ctx0" brushRef="#br5" timeOffset="-7241.61">9878 8371 540 0,'0'0'15'16,"0"0"-15"-16,0 0 0 16,0 0 39-16,0 0 18 15,0 0 16-15,158 0-23 16,-67-6-29-16,6 0-13 0,0-1-4 15,-9 6-2-15,-13-1-2 16,-14 2 0-16,-18 0 0 16,-22 0-4-16,-9 0 3 15,-12 0-8-15,0 0-6 16,0 3 2-16,0 4 13 16,-10 5 2-16,-1 4 4 15,-1 6-5-15,-1 4 0 16,4 7 2-16,-2 6-3 15,1 8 3-15,1 2 1 16,3 6-3-16,0 2 4 16,3 2 7-16,-5 2-6 15,7-3 1-15,-2 3-6 0,3-5 3 16,0-5-2-16,0-3-1 16,0-6-2-16,0-6 0 15,0-6 1-15,0-7 1 16,0-9-1-16,0-5-6 15,0-9 6-15,0 0 1 16,-6-3 16-16,-13-20 7 16,-7-7-21-16,1-5 3 15,-5-9 11-15,0 1-16 16,-1-3 2-16,-5-2-6 16,-4 3 1-16,4 3 2 15,0 5-1-15,5 5 2 16,1 1 2-16,2 2 0 0,7 1 0 15,3-1 5-15,3-1 4 16,6-5-8-16,0 2 1 16,6-1-3-16,0 5-1 15,3 5 3-15,-4 4 2 16,1-3-5-16,0 7 9 16,-4 0-5-16,0-4-5 15,1 7 3-15,-4-1-1 16,4 4-2-16,3 8-1 15,3 0-1-15,0 2-17 16,0 0-49-16,0 0-90 16,12 13-126-16,4 2 46 0</inkml:trace>
  <inkml:trace contextRef="#ctx0" brushRef="#br5" timeOffset="-6597.34">11191 8406 603 0,'0'0'0'16,"0"0"2"-16,0 0 0 16,0 0 26-16,0 0 21 15,0 0-11-15,-276 84-5 16,225-45-16-16,15 3-9 16,11-7-1-16,13-8-7 15,12-5-2-15,5-9-3 16,30-10 4-16,13-3 1 15,18-13 1-15,5-13-1 16,-2-7-25-16,-11-3-2 16,-16-4 23-16,-15 3 4 15,-11 6 12-15,-10 11 1 0,-6 7 16 16,0 6 21-16,0 7 2 16,0 0-50-16,0 14-2 15,-10 15 0-15,-6 10 0 16,9 10 38-16,0 8-8 15,7 5-8-15,0 8-8 16,13 5 4-16,4 6-4 16,2 1-12-16,2 4 1 15,-9 2-1-15,-3 0-2 16,-9 0 0-16,0-2-1 16,-3-11 1-16,-18-9 0 15,-16-9 0-15,-11-15 0 16,-15-11 12-16,-14-14 39 0,-14-14 5 15,-9-3-4-15,-8-24-12 16,1-21-16-16,16-12-24 16,27-12-7-16,37-11-38 15,27-19-99-15,27-17-196 16</inkml:trace>
  <inkml:trace contextRef="#ctx0" brushRef="#br5" timeOffset="-1318.68">9208 9828 304 0,'-3'7'0'15,"0"-1"-15"-15,-3 1-4 16,-4 6 19-16,-7 4 38 16,-11 2 51-16,-2 4-62 15,-3-2-12-15,2-1-5 16,7 0-10-16,2-5-29 16,11-1-52-16,8-7-79 0</inkml:trace>
  <inkml:trace contextRef="#ctx0" brushRef="#br5" timeOffset="-1090.3">9179 9806 512 0,'0'0'0'0,"0"0"-85"0,0 0 81 16,0 0 4 0,0 0 17-16,0 0 1 0,104 85-18 15,-69-69-9-15,-9 1-55 16,-10-8-127-16</inkml:trace>
  <inkml:trace contextRef="#ctx0" brushRef="#br5" timeOffset="-815.36">9189 9831 394 0,'0'0'49'16,"0"0"-49"-16,0 0 0 16,0 0 28-16,0 0 22 15,0 0-23-15,16 143-20 16,-10-97-7-16,0 3-3 16,0 5-125-16,-6-2-272 15</inkml:trace>
  <inkml:trace contextRef="#ctx0" brushRef="#br5" timeOffset="16108.99">27257 11075 508 0,'-15'-8'43'15,"4"8"-43"-15,6 0-10 16,2 0 9-16,0 10 1 16,1 7 24-16,2 12 2 15,0 8 8-15,0 13-5 16,11 5 14-16,4 13 4 16,-2 9-19-16,5 7 9 0,-1 4 1 15,-3 5-6-15,0-1-5 16,-2 4-17-16,-2 6-3 15,-2 4 8-15,-2 4 8 16,-1 1-9-16,3 9-2 16,1 4 9-16,3-4 0 15,1 2-11-15,0-13 0 16,0-10 2-16,-4-10-5 16,-2-20-4-16,-2-9 5 15,-4-20-5-15,-1-7-2 16,0-16-2-16,0-7-1 15,0-10-34-15,0-5-47 16,0-34-74-16</inkml:trace>
  <inkml:trace contextRef="#ctx0" brushRef="#br5" timeOffset="18218.16">27074 11008 280 0,'0'0'21'0,"0"0"22"16,0 0 69-16,0 0-1 15,0 0-49-15,0 0-18 16,458-54 8-16,-292 39-31 15,32-2-10-15,21 3-4 16,21-2-4-16,13 3-3 16,0-4 1-16,0 6-2 15,-10-1-1-15,-8-1 1 16,-2 3-2-16,0 3-5 16,-6 1 6-16,-1 6 4 0,-13 0-2 15,-15 0 0-15,-23 0-10 16,-27 0-2-16,-28 4 9 15,-25 1-3-15,-20-1 2 16,-16-4 3-16,-11 0 1 16,-3 0 0-16,-8 0 1 15,-2 0-1-15,-2 0 2 16,-8 0-1-16,0 0 1 16,-8 0-1-16,-4 0 0 15,-4 0 0-15,-7 0 3 16,-2 0-2-16,0 0-1 15,0 0 2-15,0 0 1 16,0 0 5-16,7 0-9 16,15 0 2-16,11 3-2 0,10 4 6 15,1 0 1-15,-4 2-6 16,-9 2-1-16,-10-5 0 16,-9 0 2-16,-6-2-2 15,-6-2 0-15,0-2 0 16,0 0 12-16,3 0 11 15,7 0-6-15,8 0-2 16,5 0-1-16,5 0-14 16,1 0 2-16,-6 0-2 15,-2 1 0-15,-7 2 0 16,-5 0-3-16,1 0 3 16,-4-3 0-16,5 0 4 15,6 0-3-15,7 0 7 16,10 0 0-16,4 0-7 15,1-6 0-15,-5 3-1 0,-9 0 0 16,-7 3 0-16,-10 0-1 16,-5 0 1-16,-3 0-1 15,0 0-2-15,0 0 3 16,0 0 5-16,0 0 2 16,0 0 1-16,0 0 2 15,0 0-3-15,0 0 6 16,0 0-7-16,0 0-6 15,0 0-10-15,0 6-5 16,1 14 10-16,2 4 5 0,0 8 1 16,-1 5-1-1,-2 8 0-15,0 6 4 0,0 11-2 16,0 5 1-16,0 7 5 16,0 7-5-16,0 5-3 15,0 3 2-15,0 0-4 16,0 0 4-16,0 1 1 15,0 2-2-15,4-4 2 16,-4-7-3-16,0-7 0 16,0 0-1-16,-3-2-1 15,-4-2 1-15,1-5 0 16,1-1 1-16,2-2-8 16,1-2 6-16,2-8 1 0,0 1 1 15,0-6-2-15,0-5 2 16,0-1-1-16,4-2 1 15,0 1 0-15,1-1 1 16,-1 4 1-16,1-1-2 16,0-4 0-16,-2 0 0 15,-1-7 0-15,-1-1 1 16,1-1-2-16,-1-9 1 16,1 3 0-16,-2-6 0 15,0 0 0-15,0-2 0 16,0-5-3-16,0 1-1 15,-11-2-6-15,-6-5-5 0,-10-4 5 16,-12 0 5 0,-12 0-5-16,-13 0-20 0,-6 0-9 15,-6-7 31-15,3 3 0 16,-2-2 5-16,-1 3-18 16,4 2 3-16,-5-2-1 15,4 1 10-15,-9-1 8 16,-8 1 0-16,-7-3 1 15,-12 2-2-15,-6-2 8 16,-5 3-7-16,-3-1 5 16,-1 2-7-16,1-2 6 15,3 3 1-15,4 0-4 16,5-3-3-16,4 3 3 16,-1 0 7-16,-2 0 2 0,0 0 0 15,-7 0 3-15,3 0-5 16,-3 3 1-16,4 4-6 15,1-5 2-15,10 2-2 16,13-3-2-16,11-1 0 16,13 0 1-16,7 0 0 15,4 0 0-15,0 0 0 16,-1 3-1-16,-2-1 2 16,-5 1 0-16,-3 2 0 15,-3 0-2-15,0-1 0 16,9 3 1-16,4-4-1 15,10 4 1-15,8-3-1 16,5-2 1-16,1 1 1 0,3-2-1 16,-2-1 0-1,-3 3 0-15,-4 3 0 0,-2-2-1 16,-3-1 0-16,0 4 0 16,5-1-1-16,1 1 1 15,3-1 0-15,5-2 3 16,4 2-5-16,3-3 3 15,3 1-1-15,-1 2 0 16,0-2 6-16,-1 2 2 16,-2-2 7-16,-5 1-7 15,-3 3 0-15,-3-4-6 16,-1 2 0-16,1-2 0 16,3-4 1-16,7 0-3 0,0 0-1 15,5 0-12-15,2-14-19 16,5-9-114-16,10-6-83 15</inkml:trace>
  <inkml:trace contextRef="#ctx0" brushRef="#br5" timeOffset="19431.09">28184 11291 432 0,'0'0'13'0,"0"0"-12"15,0 0 24-15,0 0 8 16,0 0-19-16,0 0 69 15,0 0 9-15,160-2-44 16,-89 2-27-16,1 0-19 16,-4-2-2-16,-6 0 0 15,-13 2 11-15,-17 0-11 16,-15 0 0-16,-11 0 0 16,-6 0-6-16,0 0-3 15,0 0 9-15,-10 4 0 16,-4 8 4-16,-4 5 0 15,3 4-3-15,2 5 0 16,5 6 1-16,2 4 0 16,5 4-1-16,1 3-1 0,0 0 2 15,0 3 1-15,0-5 0 16,0 1-3-16,1 0 0 16,-1-1 1-16,0-5 0 15,0-3-1-15,0-8 0 16,-3-4-1-16,-7-9 1 15,1-5 0-15,0-7 0 16,-7 0 8-16,-4-15 5 16,-7-12-8-16,-1-13 0 15,-2-6-3-15,-1-6 5 0,0-2-6 16,-2 5 4 0,1-1-3-16,2 8-2 15,5 2 6-15,4 7 3 0,9 0 2 16,3 3-5-16,2 4 4 15,3 3 4-15,2 2-9 16,2 1 1-16,0 5 1 16,0 8-6-16,0 3-1 15,0 1-1-15,0 3-5 16,0 0-30-16,0 10-50 16,0 9-21-16,0 3-136 15</inkml:trace>
  <inkml:trace contextRef="#ctx0" brushRef="#br5" timeOffset="19992.46">29212 11094 429 0,'0'0'32'16,"0"0"-27"-16,0 0-3 15,0 0 15-15,0 0 13 0,0 0-11 16,-134 62-6 0,120-13-6-16,8 11-3 0,6 8 5 15,0 9-5-15,3 7-1 16,9 0 12-16,-4 0 10 16,-2-6 7-16,-6 1 13 15,0-5-10-15,-9-8-15 16,-14-7-12-16,-2-9-7 15,-11-11-2-15,-6-9-49 16,-6-17-136-16,-2-13-165 16</inkml:trace>
  <inkml:trace contextRef="#ctx0" brushRef="#br5" timeOffset="20182.9">28857 11444 605 0,'0'0'43'16,"0"0"-33"-16,0 0 53 16,0 0 1-16,0 0-62 15,0 0-1-15,140-24 2 16,-65 28-3-16,8-1-59 16,-2-3-179-16,-8 0-136 15</inkml:trace>
  <inkml:trace contextRef="#ctx0" brushRef="#br5" timeOffset="20361.07">29398 11503 751 0,'0'0'0'15,"0"0"10"-15,0 0-1 16,0 0 29-16,0 0-38 15,0 0-20-15,287-27-117 16,-225 20-240-16</inkml:trace>
  <inkml:trace contextRef="#ctx0" brushRef="#br5" timeOffset="20536.29">29598 11757 495 0,'0'0'282'0,"0"0"-273"16,0 0 14-16,0 0 73 16,0 0-62-16,0 0-34 15,175-60-17-15,-83 38-69 16,2-4-211-16</inkml:trace>
  <inkml:trace contextRef="#ctx0" brushRef="#br5" timeOffset="21298.35">30305 11146 396 0,'0'0'131'0,"0"0"-110"16,0 0 57-16,0 0 13 15,0 0-41-15,0 0-35 16,82-27 3-16,-41 27-11 0,-1 0-5 15,-5 0 4 1,-7 0-6-16,-7 13 0 0,-9 5-4 16,-11 5-4-1,-1 4-11-15,-9 3 10 0,-16 2 3 16,-6 1-9 0,-5 0-1-16,3-3 1 0,1-5 7 15,10-1-6-15,10-8 7 16,6-6 1-16,4-3 4 15,2-7-2-15,0 4-7 16,11-2-2-16,13 5 13 16,6-1 4-16,3 2 8 15,-2 4-1-15,-4-1-8 16,-6 6 3-16,-2-1 1 0,-4 1-5 16,-6 2 1-16,-6 10 2 15,-3 1 8-15,0 1 10 16,-8 5 1-16,-14-3-9 15,-9-1 6-15,-5-5 4 16,-9-7-7-16,-3-6 10 16,-5-8-5-16,-2-6-10 15,-3-6-2-15,3-15-2 16,6-12-9-16,21-3-65 16,25-10-151-16</inkml:trace>
  <inkml:trace contextRef="#ctx0" brushRef="#br5" timeOffset="22948.72">28375 12469 217 0,'0'0'91'16,"0"0"-68"-16,0 0 98 16,0 0 6-16,0 0-47 15,0 0-37-15,-15-5-30 16,33 3-13-16,13 0 9 16,15-4 4-16,11-1-6 15,4 1-5-15,-3 2 1 16,-10 2 0-16,-15 2-6 15,-11 0 7-15,-14 0-6 16,-7 0 2-16,-1 0-10 0,0 0-3 16,0 0 13-16,-6 0 2 15,-6 9 1-15,1 4-2 16,2 5 3-16,1 8-3 16,2 3 1-16,-1 6-2 15,2 5 0-15,-1 4 0 16,0-2 3-16,-1 2-2 15,0-1 0-15,0 0-1 16,6-1 0-16,1 2 0 16,0-5-2-16,0-2 5 15,0-4-3-15,0-6 1 16,0-8 0-16,0-2 1 0,0-8-4 16,0-5 2-1,0-1-1-15,0-3 1 0,-12 0 13 16,-9-7 8-16,-6-13-16 15,-4-2-1-15,1-11 1 16,3-1-2-16,5-5 1 16,2-7-2-16,3 2 0 15,3-2-2-15,2 4 2 16,2 1 2-16,2 2 2 16,2 3 8-16,3 3 8 15,0 2-12-15,-1 9 4 16,1 2 6-16,0 3-3 15,1 2-11-15,-1 1-1 0,2 4-4 16,1-3-1-16,0 4 0 16,0-2-1-16,0 4-2 15,0 3-1-15,0 1 2 16,0 3-8-16,0 0-21 16,0 0-33-16,0 10-71 15,0 7-64-15,0 3-142 16</inkml:trace>
  <inkml:trace contextRef="#ctx0" brushRef="#br5" timeOffset="24050.27">29124 12521 422 0,'0'0'145'0,"0"0"-145"16,0 0 5-16,0 0 9 16,0 0-4-16,0 0-5 15,-185 29 2-15,148 8 5 16,12 2-11-16,14 0-1 15,11-6 0-15,0-3-5 16,24-10 5-16,10-10 1 16,13-7 5-16,9-3 1 15,1-9-7-15,-5-15-10 16,-12-6 10-16,-10-6 0 16,-12-4 10-16,-11 4-4 0,-7 0 16 15,0 7 4-15,0 12-19 16,-1 7 5-16,-2 10 2 15,-2 0-14-15,-1 17-10 16,-1 15 3-16,4 12 6 16,3 8 1-16,0 4 3 15,2 4 6-15,9 3 1 16,-2 5-8-16,-1-1 12 16,-5-2-8-16,-3-4 3 15,0-11-6-15,-5-2-2 16,-10-8 0-16,-9-10 1 15,-8-4-2-15,-13-9 3 16,-6-8 0-16,-3-9 6 0,1 0-5 16,6-9 13-1,10-18 16-15,15-6-14 0,19-6-19 16,10-8-14-16,47-8-118 16,21-5-200-16</inkml:trace>
  <inkml:trace contextRef="#ctx0" brushRef="#br5" timeOffset="24262.7">29710 12580 698 0,'0'0'84'0,"0"0"-82"16,0 0 8-16,0 0 29 15,0 0-14-15,0 0-21 16,186-20-4-16,-95 20-43 16,-1-7-184-16,-17 1-226 15</inkml:trace>
  <inkml:trace contextRef="#ctx0" brushRef="#br5" timeOffset="24434.6">29890 12772 698 0,'0'0'13'0,"0"0"-8"15,0 0 27-15,0 0 45 16,0 0-39-16,0 0-38 16,259-24-27-16,-164 8-240 15</inkml:trace>
  <inkml:trace contextRef="#ctx0" brushRef="#br5" timeOffset="25191.57">30644 12253 248 0,'0'0'313'15,"0"0"-285"-15,0 0 12 16,0 0 9-16,0 0-48 15,0 0 12-15,-9 88 44 0,9-31-1 16,11 7-22 0,-1 1-14-16,2 5 4 0,-3-5 3 15,-1-12-19-15,-1-3-6 16,-1-11 2-16,-2-10-4 16,2-4-15-16,0-12-73 15,-1-8-193-15</inkml:trace>
  <inkml:trace contextRef="#ctx0" brushRef="#br5" timeOffset="25381.79">30916 12563 733 0,'0'0'179'0,"0"0"-176"16,0 0 9-16,0 0 33 15,0 0-40-15,0 0-5 16,-48-62-3-16,57 62-100 16,13-7-321-16</inkml:trace>
  <inkml:trace contextRef="#ctx0" brushRef="#br5" timeOffset="25815.46">31281 12250 648 0,'0'0'22'15,"0"0"-14"-15,0 0 23 16,0 0 22-16,0 0-30 16,0 0-22-16,-132-39-1 15,103 58 0-15,5 6-2 16,6 6 1-16,12 2-3 15,6 3 2-15,0 0-5 16,11-2 2-16,13-5-15 16,4-2 12-16,5-1-1 15,-2-10 9-15,3 1 11 16,-4-4-11-16,-1-3 5 0,-4 3-1 16,-4-2 0-16,-3 2 13 15,-4 0 0-15,-1 4-2 16,-4 5 1-16,-6 5-12 15,-3 5 1-15,0 2 5 16,-15 3 0-16,-17-2-4 16,-8-4 0-16,-12-8 4 15,-3-11-4-15,-4-9 1 16,4-3-2-16,7-15-5 16,14-15-50-16,21-7-127 15,13-12-450-15</inkml:trace>
  <inkml:trace contextRef="#ctx0" brushRef="#br5" timeOffset="28681.32">27711 14393 497 0,'0'0'36'0,"0"0"-34"15,0 0 41-15,0 0 32 16,0 0-36-16,0 0-23 15,0 0 14-15,116 0-9 16,-47 0-9-16,7 0-12 16,3 0 0-16,-9 0 0 15,-3 0-4-15,-11 3-6 16,-16 1 5-16,-13-1 0 16,-14-3-6-16,-10 0 8 0,-3 2-7 15,0-2-6-15,0 0 15 16,0 0 1-16,0 2 0 15,-5 2 0-15,-6 1 2 16,0 2-2-16,1 6 0 16,-2 6 0-16,0 5-1 15,-1 6 1-15,2 6 3 16,2 4 9-16,4 2-1 16,4 2-5-16,1 2 0 15,0 0 0-15,0 0-5 16,0-3 6-16,0-6-6 15,-4-11-1-15,-2-9-1 16,0-4 1-16,-3-6 0 16,-3-7 4-16,-3 0 8 15,-9-11 34-15,-4-22-11 0,-4-9-19 16,0-12-7-16,2-5 5 16,0-6-9-16,0 2 2 15,0-1-7-15,-3-1 0 16,4 9-1-16,3 6 1 15,11 10 1-15,8 14 1 16,4 9-2-16,3 4 0 16,0 6 0-16,0 5-2 15,0 2-4-15,0 0-12 16,7 0-62-16,8 9-74 0,6 4-63 16,-2 0-186-16</inkml:trace>
  <inkml:trace contextRef="#ctx0" brushRef="#br5" timeOffset="29037.49">28734 14250 508 0,'0'0'27'0,"0"0"-10"0,0 0 53 16,0 0-12 0,0 0-31-16,0 0-26 0,-64-16-1 15,40 43 0-15,1 12 0 16,3 5 1-16,7 2 0 16,7 7 3-16,3 0-1 15,3 4-2-15,0-2 1 16,0 1 10-16,0 3 5 15,1 1-4-15,5-4 2 16,0 0-5-16,1-1-2 16,0-7-4-16,-4-9-4 15,-3 0-17-15,0-4-78 16,-21-12-138-16,-11-4-97 16</inkml:trace>
  <inkml:trace contextRef="#ctx0" brushRef="#br5" timeOffset="29219.02">28510 14591 539 0,'0'0'0'16,"0"0"0"-16,0 0 21 15,0 0 21-15,0 0-30 16,0 0-12-16,276-23 0 15,-205 23-140-15</inkml:trace>
  <inkml:trace contextRef="#ctx0" brushRef="#br5" timeOffset="29489.29">29335 14562 242 0,'0'0'504'0,"0"0"-504"15,0 0-9-15,0 0 9 16,0 0 6-16,0 0-6 15,154-11-7-15,-103 18-87 16,0-4-263-16</inkml:trace>
  <inkml:trace contextRef="#ctx0" brushRef="#br5" timeOffset="29674.79">29367 14698 788 0,'0'0'8'0,"0"0"-1"0,0 0 0 16,0 0 31-16,0 0-17 15,0 0-8-15,128 0-13 16,-37 0-26-16,9 0-232 16,-7-12-340-16</inkml:trace>
  <inkml:trace contextRef="#ctx0" brushRef="#br5" timeOffset="30757.9">30448 14302 384 0,'0'0'246'0,"0"0"-246"16,0 0 3-16,0 0-3 16,0 0 63-16,0 0 3 15,0 0-29-15,16 264-1 0,-5-196-1 16,0-1-20-1,-4-5-7-15,-4 0-8 16,-3-11 0-16,0-9-19 0,0-10-56 16,-4-15-179-1</inkml:trace>
  <inkml:trace contextRef="#ctx0" brushRef="#br5" timeOffset="30959.36">30456 14680 628 0,'0'0'90'0,"0"0"-88"15,0 0 2-15,0 0 11 16,0 0 6-16,0 0-12 0,-349 110-7 16,294-71-2-16,16 4-6 15,15-7-72-15,21-9-115 16,4-12-104-16</inkml:trace>
  <inkml:trace contextRef="#ctx0" brushRef="#br5" timeOffset="31599.47">30980 14526 449 0,'0'0'16'0,"0"0"-13"15,0 0 101-15,0 0-27 16,0 0-34-16,0 0-7 16,-19 0-9-16,19 0-17 15,0 0-6-15,0 0-4 16,0 0-1-16,0 0 0 0,0 0 1 15,0 0 0 1,0 0 7-16,0 0 8 0,0 0-2 16,0 0-8-16,0 0-4 15,0 0 2-15,0 0 2 16,0 0 6-16,-2 0 6 16,0 0-2-16,1 0-10 15,1 0 1-15,0 0-6 16,0 0-1-16,0 0-43 15,0-1-175-15</inkml:trace>
  <inkml:trace contextRef="#ctx0" brushRef="#br5" timeOffset="32839.75">31237 14317 11 0,'0'0'140'0,"0"0"-84"15,0 0 25-15,0 0 2 16,0 0-8-16,0 0-12 15,-4 0-3-15,4 0-8 16,0 0-14-16,0 0-9 16,8 0-18-16,19 0-8 0,11 0 16 15,9 3-3-15,3-2-10 16,-5 2-4-16,-4 0-2 16,-3-3 1-16,-10 3-3 15,-6-3 4-15,-8 0-3 16,-6 1 2-16,-5-1 2 15,-2 0 1-15,-1 0 2 16,2 3 0-16,-2-3 6 16,0 0-5-16,0 0 0 0,0 0-4 15,0 0 2 1,0 0-1-16,0 0 1 0,0 3-5 16,0 4-6-16,0 6-7 15,0 9 13-15,-2 6 19 16,1 8-11-16,-2 3 4 15,1 5-4-15,1 2 3 16,-4 3-5-16,1-3 1 16,-5 1 14-16,3 2-12 15,-1 0-8-15,2-2 3 16,-1-4 1-16,0-8 0 16,5-2-1-16,-1-9-4 15,1-7 3-15,1-7-3 16,0-4 0-16,0-5 0 15,0-1 3-15,0 0 6 16,-2 0 5-16,-2-4 11 0,-4-13 23 16,-5-8-46-16,-2-12-2 15,-6-6-1-15,1-10-2 16,4-1-3-16,6-1-1 16,3-1 1-1,7 6-7-15,0 1 2 0,0 7 6 16,-2 8 5-16,-2 7 1 15,-3 4 2-15,-2 4-1 16,-4-1-2-16,-2 0-1 16,-1 3 0-16,1 0-1 15,0 5 0-15,4 2 1 16,5 6 0-16,3 1-5 16,2 0-6-16,1 3-19 0,0 0-29 15,0 0-10-15,1 13 6 16,11 3-28-16,3-3-132 15</inkml:trace>
  <inkml:trace contextRef="#ctx0" brushRef="#br5" timeOffset="33945.45">32097 14450 267 0,'0'0'131'15,"0"0"-131"-15,0 0-2 16,0 0 2-16,0 0 0 15,0 0 17-15,0 0 23 16,-224 121-8-16,218-97-22 16,6-7 3-16,0-4-12 15,19-11-1-15,13-2 16 16,11 0 8-16,2-16-19 16,3-10 1-16,-5-6-1 15,-7 1 3-15,-4-2-8 16,-7 3 17-16,-6 8 17 0,-8 8-5 15,-7 7 12-15,-1 4-18 16,-3 3-10-16,0 0-13 16,0 14-20-16,0 14 20 15,0 13 0-15,0 6 13 16,3 8 9-16,1 1 7 16,2 8 5-16,-3 4-5 15,0 2-13-15,-1-4-7 16,-2-3-6-16,0-7 3 15,0-11 0-15,-6-7-6 16,-13-5-4-16,-8-14 0 16,-9-6 4-16,-12-13 5 15,-15-3 3-15,-6-26 5 16,-5-12 3-16,7-12 8 0,20-6-22 16,28-4-2-16,21 1-46 15,46-2-165-15</inkml:trace>
  <inkml:trace contextRef="#ctx0" brushRef="#br5" timeOffset="34122.96">32472 14450 633 0,'0'0'219'15,"0"0"-193"-15,0 0 16 16,0 0-24-16,0 0-18 0,0 0-14 15,-8 12 5 1,8 8-20-16,0-3-214 0</inkml:trace>
  <inkml:trace contextRef="#ctx0" brushRef="#br5" timeOffset="35173.78">29610 15847 217 0,'0'0'284'0,"0"0"-268"0,0 0-13 15,0 0 37-15,0 0 17 16,0 0 32-16,-4 108-7 15,4-46-38-15,4 11-5 16,16 1-12-16,0-2-14 16,-1 0-2-16,-3-5-11 15,-9-8 0-15,-4-6 0 16,-3-10-57-16,0-14-123 16,-15-15-247-16</inkml:trace>
  <inkml:trace contextRef="#ctx0" brushRef="#br5" timeOffset="35391.19">29614 16199 752 0,'0'0'28'15,"0"0"-26"-15,0 0-2 16,0 0 5-16,0 0 1 15,0 0 0-15,-456 199-1 16,399-146-2-16,11-7-3 16,21-2-35-16,14-9-107 15,11-15-157-15</inkml:trace>
  <inkml:trace contextRef="#ctx0" brushRef="#br5" timeOffset="35617.6">30080 16130 892 0,'0'0'9'15,"0"0"5"-15,0 0-14 16,0 0 24-16,0 0-17 0,0 0-7 15,326-5-31-15,-246 14-153 16,-16-5-349-16</inkml:trace>
  <inkml:trace contextRef="#ctx0" brushRef="#br5" timeOffset="35813.08">30316 16434 952 0,'0'0'0'0,"0"0"-24"15,0 0 24-15,0 0 17 16,0 0-14-16,0 0-6 16,216 0-140-16,-119-10-380 0</inkml:trace>
  <inkml:trace contextRef="#ctx0" brushRef="#br5" timeOffset="36689.08">30961 15820 192 0,'0'0'176'0,"0"0"-140"0,0 0 58 15,0 0 2 1,0 0-13-16,0 0-19 0,55-35-14 16,-23 35-29-16,7 0-12 15,1 0-6-15,-2 12-2 16,-5 8-2-16,-8 6-3 16,-10 10 4-16,-10 14-4 15,-5 13-2-15,-14 6 6 16,-22 0 0-16,-13-2 2 15,-8-8 5-15,0-7 1 16,5-8 9-16,15-12 9 16,15-11 10-16,15-7-3 15,7-9-4-15,41-5 23 16,36 0 67-16,32 0-34 16,26-5-68-16,9-6-6 0,-8 5-9 15,-22-2 2-15,-28 5-2 16,-25 1-2-16,-26-1 1 15,-19 3 1-15,-13-2 0 16,-3 2 1-16,0 0 1 16,0 0 1-16,-3 0-2 15,-4 0-2-15,-1 0-1 16,-1 0-3-16,-9 0-35 16,-4 0-144-16,-11 0-343 15</inkml:trace>
  <inkml:trace contextRef="#ctx0" brushRef="#br5" timeOffset="47322.68">2002 4296 251 0,'0'0'175'15,"0"-1"-116"-15,0 1 2 16,3 0 53-16,-3-2-14 15,6 0-22-15,15-4-29 16,22-2-40-16,30-5 5 0,33-1 3 16,21-3-13-1,10 1-1-15,-10 6-2 0,-18 2-2 16,-24 4-15-16,-27 4 4 16,-22 0-34-16,-20 0-21 15,-16 0-75-15,-13-3-111 16</inkml:trace>
  <inkml:trace contextRef="#ctx0" brushRef="#br5" timeOffset="47586.51">2615 4017 663 0,'0'0'30'0,"0"0"-30"16,0 0-87-16,0 0 87 15,0 0 10-15,0 0 4 16,233-29-4-16,-154 29-10 16,-4 0 3-16,-17 17-3 15,-17 6 0-15,-24 13-22 16,-17 11 22-16,-36 21 5 16,-33 19 54-16,-35 21-21 15,-38 16-24-15,-32 24-14 16,-31 9-66-16,-38 9-294 15</inkml:trace>
  <inkml:trace contextRef="#ctx0" brushRef="#br5" timeOffset="49936.39">2088 8071 500 0,'-22'0'27'16,"10"-4"-21"-16,12-2 27 16,0 3 41-16,0-1-45 15,9-5-28-15,24-7 16 16,22-10 29-16,30-14-1 16,21-10-8-16,18-13-13 15,16-6-11-15,12-10 4 16,9-5-14-16,2-2 7 15,0 1-10-15,-14 8-2 16,-15 8 1-16,-22 13-2 0,-24 10 3 16,-19 10-8-1,-26 13 3-15,-22 12 2 0,-11 7-31 16,-10 4-9-16,0 0-22 16,-22 2-73-16,-14 8-184 15</inkml:trace>
  <inkml:trace contextRef="#ctx0" brushRef="#br5" timeOffset="50237.59">3421 7138 502 0,'0'0'196'15,"0"0"-196"-15,0 0-9 16,0 0 0-16,0 0 8 0,0 0 1 15,40-35 1-15,30 22 35 16,17-3-7-16,11-4-29 16,-4 6 7-16,-10-2-2 15,-13 6-3-15,-18 10-2 16,-15 0 0-16,-11 9-5 16,-12 22 5-16,-15 18 0 15,-3 25 25-15,-36 24 7 16,-35 30-22-16,-31 24-8 15,-38 24-2-15,-27 13-78 16,-18 1-274-16</inkml:trace>
  <inkml:trace contextRef="#ctx0" brushRef="#br5" timeOffset="55147.55">28494 2924 20 0,'0'-1'162'0,"0"1"-62"16,0-2-24-16,0-2 18 16,-4 1-1-16,-4-4-33 15,-1-1-6-15,-4 4-18 16,-2-2-22-16,-9 2-14 16,-10 4-1-16,-18 0-3 15,-20 0 4-15,-15 6 2 16,-8 5-2-16,-4 2 1 15,0 0 1-15,3 2 0 0,2 2 1 16,9-2-2 0,10 1 6-16,13-3 1 0,7 4-2 15,5 1-4-15,6 6 0 16,2 4-2-16,3 1-1 16,0 4 1-16,2 3 0 15,-5 0 4-15,-4 3-3 16,-1 0-1-16,0-1-4 15,6-1 4-15,4-1 7 16,6-1-7-16,4 3 0 16,0 8 0-16,3 3 1 15,2 3 4-15,1 2-2 16,-1-1-2-16,1 1-1 16,3-3-2-16,-1 3 2 15,2-4-3-15,2-4 7 0,5-5-6 16,1-4 2-1,4-5-1-15,2-4 1 0,0-1 4 16,0 0-4-16,0 2 0 16,-3 3 2-16,-2 2-1 15,-1 2 1-15,-1 1-1 16,0-2 1-16,3-2-2 16,2-2 0-16,4-3-1 15,1-1 0-15,0-3-2 16,0 2 3-16,0 3 1 15,0 3 10-15,0 3-6 16,0 7 3-16,-2-2-7 0,-2 0 10 16,2-4-8-16,2-6-3 15,0-4-1-15,0-3-1 16,8 2-1-16,1-3 3 16,4 4 7-16,-2-3-7 15,-2 7 1-15,2 1 6 16,-2 3-1-16,0 1-4 15,2-1 0-15,-2 0-1 16,-2-3 0-16,5-4 1 16,2-2-2-16,3-2 0 15,3-1 4-15,2 0 1 16,2-2 6-16,0-1-7 16,-2-2 8-16,4-1-7 15,-1-2 2-15,2-2-4 16,3 3-1-16,4-4-2 0,8 0 7 15,5-1 3-15,7 0 0 16,0-1-4-16,4 1 3 16,0 0 1-16,1 3-8 15,-4 0 7-15,-3 0-7 16,-1-3 2-16,-1-1-4 16,1-2 1-16,7 0 8 15,5-1-7-15,4 0 6 16,3-2-2-16,-1 1-5 15,-2-1 3-15,-3-3-3 0,-1 0 1 16,4-1 4 0,0 0 1-16,-1 0-5 0,-1 0-1 15,-2-2 2-15,0-6 0 16,2 1 3-16,0-1-1 16,-1-1 2-16,-3 0 3 15,-4-3-7-15,-2-2 3 16,-3 3 1-16,0-5-1 15,2 3 0-15,-2 0-4 16,-1 1 3-16,0 2 3 16,-5 2 4-16,-3-3 4 15,1 2 1-15,1-4-7 16,4-2 5-16,4-3-5 16,4-4-4-16,-1-1-1 15,-2 1-5-15,-5 1-1 0,-1 3 0 16,-6 1 1-16,-3-2 1 15,-1 4-1-15,-3-5 2 16,-3-3 9-16,-2-5 4 16,0-8 5-16,0-7-7 15,-2-5-3-15,-2-3-8 16,-2 2-2-16,-2 1-2 16,-3-1-3-16,-2 0 2 15,-1-4-1-15,-1 0 0 16,-3-1 4-16,3-3 0 15,-1-3 2-15,0-3-2 16,0-6 0-16,-1 0-1 0,-1 3-1 16,0 2 0-16,-5 4 2 15,-2 2-1-15,-5 1-2 16,0 2 1-16,0-1 2 16,0 1-3-16,-8-1 3 15,0-6-2-15,-1-3 1 16,0-6-2-16,0 3 3 15,-5 8-1-15,1 6-1 16,-5 8 2-16,-3 3-2 16,-3 1-1-16,-6 3-3 15,-1 2 0-15,-4 0 6 16,0 4 2-16,1 1-2 16,-2 1-2-16,2 1 2 0,-2 1 0 15,0 3-3-15,-3-5 3 16,-1 1-1-16,-2 1-2 15,-1 2 2-15,-4 2-7 16,-2 4-4-16,-2-1 0 16,-2 3 1-16,-1 3-8 15,4 4 4-15,0 2 11 16,-3 7-3-16,-7 1-3 16,-10 2 0-16,-11 0-7 15,-8 2-2-15,-8 5-4 16,-6-1-11-16,-4-1 0 15,5 0 12-15,8-1 14 0,3-2-2 16,-3 4-9 0,-9 7-31-16,-23 12-62 0,-33 12-122 15,-38 15-184-15</inkml:trace>
  <inkml:trace contextRef="#ctx0" brushRef="#br5" timeOffset="57622.28">4498 11546 559 0,'0'0'78'16,"0"0"-74"-16,0 0 6 15,0 0 35-15,0 0 4 16,0 0-17-16,110-56-2 15,-41 49-9-15,14 0-17 16,3 3-4-16,0 1 1 16,-7 1 0-16,-9 2 0 15,-13 0-2-15,-18 0-3 16,-17 0-3-16,-13 0 4 0,-9 4-1 16,0 1-10-16,0 2 6 15,-6 6 8-15,-10 0 3 16,-4 4 4-16,1 0-2 15,4 8-5-15,3 4-1 16,6 6 0-16,3 8 1 16,3 9 0-16,0 5 0 15,0 5 5-15,0 2 2 16,0 2-3-16,3-3 1 16,0-4 0-16,-3-7 1 15,3 1-4-15,0-6-1 16,3-5 1-16,-3-9-1 15,3-9-1-15,-3-8 1 16,-3-9-1-16,0-1 1 16,0-6 4-16,0 0 15 0,-9-13 49 15,-15-11-39-15,-7-10-30 16,-10-4 5-16,-5-8-7 16,1-1 2-16,-1-2-1 15,6-3 1-15,0 1 0 16,7-1 0-16,6-1 1 15,-3 7-1-15,3-1 10 16,2 5 3-16,1 3-6 16,5 8 5-16,1 2 10 15,3 6-5-15,6 6-3 16,3 4-13-16,3 3 1 16,3 2-1-16,0 3-1 0,0 1 0 15,0 0-1-15,0 4 0 16,0 0 0-16,0 0-10 15,-3 0-45-15,3 11-57 16,0 9-81-16,0 6-100 16</inkml:trace>
  <inkml:trace contextRef="#ctx0" brushRef="#br5" timeOffset="58117.49">5857 11339 429 0,'0'0'5'16,"0"0"-2"-16,0 0 25 0,0 0 48 15,0 0-34-15,0 0-17 16,-112 71-9-16,108-14 17 15,1 12 1-15,3 7-9 16,0 0 6-16,7 5 7 16,5 6-11-16,-3 2 2 15,0-1-15-15,-3-1-1 16,-6-7 5-16,0-1-5 16,0-9-2-16,-18-1-6 15,-13-10 0-15,-8-9-1 16,-13-4-4-16,-2-16-14 15,-3-14-43-15,5-13-21 0,0-6-69 16,7-29-130 0</inkml:trace>
  <inkml:trace contextRef="#ctx0" brushRef="#br5" timeOffset="58297.01">5429 11856 721 0,'0'0'38'16,"0"0"-38"-16,0 0 21 16,0 0 24-16,0 0-14 15,0 0 13-15,179-3-24 16,-94 3-20-16,0 0-43 16,2 0-269-16</inkml:trace>
  <inkml:trace contextRef="#ctx0" brushRef="#br5" timeOffset="59152.74">6324 11936 168 0,'0'0'147'16,"0"0"-120"-16,0 0 68 15,0 0 51-15,0 0-33 16,0 0-44-16,-6 0-18 16,6 0 4-16,0 0-17 15,0 0-13-15,0 0-7 16,6 0-5-16,18 0-7 16,9 0 6-16,13 0-10 15,5-4 5-15,-5 2-7 16,-4-2-2-16,-6 0 1 15,-11 4-6-15,-9 0 1 0,-10-3-4 16,-4 3 5 0,-2 0 1-16,0 0-5 0,-3 0 2 15,-18 0 5-15,-12 0 1 16,-7 3-1-16,-5 1 2 16,2 0 1-16,7-2-1 15,9-2 0-15,8 0 2 16,7 0 0-16,4 0 3 15,1 0 1-15,7 0 5 16,0 0 4-16,0 0-7 16,0 0-3-16,0 0-5 15,10 0-3-15,17 0-2 16,15 0 5-16,16-6 10 16,5 2-8-16,1 0-1 15,-9-1 1-15,-16 0 1 0,-9 2-3 16,-11 1 4-16,-10 2 0 15,-9 0-1-15,0-3 3 16,0 3 2-16,0 0-8 16,-6 0-8-16,-10 0-61 15,-1 0-156-15,4 0-219 16</inkml:trace>
  <inkml:trace contextRef="#ctx0" brushRef="#br5" timeOffset="59465.9">7303 11385 578 0,'0'0'93'16,"0"0"-91"-16,0 0 11 15,0 0 34-15,0 0-8 16,0 0 35-16,55 131-10 16,-30-68-25-16,-2 7-19 0,4 2 4 15,-5-2-6 1,-3 2-5-16,-2-3-5 0,-1-10-6 16,-4-5-2-16,-4-12-1 15,2-5-23-15,-10-11-50 16,3-5-65-16,-3-16-149 15</inkml:trace>
  <inkml:trace contextRef="#ctx0" brushRef="#br5" timeOffset="59742.78">7430 11839 498 0,'0'0'9'0,"0"0"23"16,0 0 101-16,0 0-76 0,0 0-35 15,0 0 10-15,-138 47 9 16,91-15-5-16,-3 2-8 16,4 0-11-16,4-2-1 15,1 0 0-15,8-1-14 16,3-5-1-16,2-2-1 15,5-1-11-15,1-6-63 16,1-7-122-16,6-8-422 16</inkml:trace>
  <inkml:trace contextRef="#ctx0" brushRef="#br5" timeOffset="61099.75">7828 11358 514 0,'0'0'99'16,"0"0"-98"-16,0 0 4 16,0 0 56-16,0 0 7 15,0 0-37-15,39-13-3 16,10 13 2-16,20 0-6 16,14 0-14-16,11 0-10 0,0-4 1 15,5 2 0-15,-8-6-1 16,-8 4-5-16,-8-2-30 15,-17 2 11-15,-22 1 9 16,-20 0 15-16,-8 3 0 16,-8 0-9-16,0 0-1 15,0 0 10-15,-14 0 4 16,1 0 0-16,-2 13-2 16,3 4 1-16,3 10 0 15,6 9 0-15,3 6 3 16,0 8 1-16,0 4 3 15,3 3 1-15,3 1-5 16,1 4-1-16,-2 2-3 16,-5 1 1-16,3-2-1 0,0-4-2 15,0-4 5-15,0-7-6 16,3-9 2-16,-3-9-1 16,-3-4 2-16,4-12-2 15,-4-4 0-15,0-7 0 16,0-3 1-16,-7 0 14 15,-16-13 4-15,-8-8-15 16,-12-8 0-16,-5-7-4 16,-4-5 2-16,0-4-4 15,4-4 1-15,2 2-1 16,4 1 2-16,3 0 0 0,-1 3 2 16,1 3 0-1,3 4 0-15,5-4 0 0,4 5 3 16,3-6-1-16,6-1 0 15,2-2 2-15,5-1-6 16,1 1 0-16,4 9 5 16,0 8-2-16,3 10 0 15,-3 4 4-15,-4 3 1 16,2 3-5-16,2 4-3 16,-3 3-1-16,6 0-1 15,-1 0-3-15,4 0-8 16,0 0-39-16,4 10-67 15,14 5-23-15,12 3-108 0</inkml:trace>
  <inkml:trace contextRef="#ctx0" brushRef="#br5" timeOffset="61768.13">9318 11371 448 0,'0'0'125'15,"0"0"-124"-15,0 0 19 16,0 0 21-16,0 0-10 15,0 0-13-15,-201 7 4 16,143 25-5-16,10 8-12 16,8 0-4-16,22-1-1 15,14-9 0-15,4-4-1 16,29-10-3-16,19-10-2 16,13-6 5-16,11-12-10 15,4-15-28-15,-9-8-11 16,-9-8 27-16,-19-3 17 15,-15 2 5-15,-18 5 2 16,-6 9 13-16,0 7 19 16,-15 10 26-16,0 9-21 0,0 4-13 15,-1 7-18-15,2 21-3 16,8 7 3-16,2 11 9 16,4 11-3-16,13 9 22 15,14 5-4-15,3 3-8 16,1 1-16-16,-1 1-5 15,-6 3-2-15,-3-2 0 16,-8-5 1-16,-10-2 1 16,-3 2-2-16,0 1 1 15,-19-6 0-15,-5-5 2 16,-10-9 7-16,-8-10 12 0,-12-11 30 16,-4-12 8-1,0-16 4-15,-3-4 7 0,-2-27-24 16,2-16-15-16,3-15-14 15,19-10-14-15,18-11-4 16,21-10-23-16,27-6-92 16,28-1-54-16,14 11-119 15,11 15-343-15</inkml:trace>
  <inkml:trace contextRef="#ctx0" brushRef="#br5" timeOffset="62209.95">10188 11526 310 0,'0'0'187'16,"0"0"-158"-16,0 0 79 15,0 0 37-15,0 0-29 16,0 0-54-16,4-6-13 15,28 5 15-15,17-5-9 16,17 2-35-16,7-2-14 16,9-1-3-16,-4 0-2 15,-1 1-1-15,-11 4 0 16,-14-3-10-16,-16 5-13 16,-18-3 3-16,-8 3-16 15,-10 0-21-15,0 0-22 16,-3 0-84-16,-22 10-273 15</inkml:trace>
  <inkml:trace contextRef="#ctx0" brushRef="#br5" timeOffset="62460.28">10390 11840 273 0,'0'0'353'0,"0"0"-334"15,0 0 58-15,0 0 75 16,0 0-32-16,0 0-43 16,46-1-37-16,12-8-7 15,20 0-10-15,10-1-15 16,-1-1-8-16,-10 1-1 0,-7-3-26 16,-12 3-24-16,-4-3-56 15,1 2-59-15,0-7-136 16,-1-2-94-16</inkml:trace>
  <inkml:trace contextRef="#ctx0" brushRef="#br5" timeOffset="62944.56">11816 11326 329 0,'0'0'126'0,"0"0"-102"16,0 0 69-16,0 0-10 15,0 0-35-15,0 0-19 16,-94 0-5-16,73 25-1 15,2 11 5-15,-1 7 6 16,7 3-4-16,4 4 6 16,6-4 2-16,3-2-12 15,6-6-8-15,17-7-6 16,15-5-5-16,11-7 2 16,11-9 3-16,10-5-10 0,2-5 0 15,-5-8-2-15,-15-15-7 16,-10-6 7-16,-12-11-3 15,-11-13 5-15,-13-16-4 16,-6-1 0-16,-12-5 2 16,-23 12 0-16,-12 13 3 15,-20 13-3-15,-15 12 0 16,-15 15 0-16,-12 10 0 16,-9 2-10-16,-3 29-57 15,-1 5-132-15,1 7-455 16</inkml:trace>
  <inkml:trace contextRef="#ctx0" brushRef="#br5" timeOffset="66519.45">2673 11054 142 0,'0'0'43'0,"0"0"28"16,0 0 11-16,0 0 23 15,0 0-31-15,0 0-51 16,66-57-1-16,-2 44 33 16,21-3-2-16,29-5-15 15,23-4-30-15,24-2 13 16,21-3-21-16,9 1 3 15,4 5 4-15,-14 2-5 16,-5 1 0-16,-6 6-2 0,-6-2 0 16,2 0 0-16,-7 4 0 15,-2-4 2-15,-5 1-2 16,-4 0 2-16,-5-1-1 16,-6 3-1-16,-10-2 0 15,-12 4-4-15,-15-2 1 16,-6 4-3-16,-6 0 3 15,2 4-1-15,1-1 4 16,10-3 0-16,2 3 0 16,3-6-6-16,0 4 5 0,-3-5-2 15,1 4 1 1,-10-3 3-16,-13 2-2 16,-10 1 1-16,-8 1 0 0,-12 2 2 15,1 3 0-15,-3 1-2 16,2-3 0-16,1-1-3 15,8 1 0-15,-2-7 3 16,0-1 0-16,3-5 0 16,-5-1 9-16,2 0-3 15,3 3 0-15,2 1 15 16,8 3 2-16,1 7-18 16,5 2-5-16,-2 4 0 15,0 0 1-15,2 0 2 16,5 0-3-16,5 0-2 15,4 0 2-15,6 0 1 0,4 0-1 16,4 0-2 0,8 0 1-16,5 0 2 0,4 0 1 15,5 0-2-15,0 0-1 16,-2-7 1-16,-1-3 0 16,-3 1 1-16,-5-1-1 15,-8 4 1-15,-11-1 0 16,-3 4-1-16,-3 3-1 15,0 0 0-15,-3 0 1 16,-4 0 0-16,0 0-7 16,-3 0 5-16,4 2 2 15,6-1-4-15,3 2 0 16,0-3 6-16,3 0-2 16,-3 0 0-16,-3-3-1 0,-12-7 1 15,-9 1 3-15,-11-2 2 16,-6 1-3-16,-11 3-3 15,-8 0 4-15,-1 1-3 16,-10-1 0-16,3 5-2 16,-2 0 0-16,3 2-2 15,7 0-12-15,5 0-4 16,6 0 13-16,1 0 5 16,2 2-5-16,-2 3 6 15,-7 5 1-15,-4-3-2 16,0-1 0-16,-2-2 2 15,1 3 4-15,1-2-4 16,3 1 1-16,-2-1-3 0,-6-1 4 16,-5-1-2-1,-10 1 0-15,-3-2 1 0,-9-1 0 16,0-1-1-16,-3 0 0 16,0 0 0-16,0 0 8 15,0 0-5-15,0 0-1 16,0 5 3-16,0 3-4 15,6 8 0-15,0 11 1 16,4 12 10-16,1 7-7 16,1 10 23-16,1 3-12 15,-7 5-13-15,-3 4 5 16,-3 3-2-16,0 5-1 16,0 3 2-16,-9-1 10 0,-4 5-7 15,1-3-9-15,-2-1 3 16,4 4-3-16,4-1 2 15,-3 4 12-15,3 1-2 16,-6-2-4-16,6-2 3 16,0-5-5-16,6 3 12 15,0 3-7-15,3 0 11 16,10-2-1-16,4-3-20 16,-2 4 0-16,1-7 1 15,-2-3-3-15,-1-1 0 16,-4-3 1-16,0-2-1 15,6-8 0-15,-6-3 6 0,4-11-6 16,-7-8 1 0,-2-7-1-16,-4-6 0 0,0-7-1 15,0-9-1-15,0-3 0 16,0-5 2-16,-1 0 5 16,-4 0 9-16,-3 0 10 15,-4-5-8-15,-5-4-11 16,-2-4-5-16,-14 0 0 15,-9 3-4-15,-10-3 1 16,-9 3-6-16,-11 3-9 16,4 1-4-16,0 3 0 15,9 3 8-15,7 0 8 16,4 0 3-16,-1 5 1 16,-2 6 2-16,-4 2 1 0,-5 0-1 15,-4 0 0-15,-8 0 3 16,-2 0-6-16,-8-3 2 15,-2 0 1-15,-4 5-1 16,-6-2 0-16,0 3-2 16,3 0 0-16,4 0 3 15,9 4 0-15,0 0 0 16,2-3 1-16,3 0 0 16,-6-1 2-16,1-3-3 15,1-3 1-15,-4-3-1 16,-1-1 0-16,-6-3-3 15,-6 1 3-15,-3-1-1 16,3 1 2-16,6 2-1 0,3 1 1 16,6 3-1-16,0-1 1 15,7 1-1-15,-2 3 1 16,-1 0 1-16,-4 1-2 16,3-1 0-16,-3 1-1 15,1-1 0-15,1-4 0 16,-4 1 0-16,-4 0 1 15,3 0 0-15,3-3 0 16,-3 3-1-16,4 0 1 16,-4 2 1-16,9-2 0 0,0 4 0 15,3-1-1 1,-2 0 0-16,-4-3 2 0,-3 0-1 16,-3-3-2-16,-3-1 1 15,-6 1 0-15,-12-1 0 16,-4-2-1-16,2 2 0 15,2-3 1-15,2 4 1 16,4-3-1-16,-3 5-5 16,-2-2 3-16,-8 1-2 15,-5 4 3-15,-7 2 0 16,-5-1 0-16,-3 3 1 16,2-3-2-16,1 1 1 15,18-2 1-15,12 1 3 16,17 0-2-16,5 1 0 15,-4-1-2-15,-5 4-1 16,-7-1 1-16,-10 4-3 0,-11 0 2 16,-9 0-2-16,-19 2 3 15,-2 2 1-15,8-4 0 16,12-7 1-16,17-3 0 16,17 0-1-16,12-4 3 15,6-2-3-15,9 3 0 16,7-1 1-16,-1 3 0 15,-2-1 1-15,2 1-1 16,-3 1-1-16,4-2 4 16,3-3-1-16,6-4 0 15,5-1 0-15,6 0 2 16,7 0-1-16,-1 0 2 0,5 0-5 16,-2 0 6-16,1 0-3 15,-3 0-4-15,-4 0-1 16,1 3 1-16,3 1 1 15,-1-4 0-15,0 0 0 16,2 0 0-16,4 0 1 16,-2-4 3-16,6-3 2 15,-3 0-2-15,3-1-1 16,0-2 1-16,2 0 0 16,1-1-1-16,0-2 5 15,3-4 1-15,-1-9-3 16,2-5 3-16,2-8-2 15,-7-7-8-15,4-7 8 16,-6-6-6-16,0 3-1 0,-1-1-1 16,-2 8 2-1,6 4-2-15,0 0 0 0,3 3 0 16,0-4 0-16,2-1 0 16,-1-2 0-16,-2-5 0 15,1-4 3-15,1 2-1 16,0 0-1-16,0 2-1 15,-1 5 0-15,3 4 0 16,-1 4 1-16,-1-1 6 16,1 2 0-16,-2-4-7 0,1 2 0 15,-5-11 0 1,-3 0 0-16,-1-6 0 0,-2-4-3 16,1 10 2-16,3 3 1 15,5 8-1-15,5 5 1 16,1 8 0-16,2 5 1 15,-1 4 0-15,-1-3 0 16,4 1-1-16,-3-5 2 16,1-3-4-16,-1-3 2 15,2-4 0-15,-2-1-1 16,0 2 2-16,3-2-1 16,0 9 0-16,-3-1 2 15,3 6-2-15,0-1 0 16,-1 3 0-16,1-6 1 15,-2-1-2-15,2-8 3 0,0-3-4 16,2-3 2 0,1-2-3-16,0 1 2 0,0 4 1 15,0 8-4-15,4-2 4 16,1 2 1-16,-2 0-1 16,0-6 2-16,-3 5-2 15,0-4 0-15,0-3 0 16,0 1 0-16,0-3-1 15,-3 1 0-15,0 5 0 16,3 4-28-16,0 8-30 16,16 5-73-16,17-2-108 15,7-2-261-15</inkml:trace>
  <inkml:trace contextRef="#ctx0" brushRef="#br5" timeOffset="67701.78">13548 10783 568 0,'0'0'119'0,"0"0"-105"16,0 0-14-16,0 0-8 16,0 0-11-16,0 0 19 15,0 0 24-15,36 202-7 16,-11-134-2-16,2-2-9 15,0-5-5-15,-6-11-1 0,-8-8 0 16,-2-10 0 0,-8-10-5-16,0-11-12 0,-3-11-21 15,0-4 31-15,-6-21 7 16,-8-11 3-16,1-4 5 16,7-6-4-16,3 3 5 15,3-6 18-15,0 5-18 16,3 4 0-16,10 8-9 15,4 12 7-15,-5 9 6 16,1 11-2-16,7 0-11 16,8 24 5-16,5 12-4 15,4 4 3-15,-6 0-1 16,-4-4-2-16,-9-6-1 0,-7-10-5 16,-7-7-7-1,-4-13-22-15,0 0 0 0,0-10 34 16,-12-16 17-16,3-7-11 15,3 0-2-15,6-1 21 16,0 7-8-16,12 1-11 16,15 10-2-16,6 6-3 15,1 10 2-15,5 0-2 16,1 20 5-16,-4 10-3 16,0 7-3-16,-2 2 0 15,3 0-18-15,5-10-99 16,-3-12-305-16</inkml:trace>
  <inkml:trace contextRef="#ctx0" brushRef="#br5" timeOffset="68070.8">14454 10813 606 0,'0'0'120'0,"0"0"-103"16,0 0 17-16,0 0-7 15,0 0-24-15,0 0 3 16,-165 141 27-16,152-85-18 16,9-3-15-16,4-6 6 15,10-8-6-15,20-15-30 16,12-15-13-16,7-9-3 16,2-9-23-16,-2-24-14 15,-13-7 33-15,-11-6 50 16,-15-1 2-16,-10-2 12 0,0 0 39 15,-7 9-11-15,-9 11-4 16,1 11 11-16,5 9-10 16,9 9-25-16,1 10-14 15,0 18-27-15,6 13 27 16,18 6 5-16,2 2-1 16,5 3-4-16,9-2-9 15,-1-11-149-15,0-6-197 16</inkml:trace>
  <inkml:trace contextRef="#ctx0" brushRef="#br5" timeOffset="68300.5">15100 10644 736 0,'0'0'57'16,"0"0"-53"-16,0 0 1 15,0 0-2-15,0 0 34 16,0 0 17-16,-127 221-18 16,105-151-31-16,5 2-5 15,8-6-7-15,6-10-61 16,3-7-57-16,0-14-150 16,-4-16-68-16</inkml:trace>
  <inkml:trace contextRef="#ctx0" brushRef="#br5" timeOffset="68484.15">14703 10591 650 0,'0'0'91'0,"0"0"-69"16,0 0-22-16,0 0 113 15,0 0-43-15,0 0-18 16,491 280-34-16,-387-209-18 0,-16 1-3 15,-10-2-89 1,-13-11-199-16</inkml:trace>
  <inkml:trace contextRef="#ctx0" brushRef="#br5" timeOffset="69166.32">16833 9796 569 0,'0'0'9'15,"0"0"30"-15,0 0-23 16,0 0-16-16,0 0 0 0,0 0 0 16,0 0 48-16,-359 329 14 15,268-170-31-15,6 22-1 16,10 5-15-16,17-14-10 15,12-14-4-15,16-20 0 16,9-14 3-16,6-12-4 16,7-17 2-16,7-19-7 15,1-17 5-15,0-19-15 16,21-19-101-16,4-21-202 16</inkml:trace>
  <inkml:trace contextRef="#ctx0" brushRef="#br5" timeOffset="69726.34">16899 10565 755 0,'0'0'0'0,"0"0"-22"15,0 0 17-15,0 0 3 16,0 0 2-16,0 0 2 16,-101 419 8-16,117-376-7 15,6-6-3-15,5-11-2 16,-6-13 1-16,3-13-36 0,-7 0 3 16,-1-28 30-1,-7-11-8-15,-2-9-4 0,-4-5 12 16,-3 0 4-16,0 10 3 15,0 7 7-15,0 12 3 16,0 14 12-16,0 10 13 16,0 0-38-16,13 25-12 15,7 13 12-15,5 9 14 16,6 3-3-16,4-2-4 16,-6-11-4-16,0-6-2 15,-6-13-2-15,-7-10-6 16,-4-8-26-16,-2 0-11 0,-6-21 40 15,0-6-21-15,-4-8 9 16,0-2 14-16,0 0 2 16,0 5 22-16,0 8-7 15,0 6-5-15,12 7 10 16,10 8-5-16,8 3-2 16,6 10 0-16,3 16-2 15,-1 9-10-15,-2 3-1 16,0 2-1-16,-3-8-15 15,1-6-85-15,0-12-180 16</inkml:trace>
  <inkml:trace contextRef="#ctx0" brushRef="#br5" timeOffset="69933.78">17727 10686 495 0,'0'0'52'16,"0"0"2"-16,0 0 49 15,0 0-100-15,0 0 8 16,0 0 11-16,-26 136 37 16,32-77-24-16,17-1-27 15,3-3-8-15,2-6-12 16,2-8-75-16,-2-12-168 16,-4-16-177-16</inkml:trace>
  <inkml:trace contextRef="#ctx0" brushRef="#br5" timeOffset="70088.38">17723 10531 620 0,'0'0'90'0,"0"0"-86"16,0 0-4-16,0 0 0 15,0 0-23-15,0 0-70 16,-3 1-109-16,49 12-99 15</inkml:trace>
  <inkml:trace contextRef="#ctx0" brushRef="#br5" timeOffset="70507.25">18097 10529 673 0,'0'0'148'0,"0"0"-128"16,0 0-20-16,0 0 1 15,0 0 1-15,0 0 23 16,-20 161 25-16,20-87-33 16,13 1-14-16,10-5-3 15,6-8-2-15,2-15-45 16,-6-12-10-16,-4-15 17 0,-7-13-1 15,-5-7-4-15,-8-16 45 16,1-18 15-16,-2-9-3 16,0-9 18-16,0-1-5 15,0-3 14-15,0 7-8 16,5 5-14-16,9 8-8 16,7 17 11-16,4 12 5 15,6 7-25-15,7 15 2 16,4 22 3-16,1 9-5 15,-1 8 0-15,-4 5-1 16,-3 1-8-16,-2-7-70 16,-7-11-73-16,-2-12-268 15</inkml:trace>
  <inkml:trace contextRef="#ctx0" brushRef="#br5" timeOffset="70658.4">18882 10799 956 0,'0'0'89'16,"0"0"-34"-16,0 0-30 15,0 0-25-15,0 0-87 16,0 0-235-16</inkml:trace>
  <inkml:trace contextRef="#ctx0" brushRef="#br5" timeOffset="78233.81">9053 10013 30 0,'0'-6'90'16,"0"-5"-81"-1,3 2 66-15,-3 0 27 0,3 2-28 16,-3 0-19-16,3 0 9 16,0 0-22-16,0-2-14 15,1-1-2-15,-1 1 0 16,3 1-3-16,-3 1-1 15,0 0-3-15,2-2-10 16,1 3-5-16,-2-1-3 16,2 1 1-16,3-1 1 15,-3-3 1-15,4 0 4 16,1 0-1-16,1-3 0 16,1 0-4-16,1 0 0 0,-1 0-3 15,-1 3 0-15,-3 2 0 16,-3 2 0-16,0 3 0 15,-3-1 1-15,-3 4 3 16,0 0 3-16,0 0 5 16,0 0 0-16,0 0 3 15,0 0 1-15,0-3-1 16,0 0-7-16,0-1-7 16,3 1-1-16,-3-1 0 15,3-2 0-15,-3 3 0 16,3-1 0-16,-3 0-1 15,3 1 1-15,-3-2 0 0,3 4 0 16,-3-1 1-16,0-2-1 16,0 1 1-16,0 2-1 15,0-5 2-15,0 3-2 16,0 2 2-16,0-1-2 16,0 1 0-16,0 1 0 15,0 0-2-15,0 0 0 16,0 0 0-16,0 0 0 15,0 0-2-15,0 0 2 16,0 0-3-16,0 0 5 16,0 0 0-16,0 0 0 15,0 0 2-15,0 0-2 16,0 0 0-16,0 1 0 16,0 8 0-16,0 1 1 15,0 1 0-15,0 1 0 0,6 1-1 16,1 1 1-16,-1-1-1 15,5 0 0-15,-1-1 0 16,2 3 1-16,-3 2 0 16,-3-2 2-16,3-1 1 15,-3-1 4-15,-3-3-5 16,0-1 3-16,0-6-4 16,-3-2-2-16,3-1 3 15,-3 0-3-15,0 0 1 16,0 0-1-16,0 0-13 0,0 0-15 15,0 0-52 1,-9 0-222-16</inkml:trace>
  <inkml:trace contextRef="#ctx0" brushRef="#br5" timeOffset="79049.64">9192 9683 98 0,'0'0'106'0,"0"0"-106"0,0 0 0 15,0 0 27-15,0 0 9 16,0 0-21-16,0-3-5 16,0 3-1-1,0 0-6-15,0 0-1 0,0 0-1 16,0 3 7-16,0 7 16 16,-6 0 0-16,3 0-15 15,-2 3 4-15,-1 0 17 16,-3 7 0-16,-4 6-8 15,1 2-7-15,-9 3-4 16,-1-1-7-16,-1 0-3 16,1-1 1-16,1-4 4 0,6-9-4 15,2-4 1-15,10-8 1 16,3-4 2-16,0 0 13 16,0 0 14-16,0 0 3 15,3-4-1-15,10-11-16 16,-1 1-5-16,4-3-5 15,-2 1 0-15,-2-1 2 16,1 1 11-16,-2-1-6 16,5-2-7-16,2-4-7 15,3-3-1-15,1-4 0 16,1 0-1-16,2-3 0 16,-4 0-1-16,-6 9 1 15,-2 4-4-15,-5 5 0 0,-2 8 3 16,-6 3 1-16,0 2 1 15,0 2 4-15,0 0 7 16,0 0 7-16,0 0-12 16,0 0-7-16,0 0-2 15,0 0-3-15,0 0 0 16,0 0 1-16,0 0 1 16,0 6 2-16,0 6 1 15,0 1 0-15,0 1 3 16,3 6 1-16,1 0 4 15,2 4 1-15,-3-2-2 16,0 4-2-16,3 2-4 16,-3-3 1-16,3-2-1 0,-2-3-1 15,1-3 0-15,-2-4-11 16,-3 0-33-16,0-6-104 16,0-1-97-16</inkml:trace>
  <inkml:trace contextRef="#ctx0" brushRef="#br5" timeOffset="81060.27">9205 9673 298 0,'0'0'23'0,"0"0"-20"16,0 0 51-16,0 0 24 15,0 0-40-15,0 0-18 16,-3 40 17-16,3-11 0 16,0 5-8-16,0 4-9 15,3 3 6-15,3 4 3 16,0-1-6-16,-3-2-10 15,2-2-7-15,-1-7 12 0,-4-2-1 16,0-6-4 0,0-7-2-16,0-9-8 0,0-2 0 15,0-7-2-15,0 0 2 16,0 0 4-16,0-10-7 16,3-13 0-16,0-8-18 15,0-4-3-15,3-2 3 16,-6 3-2-16,3-1 15 15,-3 5 3-15,0 1 2 16,0-2-1-16,-3-5 2 16,-6 3-1-16,3-6 4 15,-3 3-3-15,3 9 2 16,3 7 0-16,0 13 7 16,3 4 6-16,-3 3-2 15,3 0-13-15,0 3-1 0,0 18-7 16,0 12 7-16,0 6 8 15,0 8 4-15,0 2-1 16,0 3-3-16,0 2 1 16,3 2-3-16,3-4-5 15,0-4-1-15,-1-6 1 16,-1-10-1-16,-1-12 1 16,-3-9-1-16,0-8 4 15,0-3-2-15,0 0 8 16,0-18 6-16,0-11-15 15,0-13-1-15,-3-7-6 16,-6-9-6-16,6-3-12 16,3 0-12-16,0 9-2 15,0 10 17-15,0 8 13 0,0 7 2 16,0 4 5-16,0 7 1 16,-6 0 2-16,3 2 3 15,0 6 0-15,0 3-1 16,3 4-1-16,0 1-1 15,0 0-2-15,0 12-2 16,0 17-5-16,0 10 7 16,0 11 5-16,0 3 1 15,0-1 5-15,0 0 8 16,0-4-6-16,0-6-11 16,0-11-2-16,0-12 0 0,0-6 1 15,0-7-1-15,0-6 2 16,0 0 2-16,0 0-4 15,0-10-2-15,0-8-10 16,0-4-21-16,0 3-6 16,0 0-8-16,0 1-22 15,0 2 2-15,0 1 31 16,0-2 19-16,0-1 11 16,0-1 4-16,0-5 2 15,0-1 2-15,0-5 13 16,0 4 6-16,0-1-11 15,0-3 9-15,0 4 6 0,0 0-9 16,0 3-11-16,0-1 17 16,0 4-1-16,3-3-1 15,-3 6-8-15,3-3 5 16,-3 5-2-16,3 2-8 16,-3 3 3-16,0 6 0 15,0-2-3-15,3 6-6 16,-3 0-1-16,0 0-1 15,0 0 1-15,0 0 1 16,0 0 0-16,0 0 3 16,0 3-4-16,0 14 1 15,0 9-1-15,0 4 5 16,0 10-1-16,0 2 2 16,0 3 0-16,0 1 2 15,0-2-6-15,0-7 1 0,0-10-1 16,0-15-2-16,0-5 1 15,0-4 0-15,0-3 1 16,0-4 10-16,0-22 5 16,6-13-15-16,-1-7-2 15,2-7-7-15,-4 0-4 16,0 1-14-16,-3 8 5 16,0 8 14-16,0 8 4 15,0 6 2-15,0 6 1 16,0 6-1-16,0 3 2 15,-3 4 2-15,0 3 8 16,0 0-2-16,-3 0-10 0,3 17-3 16,-3 13-2-1,0 9 3-15,-3 3 2 0,2 8 3 16,-2 4 3-16,-2 1-2 16,-2 2-2-16,-2-5 0 15,-3-2-2-15,3-7 1 16,2-10-1-16,2-11 0 15,2-11 2-15,6-5-1 16,0-6 4-16,-1 0 6 16,4-10 6-16,0-16-9 15,0-7-8-15,0-6-8 16,4-1 3-16,11-3-2 16,3 7 1-16,3-2 1 0,-3 3 2 15,1 2 3 1,-3 0 0-16,-3 2 0 0,0 2 3 15,-4 0-3-15,-6-1 0 16,-3-1 0-16,0 6 0 16,0 11 0-16,0 6 2 15,0 6 2-15,0 2 10 16,0 0-6-16,0 0-7 16,0 0-1-16,0 13-7 15,0 5 6-15,6 5 0 16,0 5 1-16,3 3 1 15,0 5-1-15,4 3 1 0,-4 2-1 16,5 1 4 0,-1 2 5-16,2-6-4 0,0-4 5 15,0-1-1-15,1-10-7 16,-2-3-1-16,-1-3 13 16,-4-4-11-16,0-3-1 15,-6-3-1-15,2 0 0 16,-1-4 1-16,-4-1-2 15,3-2 1-15,-3 0 0 16,0 0-1-16,3 0 1 16,-3 0 2-16,0 0-1 15,0 0 2-15,0 0 2 16,0 0 0-16,0 0-6 0,0 0 0 16,0 0-38-1,-15-12-119-15</inkml:trace>
  <inkml:trace contextRef="#ctx0" brushRef="#br5" timeOffset="94844.03">14434 4611 598 0,'-2'0'9'15,"2"0"-9"-15,0 0-4 16,5-2 4-16,15-3 42 16,14 1-15-16,11 0 2 0,16 3-2 15,9-1-10-15,13 1-8 16,7-4-1-16,-2 0-5 15,3-3 4-15,6-3 4 16,0-2-5-16,6 1 9 16,3-2-14-16,-6 7 2 15,-3 0-1-15,-9 3-2 16,-9 4 0-16,-8 0-2 16,3 0 2-16,0-2 0 15,4 0 1-15,7-2-1 16,6-1 2-16,3 0-2 15,3 1-1-15,-3 2 0 0,1-2 2 16,-1 4 0-16,-3 0-1 16,-3 0 0-1,-4 0 0-15,-11 0-1 0,-2 0 0 16,3 0 0-16,3 0-5 16,13 0 6-16,9-1 0 15,8-5 1-15,0-1 3 16,-6 3-2-16,-10 1-1 15,-11 1-1-15,-9 0 2 16,-2 1-1-16,-2-2-1 16,5-1 5-16,7-2 3 15,9-1 0-15,6-4 1 16,6 1 1-16,-2 0-5 0,-8 4-1 16,-11 0 1-16,-18 4 2 15,-16 0-1-15,-12 1 0 16,-13 1-2-16,-11 0-1 15,-4-2 9-15,0 2 8 16,2 0-10-16,5 0-7 16,4 0 0-16,1 0 3 15,0 0-1-15,-5 0-1 16,-2 0-1-16,-3 0-1 16,-7 0-1-16,0 0 2 15,0 0 0-15,0 0 1 16,0 0 1-16,0 0-3 0,0 0 0 15,0 0 0-15,0 0 1 16,0 0 2-16,0 0 1 16,0 0 4-16,0 0 7 15,0 0 0-15,0 0-1 16,0 0-2-16,0 0-2 16,0 0-6-16,0 0-3 15,0 0-2-15,0 0-1 16,0 0 0-16,0 0 0 15,0 0 0-15,0 0 1 16,0 0 0-16,0 0 2 16,0 0 0-16,0 0 4 15,0 0 0-15,0-3 0 16,0 3 1-16,0 0-6 16,0 0-1-16,0 0-1 0,0 0-1 15,0 0 1-15,0 0-2 16,0 0 2-16,0 0 0 15,0 0 0-15,0 0 0 16,0 0 1-16,0 0-1 16,0 0-1-16,0 0 0 15,0-1-2-15,0 1 1 16,0 0-1-16,0 0 3 16,0 0-1-16,0 0 0 15,0 0 1-15,0 0 0 16,0 0 1-16,0 0 0 15,0 0 0-15,0 0 1 0,0 0-1 16,0 0-1-16,0 0 1 16,0 0 0-16,0 0-1 15,0 0-1 1,0 0 1-16,0 0-1 0,0-1 1 16,0 1 0-16,0 0-1 15,0 0 1-15,0 0-2 16,0 0 1-16,0 0 1 15,0 0 0-15,0 0 0 16,0 0 1-16,0 0 1 16,0 0-2-16,0 0 0 15,0 0 0-15,0 0 0 16,0 0 1-16,0 0-1 0,0 0 0 16,0 0 0-1,0 0 0-15,0 0 0 0,0 0 0 16,0 0 0-16,0 0 0 15,0 0-1-15,0 0 1 16,0 0-2-16,0 0 1 16,0 0 1-16,0 0-1 15,0 0 1-15,0 0 0 16,0 0-1-16,0 0 1 16,0 0 0-16,0 0 0 15,0 0-1-15,0 0 0 16,0 0-1-16,0 0 2 0,0 0-1 15,0 0 0 1,0 0-1-16,0 0 2 0,0 0-1 16,0 0 1-16,0 0 0 15,0 0-1-15,0 0 0 16,0 0 1-16,0 0 0 16,0 0-2-16,0 0 2 15,0 0 2-15,0 0-2 16,0 0 0-16,0 0 1 15,0 0-1-15,0 0 0 16,0 0 0-16,0 0 0 16,0 0 0-16,0 0-1 15,0 0-1-15,0 0 1 16,0 0-1-16,0 0 1 16,0 0 0-16,0 0 1 0,0 0 1 15,0 0 0-15,0 0-1 16,0 0 1-16,0 0-1 15,0 0 0-15,0 0 0 16,0 0-1-16,0 0 1 16,0 0-1-16,0-2 1 15,0 2 0-15,0 0-1 16,0 0 1-16,0 0-1 16,0 0 1-16,0 0-1 15,0 0 0-15,0 0-1 0,0 0-1 16,0 0-1-1,0 0 0-15,0 0 2 0,0 0 2 16,0 0 0-16,0 0 0 16,0 0 0-16,0 0 1 15,0 0-1-15,0 0-1 16,0 0 1-16,0 0-1 16,0 0 1-16,0 0 0 15,0 0-1-15,0 0 0 16,0 0 0-16,0 0-1 15,0 0 0-15,0 0 2 16,0 0 0-16,0 0 2 16,0 0-2-16,0 0 1 0,0 0-1 15,0 0-1 1,0 0 1-16,0 0-2 16,0 0 2-16,0 0 0 0,0 0-1 15,0 0 0-15,0 0 0 16,0 0 1-16,0 0 0 15,0 0 0-15,0-1 1 16,0 1-1-16,0 0 1 16,0 0-1-16,0 0 0 15,0 0-1-15,0 0 1 16,0 0 0-16,0 0-1 16,0 0-1-16,0 0 0 15,0 0-2-15,0 0 1 16,0 0 1-16,0 0-3 0,0 0 2 15,0 0-1-15,0 0 0 16,0 0 2-16,0 0-1 16,0 0 1-16,0 0 0 15,0 0 1-15,0 0 1 16,0 0 0-16,0 0 0 16,0 0 0-16,0 0 3 15,0 0-3-15,0 0 0 16,0 0 0-16,0 0 0 15,0 0 0-15,0 0 0 16,0 0 0-16,0 0 0 16,0 0 0-16,0 0-3 15,0 0 2-15,0 0-1 16,0 0 1-16,0 0 0 16,0 0 1-16,0 0-1 0,0 0 0 15,0 0 1-15,0 0 0 16,0 0-1-16,0 0 0 15,0 0 0-15,0 0-1 16,0 0 2-16,0 0 0 16,0 0-1-16,0 0 1 15,0 0 0-15,0 0 0 16,0 0 0-16,0 0 0 16,0 0 1-16,0 0-1 15,0 0 0-15,0 0 0 16,0 0 0-16,0 0 0 15,0 0 0-15,0 0 0 0,0 0 0 16,0 0 0-16,0 0 0 16,0 0-1-16,0 0 0 15,0 0 1-15,0 0 0 16,0 0 0-16,0 0 0 16,0 0 0-16,0 0 1 15,0 0-1-15,0 0 0 16,0-5-11-16,0-4-68 15,6-5-205-15</inkml:trace>
  <inkml:trace contextRef="#ctx0" brushRef="#br5" timeOffset="105224.51">12675 12646 518 0,'-22'-14'48'16,"13"7"-33"-16,1 4 82 15,8 0-15-15,0 3-35 16,0 0-11-16,0 6-33 16,0 14-1-16,3 4-2 0,11 10 17 15,-5-2-1-15,0-2-7 16,4-1-2-16,4-9-3 15,2-6 1-15,8-5 0 16,9-9 6-16,10-16 1 16,15-20 0-16,13-18-1 15,16-18-11-15,6-5 0 16,-2 2 0-16,-11 3 2 16,-11 12-2-16,-14 11-1 15,-13 8 0-15,-15 13 0 0,-11 11-17 16,-19 7-44-1,0 0-53-15,-38 1-271 16</inkml:trace>
  <inkml:trace contextRef="#ctx0" brushRef="#br5" timeOffset="105502.77">12620 12425 459 0,'0'0'148'16,"0"0"-148"-16,0 0 0 16,0 0 1-16,0 0 70 15,0 0-13-15,-13 138-23 16,13-114-13-16,7-6-20 0,15-10-1 16,21-8 10-1,28-20 7-15,29-23 16 0,34-20-4 16,22-12-13-16,25-15-15 15,0-12-2-15,-2-11-18 16,-20-16-73-16,-23-6-170 16,-28-7 16-16</inkml:trace>
  <inkml:trace contextRef="#ctx0" brushRef="#br5" timeOffset="108812.05">27196 4947 9 0,'0'0'40'15,"0"0"-4"-15,0 0 8 16,0 0-12-16,0 0 4 15,0 0 15-15,-27-1 8 16,21 1-8-16,-3 0-18 16,-1 0-7-16,-2 0-11 15,-2 0-11-15,0 0 2 16,-1 4 4-16,0 6 1 16,1 5 0-16,3-2 3 15,2 1 5-15,2 0-5 0,7 1-8 16,0-3 1-1,0-1-6-15,0-2 1 0,11-2 12 16,8-3-5-16,5-4 5 16,7 0 22-16,4 0-5 15,-2-13-26-15,-5-2 7 16,-10-2 6-16,-8-3-7 16,-7-1 16-16,-3-3 8 15,0 2-25-15,-16 0-5 16,-5 5 0-16,0 6 3 15,-1 4 0-15,0 5-5 16,0 2 4-16,3 0-7 0,2 8-1 16,1 4-1-1,6 6-3-15,0 3-2 0,4 0 2 16,3-1-1-16,3 0 0 16,0-2 4-16,0-1 1 15,12-2 1-15,-1-7 2 16,1-3-1-16,2-5 6 15,-2 0 3-15,1-2 1 16,-1-13 1-16,-3-2 4 16,-4-1-2-16,-4-1-9 15,-1 3 8-15,0 3 3 16,-4 4-4-16,-7 2 7 16,-1 4-12-16,2 3-4 15,-2 0-3-15,-2 0-3 16,2 6-3-16,3 7 2 0,-1 0-3 15,6 3-1-15,4-5-1 16,0-1-1-16,0-3 1 16,9-2-4-16,4-4 0 15,2-1-2-15,4 0 15 16,0-11 1-16,-2-6 5 16,-6-1 2-16,-4 5 1 15,-6 0 2-15,-1 5 13 16,0 1 4-16,-3 2-6 15,-4 4-7-15,4-1 0 16,-1 2-14-16,1 0-1 16,1 0-4-16,1 0-2 0,1 0 0 15,0 0-15 1,0 0-34-16,0 0-29 16,0 0-41-16,3 0-93 0,1 0-151 15</inkml:trace>
  <inkml:trace contextRef="#ctx0" brushRef="#br5" timeOffset="119098.65">12947 8474 49 0,'0'-10'676'0,"0"1"-671"16,0 5-5-16,0 4 0 0,0 0 2 16,0 0 18-16,0 0-9 15,0 7-11-15,5 16 0 16,1 12 17-16,-6 9 4 16,0 6 4-16,-14 5 14 15,-15 1-12-15,0-2-12 16,-4-6-7-16,0-7-4 15,8-12-3-15,5-9 4 16,11-10-5-16,5-4 0 16,4-2-3-16,0 2 0 0,0 1-2 15,14 1 5 1,9-2 4-16,-1 1 2 16,10-1 15-16,1-1-5 0,1-1-12 15,3-3-4-15,5 2-6 16,0-3-92-16,1 0-110 15,-1-4-141-15</inkml:trace>
  <inkml:trace contextRef="#ctx0" brushRef="#br5" timeOffset="119344.01">12980 8795 695 0,'0'0'19'0,"0"0"-12"15,0 0 33-15,0 0 61 0,0 0-22 16,0 0-27-16,725-289-11 16,-449 205-25-16,25-7-11 15,8-9-5-15,6-3-21 16,-8 3-12-16,-17 12-26 16,-25 23-14-16,-37 23 3 15,-39 18-5-15,-40 15 21 16,-42 9 7-16,-33 0-75 15,-31 9-124-15</inkml:trace>
  <inkml:trace contextRef="#ctx0" brushRef="#br5" timeOffset="129636.4">5193 13934 678 0,'-21'-20'33'15,"5"11"-30"-15,10 5 13 16,3 4 38-16,3 0 3 16,-3 0-47-16,0 20-6 15,0 19-4-15,3 12 12 16,0 14 6-16,0 4-8 16,9 7 26-16,12 3 3 15,1-3-5-15,-1 3-9 0,6-3-14 16,-8 1 2-16,-8-4-8 15,-8-7-5-15,-3-4-18 16,-30-5-21-16,-25-12-64 16,-20-15-55-16,-13-13-219 15</inkml:trace>
  <inkml:trace contextRef="#ctx0" brushRef="#br5" timeOffset="129809.93">4835 14380 859 0,'0'0'52'0,"0"0"-51"0,0 0 35 15,0 0 11 1,0 0-47-16,0 0-2 0,194-26-8 16,-115 26-97-16,3 0-304 15</inkml:trace>
  <inkml:trace contextRef="#ctx0" brushRef="#br5" timeOffset="130340.52">5778 14165 390 0,'0'0'263'15,"0"0"-263"-15,0 0 4 16,0 0 31-16,0 0 29 15,0 0-32-15,148 20-7 16,-102-4-11-16,-4 4-11 16,-8 4-3-16,-7 3 3 15,-3 1-1-15,-12 6-2 16,-8-2 0-16,-4 5-2 16,-7-4-1-16,-20 0-11 15,-12-3-20-15,-6-4-28 0,-4-10-58 16,4-6-77-16,14-10-136 15</inkml:trace>
  <inkml:trace contextRef="#ctx0" brushRef="#br5" timeOffset="130553.95">6193 14241 453 0,'0'0'256'0,"0"0"-256"15,0 0 15-15,0 0 68 16,0 0-3-16,0 0-39 16,-139 122-10-16,127-82-14 15,9 2-14-15,3-1-3 16,15-1-22-16,22-8-52 0,20-9-99 16,4-16-327-16</inkml:trace>
  <inkml:trace contextRef="#ctx0" brushRef="#br5" timeOffset="130816.54">6424 14369 855 0,'0'0'0'0,"0"0"-8"15,0 0 8-15,0 0 41 16,0 0-1-16,0 0-17 15,24 160-14-15,3-118-3 16,-8 2-6-16,-2-9-14 16,-17-1-29-16,0-7 5 15,-23-4-14-15,-26-10 4 16,-9-10-14-16,-11-3-48 16,2-14-9-16,15-18 27 15,25-12-112-15</inkml:trace>
  <inkml:trace contextRef="#ctx0" brushRef="#br5" timeOffset="131488.27">6731 14063 312 0,'0'0'101'15,"0"0"-80"-15,0 0 110 16,0 0-1-16,0 0-42 16,0 0-34-16,-4 0-10 15,4 0-26-15,0 10-18 0,0 10 1 16,0 6 13-16,0 7-7 15,0 0 3-15,15-3-10 16,4-4 1-16,-1-2-1 16,3-9 0-16,4-8-2 15,1-4-4-15,4-3-7 16,1-3 3-16,-7-14-6 16,-2-5 3-16,-8-1 5 15,-4-4-4-15,-4 5 8 16,-6 5 3-16,0 3 1 15,0 4 25-15,0 5 13 16,0 1-17-16,0 3 9 16,0 1 4-16,0 0-17 0,0 0-9 15,0 0-3 1,0 0-5-16,0 0 0 0,0 0-2 16,0 0-3-16,3 5-4 15,0 10 0-15,0 5 7 16,3 6 2-16,4 7 0 15,-2 1 3-15,-2 2 1 16,0 7-1-16,4-1 15 16,-1 2-8-16,-1 2-9 15,-2 0 4-15,-6-3-5 16,0 0 3-16,0-7-1 16,-8-4-2-16,-14-7-1 15,-11-1-8-15,-18-6 2 16,-25-4-40-16,-16-11 23 0,-13-3-55 15,-5-13-41-15,7-20-53 16,12-17-153-16</inkml:trace>
  <inkml:trace contextRef="#ctx0" brushRef="#br5" timeOffset="131774.5">5621 13905 674 0,'0'0'71'16,"0"0"-71"-16,0 0 0 16,0 0 35-16,0 0 41 15,0 0-25-15,-77 214-21 16,77-135 26-16,0 5-36 15,3 3-1-15,10-1-18 16,10-5 4-16,11 1-5 16,18-6-13-16,24-13-59 15,24-18-103-15,15-25-203 16</inkml:trace>
  <inkml:trace contextRef="#ctx0" brushRef="#br5" timeOffset="132027.32">7377 13873 791 0,'0'0'3'15,"0"0"12"-15,0 0-15 16,0 0 54-16,0 0-8 15,0 0 3-15,114 375-6 16,-104-296-4-16,-4-3-31 16,-6-7-8-16,-16-5-29 15,-29-9-69-15,-31-15-41 0,-18-11-221 16</inkml:trace>
  <inkml:trace contextRef="#ctx0" brushRef="#br5" timeOffset="132584.84">8034 14277 709 0,'0'0'177'15,"0"0"-176"-15,0 0 4 16,0 0 59-16,0 0 0 0,0 0-29 16,164 8 0-1,-73-8-35-15,13 0-15 0,4-10-113 16,-2-3-173-16</inkml:trace>
  <inkml:trace contextRef="#ctx0" brushRef="#br5" timeOffset="132757.38">8383 14417 460 0,'0'0'506'16,"0"0"-505"-16,0 0-1 15,0 0 61-15,0 0-6 16,0 0-55-16,82-34-17 16,12 10-73-16,15-5-140 15</inkml:trace>
  <inkml:trace contextRef="#ctx0" brushRef="#br5" timeOffset="133282.53">9465 13750 900 0,'0'0'32'0,"0"0"-26"16,0 0 15-16,0 0 37 0,0 0-23 15,0 0-22 1,16-20-11-16,26 26 2 0,13 7-4 15,6 0 0-15,-7 4-2 16,-13-4-9-16,-12 3-10 16,-17-6-11-16,-12 11-7 15,0-2 7-15,-9 7 6 16,-19-2 15-16,1 2 0 16,0-6 6-16,6 3 1 15,8-3 1-15,10-3 0 16,3 3-8-16,0-4 2 15,6 3 9-15,13-2 1 16,-1-1 5-16,3-1 15 16,-1 3-2-16,0 2-6 0,-2 0-3 15,0-1 0-15,-6 5-6 16,1-5 0-16,-7 5 2 16,-3 0-5-16,-3-2-1 15,0 1-6-15,-13-3 6 16,-19 3 6-16,-6-6 1 15,-10-4 0-15,2-5 1 16,1-8-2-16,2 0 0 16,13-6-6-16,12-16-8 15,18-11-50-15,31-10-109 16,32-10-319-16</inkml:trace>
  <inkml:trace contextRef="#ctx0" brushRef="#br5" timeOffset="133574.09">10130 13836 700 0,'0'0'74'0,"0"0"-59"16,0 0 49-16,0 0-9 16,0 0-46-16,0 0-1 15,91 43 23-15,-49-14-4 16,1 7-24-16,-1 6 0 15,-6 2-2-15,-8 5 0 16,-10-2-1-16,-9-1 0 16,-9-3 0-16,-9-6 0 15,-21-2-1-15,-13-7-1 16,-11-6-5-16,-8-5-16 0,3-10-9 16,7-2-36-16,22-5-7 15,24-9-20-15,12-18-115 16</inkml:trace>
  <inkml:trace contextRef="#ctx0" brushRef="#br5" timeOffset="133781.54">10559 13927 730 0,'0'0'59'15,"0"0"-38"1,0 0 40-16,0 0-10 0,0 0 1 15,0 0-21-15,-147 142-15 16,138-89-12 0,9 0-4-16,15-3-17 0,25-5-43 15,11-11-80-15,12-11-189 16</inkml:trace>
  <inkml:trace contextRef="#ctx0" brushRef="#br5" timeOffset="133986.99">11000 14069 841 0,'0'0'55'0,"0"0"-43"16,0 0 54-16,0 0 0 15,0 0-31-15,0 0-20 16,221 0-15-16,-130 0-22 15,-11 0-108-15,-17-9-146 16,-21-8-306-16</inkml:trace>
  <inkml:trace contextRef="#ctx0" brushRef="#br5" timeOffset="134200.41">11182 13854 803 0,'0'0'44'0,"0"0"-37"0,0 0 27 16,0 0 84-16,0 0-14 16,0 0-59-16,3 209-16 15,17-147-22-15,6 2-7 16,4-8-11-16,4-7-65 16,-1-6-54-16,0-11-115 15,-2-15-352-15</inkml:trace>
  <inkml:trace contextRef="#ctx0" brushRef="#br5" timeOffset="134690.11">12298 13991 358 0,'0'0'240'0,"0"0"-237"15,0 0 29-15,0 0 94 16,0 0-30-16,0 0-26 16,-276 8-19-16,182-8-29 0,-6 0-17 15,12 0-1 1,17 0-3-16,33-5 0 0,17 1 7 15,21 0-7-15,0-2 5 16,18-7-5-16,19-4-1 16,11-6-21-16,12-3 6 15,4-4-19-15,-9-7-6 16,-6-5 13-16,-19 5 21 16,-15 2 6-16,-14 8 16 15,-1 7 35-15,0 6-9 16,0 5 1-16,-1 3-2 15,1 5-5-15,0 1-14 16,0 7-22-16,-3 23-16 0,3 19 16 16,0 11 27-1,0 5-5-15,0 4-7 0,4 2-14 16,7-2-1-16,-2-2-12 16,0-3-73-16,4-13-100 15,4-11-280-15</inkml:trace>
  <inkml:trace contextRef="#ctx0" brushRef="#br5" timeOffset="135907.23">12574 13524 426 0,'0'0'54'15,"0"0"-36"-15,0 0 11 16,0 0 80-16,0 0-38 16,0 0-31-16,-81 133-11 15,68-87 6-15,7 1-16 16,6-5-8-16,0-9-5 16,9-7-2-16,15-9 3 15,7-6 6-15,11-9 1 0,8-2-3 16,9-10-1-16,-1-12-4 15,-3-9-6-15,-10-5-1 16,-6 0-8-16,-14 3 2 16,-10 3 7-16,-9 6 0 15,-3 9 0-15,-3 8 19 16,0 4-1-16,0 3-18 16,0 0-4-16,0 0-9 15,0 6 13-15,0 8 7 16,0 1 1-16,0 5 7 15,0 7-4-15,0 6 0 16,0 10 11-16,12 4 0 0,-2 8 1 16,1 1-14-16,-5 3-8 15,-3 5 5-15,-3-5-3 16,0-2 5-16,-3-5-5 16,-8-6 1-16,0-9-3 15,-3-11-1-15,-4-3 1 16,-9-7-1-16,-10-12 10 15,-11-4 0-15,-16 0-3 16,-1-20-7-16,9-3-15 16,20-6-9-16,29-5 0 15,15-3-55-15,42-9-121 16,23-9-240-16</inkml:trace>
  <inkml:trace contextRef="#ctx0" brushRef="#br5" timeOffset="136083.81">13275 13772 757 0,'0'0'84'15,"0"0"-42"-15,0 0 86 16,0 0-17-16,0 0-60 16,0 0-39-16,1-3-12 15,-1 3-6-15,0 0-112 16,0 0-227-16</inkml:trace>
  <inkml:trace contextRef="#ctx0" brushRef="#br5" timeOffset="137737.57">14403 13575 529 0,'0'0'54'0,"0"0"-39"16,0 0 37-16,0 0 30 15,0 0-22-15,0 0-28 16,-231 187-2-16,218-157-22 16,12-8-6-16,1-2-2 0,17-10-1 15,26-10-16 1,18 0 1-16,11-15-6 15,-2-15-32-15,-14-7 8 0,-15-2 33 16,-17-5 13-16,-15 5 7 16,-9 3 19-16,0 9 18 15,-6 8 7-15,-3 9 2 16,2 7-21-16,0 3-32 16,0 5-5-16,4 18-12 15,0 15 17-15,3 5 2 16,0 12 16-16,6 5-4 15,10 2 4-15,4 5-4 0,0-1-7 16,-3 4-6-16,-5-5 5 16,-6-2-4-16,-6-7-2 15,0-9 0-15,-9-5 1 16,-21-9-1-16,-6-10 0 16,-13-10 3-16,-8-6 4 15,-2-7-4-15,-1-3-3 16,7-20 0-16,18-14-22 15,21-8-30-15,14-12-46 16,48-9-208-16</inkml:trace>
  <inkml:trace contextRef="#ctx0" brushRef="#br5" timeOffset="138058.25">15240 13435 391 0,'0'0'472'16,"0"0"-470"-16,0 0 0 15,0 0 19-15,0 0 10 16,0 0-31-16,36 14 1 16,-4 19 29-16,6 6-12 15,-2 3-15-15,-6 6-3 16,-5 4 0-16,-4 1 1 15,-6 0 0-15,-8 0-1 16,-7-9-1-16,0-5 1 0,-22-10-9 16,-14-9-12-1,-10-5-5-15,-9-7-14 0,-4-8-12 16,7 0-5-16,16-10-12 16,24-13-71-16,12-7-104 15</inkml:trace>
  <inkml:trace contextRef="#ctx0" brushRef="#br5" timeOffset="138272.68">15671 13633 732 0,'0'0'5'0,"0"0"9"0,0 0 55 15,0 0-13 1,0 0-15-16,0 0-18 0,-158 201-7 15,158-144-11-15,6-4 0 16,22-7-5-16,8-6-24 16,7-10-44-16,2-14-70 15,-6-16-184-15</inkml:trace>
  <inkml:trace contextRef="#ctx0" brushRef="#br5" timeOffset="138508.04">15201 13247 701 0,'0'0'32'0,"0"0"-31"16,0 0 42-16,0 0 28 16,0 0-23-16,0 0-7 15,-367 242 3-15,348-151-17 16,16 9-15-16,3 8-12 15,15-8-1-15,28-7-2 16,12-11-39 0,17-13-52-16,14-19-94 0,8-27-122 15</inkml:trace>
  <inkml:trace contextRef="#ctx0" brushRef="#br5" timeOffset="139003.71">16058 13986 620 0,'0'0'164'16,"0"0"-164"-16,0 0 0 16,0 0 9-16,0 0 1 0,0 0 29 15,0 121-11 1,-4-76-19-16,-12-6-7 0,-9-5-2 15,-8-7-1 1,-3-9-27-16,-3-11-21 0,7-7-44 16,6-7-169-16</inkml:trace>
  <inkml:trace contextRef="#ctx0" brushRef="#br5" timeOffset="139491.84">16314 13477 699 0,'0'0'53'16,"0"0"-53"-16,0 0 0 16,0 0 32-16,0 0 23 15,0 0-23-15,-94 203-20 16,95-157-4-16,25-10-2 15,6-9-2-15,9-15-4 16,7-12-9-16,4 0-5 16,-3-13-8-16,-7-17 3 15,-11-8-3-15,-8-2 20 16,-11 4 2-16,-9 9 4 16,-3 10-2-16,0 7 31 15,0 10 1-15,-3 0-34 0,-3 0 0 16,0 17-7-16,-2 9 5 15,8 7 2-15,0 10 9 16,0 3 7-16,11 7-6 16,4-3-1-16,-2-3-8 15,-3-2 1-15,4 2 0 16,-8-8-2-16,-3 4 0 16,-3-7-2-16,0-6-5 15,-3-3-12-15,-15-5-19 16,-7-8-19-16,-10-7-23 0,-5-7-21 15,-8-4-34 1,3-18-18-16,13-15-121 0</inkml:trace>
  <inkml:trace contextRef="#ctx0" brushRef="#br5" timeOffset="139768.11">16930 13339 572 0,'0'0'59'0,"0"0"-48"15,0 0-11-15,0 0 45 16,0 0 23-16,0 0-19 16,114 281-14-16,-104-196 2 15,-4 9-20-15,-2 1-7 0,-2-9-10 16,-2-3 0-16,0-10 0 15,-17-8 0-15,-11-8-17 16,-10-17-35-16,-17-11-41 16,-10-16-15-16,-11-13-90 15,-4-13-120-15</inkml:trace>
  <inkml:trace contextRef="#ctx0" brushRef="#br5" timeOffset="140248.82">17743 13587 189 0,'0'0'554'0,"0"0"-548"16,0 0 7-16,0 0 37 15,0 0 39-15,0 0-25 16,87 0-15-16,-9-7-32 15,20 0-17-15,8 2-47 0,-2 0-107 16,-16 0-241 0</inkml:trace>
  <inkml:trace contextRef="#ctx0" brushRef="#br5" timeOffset="140415.34">17879 13739 24 0,'0'0'828'0,"0"0"-828"16,0 0 0-16,0 0 11 16,0 0 60-16,0 0-71 15,197-50-12-15,-76 34-22 16,9-3-151-16,-7-5-229 16</inkml:trace>
  <inkml:trace contextRef="#ctx0" brushRef="#br5" timeOffset="140827.41">19152 13187 695 0,'0'0'83'0,"0"0"-82"16,0 0 19-16,0 0 32 16,0 0-14-16,0 0-20 15,64 31 20-15,-25-2-10 16,1 11-20-16,-5 5-5 15,-8 2-2-15,-10 2-1 16,-6 0 0-16,-11-1 0 16,0 0-1-16,-13-1 0 15,-13-8-3-15,-9-5-1 16,-4-9-11-16,-4-10-13 16,1-12-2-16,4-3-20 15,11-13-24-15,24-20-60 0,6-7-185 16</inkml:trace>
  <inkml:trace contextRef="#ctx0" brushRef="#br5" timeOffset="141037.38">19570 13297 449 0,'0'0'211'0,"0"0"-208"15,0 0 79-15,0 0-3 16,0 0-47-16,0 0 14 15,-157 112 11-15,136-59-22 16,11 6-21-16,10 3-10 0,13 2-4 16,29-6-9-1,13-8-36-15,9-16-67 0,5-18-94 16,-5-16-234-16</inkml:trace>
  <inkml:trace contextRef="#ctx0" brushRef="#br5" timeOffset="141365.51">19658 12986 502 0,'0'0'126'16,"0"0"-125"-16,0 0 36 0,0 0 0 15,0 0-29-15,0 0-8 16,71-10 12-16,-5 23-3 15,-4 1-3-15,-7 1-4 16,-16-2 1-16,-15-3-3 16,-13 2 11-16,-8 3 5 15,-3 2-2-15,0 7-1 16,-21 6 6-16,-7 2 0 16,-1 5-6-16,2-2-3 15,5 2-8-15,13 0 0 16,9-7 1-16,0-4-3 15,19-4-6-15,24-8-37 0,13-5-88 16,8-9-248-16</inkml:trace>
  <inkml:trace contextRef="#ctx0" brushRef="#br5" timeOffset="141600.88">20083 13640 637 0,'0'0'197'0,"0"0"-193"16,0 0 12-16,0 0 46 16,0 0-12-16,0 0-37 15,350-20-3-15,-271 20-10 0,-8 0-23 16,-15 0-102-16,-14-3-232 15</inkml:trace>
  <inkml:trace contextRef="#ctx0" brushRef="#br5" timeOffset="141809.32">20293 13435 762 0,'0'0'46'15,"0"0"-30"-15,0 0 12 16,0 0 54-16,0 0-5 0,0 0-31 16,3 155-15-16,8-98-6 15,0 5-25-15,6-3-2 16,4-5-50-16,1-10-42 16,8-5-119-16,3-10-212 15</inkml:trace>
  <inkml:trace contextRef="#ctx0" brushRef="#br5" timeOffset="142302.04">20926 13343 538 0,'0'0'77'16,"0"0"-62"-16,0 0-15 16,0 0 54-16,0 0-15 15,0 0-19-15,-77 155-8 16,84-122-4-16,18-6-2 16,11-10-6-16,7-9-9 15,2-8-17-15,-3 0-13 16,-2-12-1-16,-12-5 27 15,-5-6 11-15,-12 6 2 0,-6 4 8 16,-5 3 32-16,0 4 17 16,0 3-17-16,-5 3-16 15,-1 0-16-15,1 0-8 16,2 16 0-16,0 7 2 16,3 6 15-16,0 14 5 15,0 8 20-15,3 8-23 16,3 7-3-16,-6-1-9 15,0-1-7-15,0-2 0 16,-17-5 3-16,-2-8-3 16,1-6-10-16,-5-9-22 15,0-15-13-15,-1-12-5 16,3-7 5-16,-6-10-25 0,4-27-92 16,10-12-87-1</inkml:trace>
  <inkml:trace contextRef="#ctx0" brushRef="#br5" timeOffset="142679.54">21372 12943 619 0,'0'0'23'16,"0"0"29"-16,0 0 17 0,0 0-29 15,0 0-36 1,0 0 5-16,114 60 1 0,-73-27-10 16,-8-1-1-1,-10-1-1-15,-10 4-3 0,-13 2 3 16,0 0-1-16,-24-2-1 16,-12-1 0-16,-8-4-6 15,4-5 1-15,5-5 9 16,12-6-3-16,13-4 3 15,10-4-5-15,1-2 5 16,32-1 9-16,21 1 58 16,13-4-31-16,1 0-28 15,-12 0-8-15,-13 0-2 16,-16 0-23-16,-17 0-64 16,-8-7-129-16,-2-3-341 15</inkml:trace>
  <inkml:trace contextRef="#ctx0" brushRef="#br5" timeOffset="144163.11">22479 13299 471 0,'0'0'198'0,"0"0"-181"16,0 0 42-16,0 0 4 15,0 0-8-15,0 0-40 16,0 0-15-16,0 37 0 0,-2 3 23 16,-11 6-7-16,-7 4-12 15,-10-4-1-15,-5-1-3 16,-8-4 2-16,-2-5-1 16,-1-5-1-16,7-6 3 15,15-12 3-15,10-4-5 16,11-4-2-16,3 1 1 15,0 1 0-15,9 6 2 16,23 4 23-16,20 5-5 16,15-1-6-16,9-1-14 15,3 0-23-15,-10-1-75 16,-13-3-105-16,-20-2-212 16</inkml:trace>
  <inkml:trace contextRef="#ctx0" brushRef="#br5" timeOffset="144368.56">22190 14023 686 0,'0'0'108'16,"0"0"-83"-16,0 0-25 15,0 0 119-15,0 0-56 16,0 0-49-16,320 20-14 15,-229-16 0-15,-5-4-70 0,-8 0-177 16,-12-4-378-16</inkml:trace>
  <inkml:trace contextRef="#ctx0" brushRef="#br5" timeOffset="145228.94">23153 13167 313 0,'0'0'184'16,"0"0"-92"0,0 0 50-16,0 0-18 0,0 0-14 15,0 0-39-15,0-5-35 16,0 34-34-16,0 23 4 16,0 22 58-16,0 14-34 15,0 21-17-15,0 14-10 16,7 8-3-16,7 9-36 15,2-9-125-15,-13-11-244 16</inkml:trace>
  <inkml:trace contextRef="#ctx0" brushRef="#br5" timeOffset="146414.79">18934 14327 369 0,'0'0'35'0,"0"0"-32"16,0 0-1-16,0 0 26 15,0 0 11-15,0 0-20 16,81 0 54-16,10 0 10 16,41 0-18-16,34 0-21 15,35 3-16-15,23 4-17 16,14 3-2-16,5 6-5 16,-6 7-1-16,-6 2-3 15,-10 0 0-15,-4-2-4 16,0 0 3-16,7-3 1 15,5-6 2-15,6-1-1 16,2-3-1-16,-9-8-4 0,-17-2-14 16,-26 0-3-1,-38 0 13-15,-32 0 7 0,-31-5 1 16,-26-5 0-16,-17 0 14 16,-9-1 3-16,-2 5 0 15,-1-4 4-15,1 6-14 16,-2-2-5-16,-6 3-2 15,-9 2 3-15,-7 1 2 16,-6 0 4-16,0 0 6 16,0 0-15-16,0 0 0 15,0 0-20-15,-9 0-45 16,-13 0-139-16,-7 0-215 16</inkml:trace>
  <inkml:trace contextRef="#ctx0" brushRef="#br5" timeOffset="146566.71">23427 14499 301 0,'0'0'0'15,"0"0"-129"-15</inkml:trace>
  <inkml:trace contextRef="#ctx0" brushRef="#br5" timeOffset="150388.21">19444 15245 631 0,'0'0'35'0,"0"0"1"0,0 0 34 16,0 0 30-16,0 0-26 15,0 0-42-15,78-4-15 16,-26 4 2-16,0 0-8 16,0 0-10-16,-7 14-1 15,-6 3-1-15,-10 6-4 16,-7 9-1-16,-9 5-5 16,-12 7 5-16,-1 5 5 15,-23 1 0-15,-16-1-1 16,-10-7 0-16,-2-3-10 15,-1-9-2-15,6-6-9 0,4-11-3 16,12-6-31 0,15-7-35-16,11 0-37 0,4-24-74 15</inkml:trace>
  <inkml:trace contextRef="#ctx0" brushRef="#br5" timeOffset="150619.59">20132 15270 612 0,'0'0'68'0,"0"0"-50"15,0 0 81-15,0 0-4 16,0 0-40-16,0 0-17 16,-286 77 2-16,244-33-18 0,13 5-19 15,13 1-3-15,16 1-4 16,0-1 0-16,21-4 1 15,26-6-59-15,18-12-43 16,5-9-134-16,6-19-393 16</inkml:trace>
  <inkml:trace contextRef="#ctx0" brushRef="#br5" timeOffset="150967.67">20092 14902 728 0,'0'0'3'0,"0"0"-1"0,0 0 4 16,0 0-6-16,0 0-2 16,0 0 2-16,91-7 9 15,-35 20-1-15,-2 0-7 16,-9 1-1-16,-15-4 4 15,-13 3-2-15,-11 4-1 16,-6 2 1-16,-1 2-2 16,-21 5 22-16,-11 0-4 15,-5 7 3-15,3 0 8 16,0 4-18-16,11-4-7 0,14-1-1 16,10-1-3-16,7-5-8 15,32-3 2-15,19-7-32 16,18-6-93-16,4-10-213 15</inkml:trace>
  <inkml:trace contextRef="#ctx0" brushRef="#br5" timeOffset="151199.64">20360 15552 782 0,'0'0'13'0,"0"0"3"15,0 0-16-15,0 0 45 16,0 0-31-16,0 0-12 16,353-36-2-16,-282 23-48 15,-12 0-139-15,-15-7-194 16</inkml:trace>
  <inkml:trace contextRef="#ctx0" brushRef="#br5" timeOffset="151433.15">20655 15292 484 0,'0'0'237'0,"0"0"-233"0,0 0 30 15,0 0-2-15,0 0 33 16,0 0 6-16,-50 105-25 16,47-67-13-16,3 7-20 15,0-2-13-15,1 0-2 16,14-1-19-16,12-9-69 16,12-2-112-16,6-14-188 15</inkml:trace>
  <inkml:trace contextRef="#ctx0" brushRef="#br5" timeOffset="151932.81">21087 15176 787 0,'0'0'6'16,"0"0"6"-16,0 0 61 15,0 0-41-15,0 0-8 16,0 0 10-16,-124 116-9 16,121-74-14-16,3 1-9 15,12-7-2-15,22-12-9 16,14-7-28-16,6-8-4 0,1-9-19 16,-5 0-16-16,-8-20 0 15,-9-2 50-15,-4-2 26 16,-13 0 5-16,-9 2 10 15,-7 2 1-15,0 7 37 16,-7 3 5-16,-6 7-17 16,0 3-30-16,0 0-11 15,4 13 0-15,2 10 6 16,4 7 13-16,3 6 2 16,0 4 1-16,0-1-12 15,9 7-5-15,4-2-3 16,-4-2-2-16,-2 2-2 15,3-4 1-15,-5-5-14 16,-2-2-5-16,-3-6-8 16,0-2 3-16,-11-7-2 0,-18-8-2 15,-10-6-4-15,-7-4 12 16,-5-4-19-16,5-19-41 16,12-14-100-16,22-9-139 15</inkml:trace>
  <inkml:trace contextRef="#ctx0" brushRef="#br5" timeOffset="152278.9">21404 14654 143 0,'0'0'458'16,"0"0"-458"-16,0 0 1 15,0 0 3-15,0 0 7 16,0 0 61-16,115 47-30 16,-60-14-28-16,-10-1-10 15,-9 4-4-15,-14 1 4 16,-9 0-2-16,-10-1 27 16,-3 2-9-16,-3-1-1 15,-17-6-6-15,-5-1 3 16,-4-5-6-16,5-5-3 0,11 0-5 15,8-6-2 1,5 2-2-16,17-6 2 0,25-4 3 16,18-3-3-16,9-3-46 15,2 0-147-15,-15-8-310 16</inkml:trace>
  <inkml:trace contextRef="#ctx0" brushRef="#br5" timeOffset="152766.81">21800 15534 45 0,'0'0'377'16,"0"0"-314"-16,0 0 57 15,0 0-10-15,0 0-31 16,0 0-26-16,-6 0 6 15,15 0-8-15,18 0-17 16,15 2 5-16,17 3-14 0,8 1-16 16,-2-1-7-16,-9-1-1 15,-8-1-1-15,-12-1 0 16,-13-2 1-16,-7 0 0 16,-10 0 8-16,-6 0 25 15,0 0 20-15,0 0-14 16,0 0-22-16,0 0-18 15,0 0-3-15,0 0-5 16,-3 5-21-16,0-2-42 16,-1-1-42-16,4 0-36 15,0-2-214-15</inkml:trace>
  <inkml:trace contextRef="#ctx0" brushRef="#br5" timeOffset="153200.64">22558 15216 242 0,'0'0'375'0,"0"0"-329"16,0 0 78-16,0 0-20 16,0 0-38-16,0 0-65 15,0 19 9-15,0 18 13 16,0 13 25-16,0 1 0 15,0 10-18-15,0-2 5 16,0 1-14-16,0 5-10 16,0-4 3-16,0-3-8 15,0-5-6-15,0-10 0 16,0-13-1-16,0-7-6 0,0-10-5 16,6-9-38-1,1-4-29-15,8 0-48 0,8-24-92 16</inkml:trace>
  <inkml:trace contextRef="#ctx0" brushRef="#br5" timeOffset="153694.41">23515 15116 414 0,'0'0'0'15,"0"0"3"-15,0 0 7 16,0 0 23-16,0 0-4 16,0 0-19-16,-140 150-2 0,110-121-2 15,-1 3 1-15,0-2-2 16,6-3 18-16,5-3 25 15,11-2-16-15,9-5-1 16,0-4-2-16,26 0 3 16,11 0 19-16,15 0-10 15,11 0-28-15,2-2-13 16,0 0 0-16,-12-4-30 16,-11-1-22-16,-17-4-29 15,-11 1-70-15,-14-3-64 16</inkml:trace>
  <inkml:trace contextRef="#ctx0" brushRef="#br5" timeOffset="153936.13">23274 15697 424 0,'0'0'219'0,"0"0"-204"15,0 0 81-15,0 0-23 16,0 0-59-16,0 0-14 0,324 18-23 16,-248-18-101-16,-5 0-291 15</inkml:trace>
  <inkml:trace contextRef="#ctx0" brushRef="#br5" timeOffset="154326.37">24382 15063 704 0,'0'0'17'0,"0"0"-16"0,0 0 20 15,0 0 55-15,0 0 12 16,0 0-23-16,-140 209-30 16,140-147-8-16,6-5-21 15,24-8-6-15,10-9-3 16,11-13-29-16,7-12-10 15,2-11-32-15,-5-4-37 16,-15-14 3-16,-16-18 108 16,-13-8 2-16,-11-14 11 15,0-7 24-15,-23-3-30 0,-21 6-3 16,-21 14-4 0,-14 19-1-16,-6 24 1 0,-4 5-4 15,7 35-59-15,13 16-279 16</inkml:trace>
  <inkml:trace contextRef="#ctx0" brushRef="#br5" timeOffset="175867.98">9526 14605 541 0,'-6'0'72'16,"3"0"-72"-16,3 0-3 16,-3 0 3-16,3 0 24 15,0 0 16-15,0 0 2 0,9 3-12 16,21 0-6 0,22 1 6-16,24-1 9 0,23-3-11 15,24 0-2-15,10 0-22 16,3 0 0-16,-2 0-3 15,-7 0 4-15,-2 3-3 16,-4 1-1-16,-9 2-1 16,3 0 0-16,-8-2-1 15,1 2 0-15,8-3-6 16,11-3 6-16,13 1 0 16,5-1-1-16,4 3-10 15,-16 0-11-15,-12 1 19 16,-14 2-7-16,-16 0 3 0,-6 1 8 15,-4-3-1-15,-4-2 2 16,-5-2-2-16,2 2 2 16,1-2 2-16,3 3-3 15,-4 0-1-15,1 0 1 16,-2 1 1-16,-3 2 0 16,-4-2-1-16,-8-1 0 15,-3 0 0-15,-7-2 0 16,-5 2 0-16,-4-3 1 15,-8 0-1-15,-4 2 1 16,-11-2-1-16,-2 0 1 16,-8 3 1-16,-6-3 2 0,0 1 13 15,0 2 5 1,0-3-2-16,0 0-6 0,0 4-7 16,0-4 0-16,0 0 4 15,0 2-1-15,0-2 4 16,0 0 2-16,0 0-4 15,0 0 1-15,0 0-1 16,0 0 1-16,0 0 5 16,0 0-3-16,0 0 2 15,0 0-5-15,0 0-2 16,0 0 2-16,0 0-2 16,0 0 1-16,0 0 1 15,0 0 0-15,0 0 0 0,0 0 0 16,0 0 1-1,0 0 4-15,0 0-5 0,0 0-4 16,0 0-1 0,0 0-3-16,0 0 1 0,0 0-2 15,0 0-2-15,0 0-1 16,0 0 1-16,0 0 0 16,0 0 0-16,0 0 3 15,0 0 0-15,0 0 1 16,0 0-4-16,0 0-1 15,0 0 0-15,0 0 1 16,0 0-1-16,0 0 0 0,0 1 0 16,0-1 1-1,0 0-1-15,0 0 0 0,0 0 0 16,0 0 0-16,0 0 0 16,0 0-3-16,0 0 3 15,0 0 0-15,0 0 0 16,0 0 0-16,0 0 0 15,0 0 1-15,0 0 0 16,0 0-1-16,0 0 1 16,0 0-1-16,0 0-1 15,0 0 1-15,0 0-1 16,0 0 1-16,0 0 0 16,0 0-1-16,0 0 0 15,0 0 0-15,0 0 1 0,0 0 1 16,0 0 0-16,0 0-1 15,0 0 0-15,0 0 1 16,0 0-1-16,0 0 0 16,0 0-1-16,0 0 1 15,0 0 0-15,0 0 0 16,0 0 0-16,0 0 1 16,0 0 0-16,0 0 2 15,0 0-2-15,0 0 2 16,0 0-1-16,0 0-2 15,0 0 0-15,0 0 0 16,0 0-2-16,0 0 1 16,0 0 2-16,0 0-2 15,0 0 2-15,0 0-2 16,0 0 1-16,0 0-1 0,0 0 1 16,0 3-1-16,0-3 1 15,0 0-1-15,0 0 0 16,0 0 1-16,0 0 0 15,0 0-1-15,0 0 1 16,0 0 0-16,0 0-2 16,0 0 0-16,0 0 0 15,0 0-1-15,0 0-1 16,0 0-1-16,0 0 4 16,0 0 0-16,0 0 0 15,0 0 0-15,0 0 1 0,0 0-2 16,0 0 2-16,0 0-2 15,0 0 1-15,0 0 1 16,0 0 0-16,0 0 1 16,0 0 0-16,0 0 2 15,0 0-2-15,0 0 3 16,0 0-2 0,0 0 1-16,0 0-1 0,0 0 0 15,0 0 0-15,0 0-4 16,0 0 4-16,0 0-2 15,0 0 0-15,0 0 1 16,0 0-1-16,0 0 3 16,0 0-3-16,0 0 0 15,0 0 0-15,0 0 0 0,0 0-1 16,0 0 1-16,0 0 0 16,0 0 0-16,0 0 0 15,0 0 0-15,0 0 0 16,0 0 0-16,0 0 0 15,0 0 0-15,0 0 0 16,0 0 0-16,0 0-2 16,0 0 1-16,0 0-1 15,0 0 1-15,0 0 0 16,0 0 1-16,0 3-2 16,0-3 2-16,0 0 0 15,0 0-1-15,0 0 1 16,0 0-5-16,0 0-6 0,0 0-33 15,-9 4-82-15,-24-1-146 16,-25-3-247-16</inkml:trace>
  <inkml:trace contextRef="#ctx0" brushRef="#br5" timeOffset="176932.2">3240 15549 568 0,'0'0'112'16,"0"0"-91"-16,0 0 7 15,0 0 4-15,0 0-4 16,0 0-13-16,0 0 2 15,103 27 12-15,-49-5 6 16,-2 8-25-16,-3 7-9 16,-4 2 6-16,-12 11-3 15,-11 9 3-15,-11 11 3 16,-11 5-6-16,0 1-1 16,-27-7 0-16,-9-11-3 15,-6-8 2 1,-1-12 4-16,-5-8 8 0,2-14 20 15,1-9 3-15,1-7 7 0,5-4 9 16,6-18 0-16,12-11-33 16,12-8-5-16,9-7-15 15,3-5-2-15,30-1-46 16,7 6-25-16,8 11-38 16,1 10-103-16,-10 8-420 15</inkml:trace>
  <inkml:trace contextRef="#ctx0" brushRef="#br5" timeOffset="177651.8">4203 15308 595 0,'0'0'18'15,"0"0"-4"-15,0 0 44 16,0 0-3-16,0 0-27 16,0 0-28-16,-36 36 1 15,28 14 34-15,4 9-1 16,4 7-2-16,0 8 0 16,0 8 26-16,4 4-20 15,7 5 7-15,2 0-22 0,-4-5-11 16,-6-10-7-16,-3-11-2 15,0-14-3-15,-15-9-7 16,-15-10-15-16,-10-9-17 16,-9-12-27-16,-5-11-47 15,-1-4-48-15,7-31-153 16</inkml:trace>
  <inkml:trace contextRef="#ctx0" brushRef="#br5" timeOffset="177801.4">3907 15780 472 0,'0'0'256'16,"0"0"-252"-16,0 0-2 15,0 0 0-15,0 0 5 16,0 0-7-16,218-19-2 0,-160 19-44 16,3-3-310-16</inkml:trace>
  <inkml:trace contextRef="#ctx0" brushRef="#br5" timeOffset="178705.73">4665 15483 285 0,'0'0'298'15,"0"0"-280"-15,0 0 15 16,0 0 35-16,0 0-7 15,0 0-17-15,-9-29-12 16,9 29-19-16,0 0-12 16,0 0-1-16,0 0-2 15,0 0 2-15,0 0 4 16,0 0 0-16,0 0 6 0,0 0-2 16,0 0 1-16,0 0 0 15,0 0-6-15,0 0-3 16,0 0-5-16,0 0 3 15,0 0 0-15,0 0-4 16,0 0 2-16,0 0-3 16,0 0-1-16,0 0 4 15,0 0-1-15,0 0 1 16,0 0 3-16,0 0-5 16,0 0-8-16,0 0-22 0,0 0-35 15,0 0-101 1,0 0-98-16</inkml:trace>
  <inkml:trace contextRef="#ctx0" brushRef="#br5" timeOffset="179272.52">2673 16743 574 0,'0'0'146'0,"0"0"-146"15,0 0-43-15,0 0 43 16,0 0 37-16,0 0-12 16,797-84-16-16,-551 65-9 15,8-1-1-15,-14 3-17 16,-30-3-84-16,-41 3-24 15,-33 0 60-15,-32 2 48 16,-26-2 10-16,-26 0-4 16,-19 4 12-16,-21 0-8 15,-12 6-6-15,-23 3-319 0</inkml:trace>
  <inkml:trace contextRef="#ctx0" brushRef="#br5" timeOffset="179728.31">3264 16986 741 0,'0'0'66'0,"0"0"-63"0,0 0 0 16,0 0 47-16,0 0-13 15,0 0-26-15,136 11 6 16,-103 33-8-16,1 17-4 16,-10 4-5-16,-8 2 3 15,-11 6-3-15,-5-1 1 16,-8-2-1-16,-14-4 0 15,-5-17 0-15,-1-7 4 16,-5-13-4-16,0-7 19 16,0-9 8-16,-4-13 11 15,-2 0 2-15,2-13 0 0,6-11-15 16,5-3-18-16,11-2-2 16,14 6 2-16,1-4-7 15,16 0-15-15,15 2-15 16,8 1-19-16,9 4-38 15,6 4-88-15,1 0-198 16</inkml:trace>
  <inkml:trace contextRef="#ctx0" brushRef="#br5" timeOffset="180170.74">3774 17054 599 0,'0'0'130'0,"0"0"-116"15,0 0 64-15,0 0 10 16,0 0-34-16,0 0-47 16,3-5-7-16,17 10-3 15,8 14 3-15,11 3 4 16,1 5-3-16,-4 2-1 0,-2 0-1 16,-4 6 1-16,-3-3 0 15,-9 4-2-15,-8 1 1 16,-10 0-1-16,0 2-2 15,-25-2 2-15,-2-2 2 16,-6-8-4-16,-1-7 4 16,1-8 1-16,0-5 3 15,2-7 0-15,7 0-4 16,9-26-23-16,15-14-82 16,6-13-185-16</inkml:trace>
  <inkml:trace contextRef="#ctx0" brushRef="#br5" timeOffset="180428.03">4352 17062 272 0,'0'0'545'0,"0"0"-545"15,0 0 0-15,0 0 29 16,0 0 5-16,0 0 4 15,-169 90 11-15,148-48-7 16,6-2-23-16,8 2-11 0,1-3 11 16,6 0-2-1,0-1-4-15,10-6-6 0,16-4-7 16,17-8-4-16,21-13-69 16,21-7-142-16</inkml:trace>
  <inkml:trace contextRef="#ctx0" brushRef="#br5" timeOffset="181370.51">5514 16286 167 0,'0'0'228'15,"0"0"-186"-15,0 0 85 16,0 0 5-16,0 0-36 15,0 0-20-15,0 0-8 16,0-10-15-16,0 10-18 0,0 0-7 16,0 0-8-16,0 0-2 15,3-3-2-15,6 3 3 16,7-4-6-16,2 1-2 16,6-3-5-16,6 2-1 15,13 1-1-15,5-1-4 16,10 2 0-16,0 2 0 15,-1-4-1-15,-5 4 2 16,-7 0-2-16,-3 0 0 16,-14 0 1-16,-7 0 1 15,-12 0-1-15,-6 0 4 16,0 0-3-16,-3 0 5 16,0 0 8-16,0 0 14 15,0 0-9-15,0 0-9 0,0 0-10 16,0 0-2-16,0 0-4 15,-3 0-28-15,0 0-67 16,3 6-86-16,0-6-121 16</inkml:trace>
  <inkml:trace contextRef="#ctx0" brushRef="#br5" timeOffset="181739.37">7146 15484 147 0,'0'0'708'15,"0"0"-708"-15,0 0-27 16,0 0 27-16,0 0 18 16,0 0 55-16,9 138-6 15,6-79-25-15,3 8 2 16,3 9-22-16,-2 3-7 16,-1-3-7-16,-3-1 8 0,-9-8-14 15,-3-8 0 1,-3-10-2-16,0-5-13 15,0-9-52-15,-3-8-64 0,0-15-83 16,3-12-330-16</inkml:trace>
  <inkml:trace contextRef="#ctx0" brushRef="#br5" timeOffset="182015.64">7258 15913 517 0,'0'0'194'16,"0"0"-189"-16,0 0 13 0,0 0 55 15,0 0 6-15,0 0-10 16,0 0-18-16,-339 141-7 16,281-97-17-16,6 2-19 15,10 0-1-15,2 0-2 16,13 1 4-16,3-3-7 15,5-2 0-15,5-9-2 16,4-7-6-16,7-6-28 16,3-7-79-16,0-12-124 15,10-1-320-15</inkml:trace>
  <inkml:trace contextRef="#ctx0" brushRef="#br5" timeOffset="182783.58">8074 15371 641 0,'0'0'66'16,"0"0"-33"-16,0 0-3 16,0 0 9-16,0 0 23 15,0 0-34-15,134-14-12 16,-71 41 6-16,4 10-1 15,-1 6-20-15,-5 9 2 16,-13 8-3-16,-11 1 1 0,-19 7-2 16,-15 4 1-16,-3 3 0 15,-31-1 0-15,-11-12-2 16,-4-13 2-16,-5-15 0 16,5-11 5-16,4-14 7 15,9-9 39-15,0-2-2 16,11-24 8-16,5-11-17 15,7-12-27-15,10-5-13 16,6-2-4-16,24 7-16 16,13 9-28-16,8 11-50 15,7 3-52-15,8 6-211 16</inkml:trace>
  <inkml:trace contextRef="#ctx0" brushRef="#br5" timeOffset="183358.83">9277 15305 779 0,'0'0'10'16,"0"0"-3"-16,0 0 50 15,0 0-15-15,0 0-2 0,0 0 13 16,-254 68-27 0,229-23-16-16,14 0-9 0,11-6-1 15,17-7-5 1,29-14-19-16,12-11 14 0,12-7-3 16,2-6-51-16,-3-18-27 15,-7-8 24-15,-17-5 42 16,-17-7 20-16,-10 1 2 15,-15 4-12-15,-3 7 15 16,0 9 38-16,-10 12 20 16,-4 9-10-16,1 2-32 15,4 0-16-15,3 19 1 16,0 8 18-16,6 8 14 16,0 4 7-16,12 5-25 0,13 6 14 15,5 2-16-15,3 2-9 16,-2 1-2-16,2 1-1 15,-3-5-2-15,-8 1-1 16,-5 0-3-16,-7 1-9 16,-7-5 11-16,-3-4 3 15,-13-6-1-15,-23-2 1 16,-16-9 4-16,-17-4 13 16,-10-10-4-16,-6-6 13 15,6-7 3-15,7 0-14 16,11-7-14-16,19-14-1 15,20-7-55-15,22-6-75 16,15 0-181-16</inkml:trace>
  <inkml:trace contextRef="#ctx0" brushRef="#br5" timeOffset="183765.74">7940 16583 637 0,'0'0'44'16,"0"0"-43"-16,0 0 20 15,0 0 61-15,0 0-44 16,0 0-18-16,-21 10 17 16,79-10-6-16,41 0 20 15,44-10-27-15,42-3-19 16,31-3-2-16,21-1-3 16,20 0-10-16,-3-3-14 15,-5 0 20-15,-18 3-2 16,-34 5-17-16,-43 2 8 15,-47 0 0-15,-49 3 14 16,-32 4 1-16,-26 3 0 16,0 0-33-16,-42 0-87 15,-27 10-160-15</inkml:trace>
  <inkml:trace contextRef="#ctx0" brushRef="#br5" timeOffset="184207.24">8468 16840 497 0,'0'0'92'0,"0"0"-67"15,0 0 76-15,0 0 3 16,0 0-31-16,0 0-7 16,160-42-21-16,-111 49-27 15,-1 15-3-15,-2 11-12 16,-6 5-3-16,-10 12-1 16,-6 8 1-16,-15 7 1 15,-9 2-1-15,0-7-3 16,-6-4 0-16,-12-10 0 15,-3-9 1-15,-6-9 2 16,2-10 5-16,-8-12 22 0,-6-6 24 16,-4-6-19-1,-2-18-9-15,2-2-8 0,12 0-8 16,11 6-5-16,14-4-2 16,6 8-23-16,9-5-43 15,33 2-31-15,18-1-64 16,17-2-138-16</inkml:trace>
  <inkml:trace contextRef="#ctx0" brushRef="#br5" timeOffset="184557.77">9163 16861 517 0,'0'0'364'16,"0"0"-363"-16,0 0 37 16,0 0 28-16,0 0-37 15,0 0-29-15,0 0-2 16,42-7 2-16,-3 20 2 16,4 6-2-16,-4 1 0 15,3 8-1-15,-2 4 0 16,-6 1 0-16,-4 4 0 15,-12 6 1-15,-12-3-5 16,-6-1 0-16,-9-3-3 16,-24-1-3-16,-16-6-12 15,-8 0 9-15,-1-13 4 16,6-10 4-16,10-6-17 0,15-2-31 16,17-29-69-16,10-11-217 15</inkml:trace>
  <inkml:trace contextRef="#ctx0" brushRef="#br5" timeOffset="184790.15">9724 16884 467 0,'0'0'366'0,"0"0"-358"0,0 0-8 15,0 0 61 1,0 0 6-16,0 0-24 0,-270 168-14 15,251-118-12 1,16-1-12-16,3-3-4 0,30-6 1 16,22-11 1-16,24-8-3 15,19-12-19-15,16-9-63 16,5-9-117-16,-5-27-352 16</inkml:trace>
  <inkml:trace contextRef="#ctx0" brushRef="#br5" timeOffset="185221">10867 15975 601 0,'0'0'209'0,"0"0"-209"16,0 0 42-16,0 0 43 15,0 0-3-15,0 0-27 16,42-17-27-16,22 12-3 16,27 0-18-16,12-5-7 15,3 2 1-15,-6 0-2 16,-15-5-6-16,-12 7-12 16,-16-1-9-16,-17 1-6 15,-16 2 16-15,-17 4-13 16,-7 0-9-16,0 0-73 15,-25 3-179-15</inkml:trace>
  <inkml:trace contextRef="#ctx0" brushRef="#br5" timeOffset="185457.7">10903 16375 720 0,'0'0'44'0,"0"0"-44"16,0 0 116-16,0 0 41 16,0 0-76-16,0 0-80 15,210-40 6-15,-92 27-2 16,3 0-4-16,-3-1-1 16,-6-1-2-16,-22-2-1 15,-9 1-27-15,-18-5-30 0,-12 1-80 16,-11-6-191-16</inkml:trace>
  <inkml:trace contextRef="#ctx0" brushRef="#br5" timeOffset="185939.36">12601 15648 672 0,'0'0'16'15,"0"0"-12"-15,0 0 57 16,0 0-2-16,0 0 26 16,0 0-9-16,-176 165-16 15,157-102-8-15,15-1-23 16,4-3-22-16,20-8-2 16,29-14 3-16,18-11 2 15,15-14-10-15,12-12-40 0,-6-10-35 16,-16-26 23-1,-17-16 40-15,-24-15 12 0,-14-11 0 16,-17 1-23-16,0 9 3 16,-36 18 20-16,-12 17 4 15,-21 16 17-15,-5 14-11 16,-11 3 4-16,4 26-11 16,10 13-3-16,17 8-27 15,20 6-216-15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29:22.241"/>
    </inkml:context>
    <inkml:brush xml:id="br0">
      <inkml:brushProperty name="width" value="0.05292" units="cm"/>
      <inkml:brushProperty name="height" value="0.05292" units="cm"/>
      <inkml:brushProperty name="color" value="#C00000"/>
    </inkml:brush>
  </inkml:definitions>
  <inkml:trace contextRef="#ctx0" brushRef="#br0">4732 475 734 0,'-3'-2'21'15,"-4"0"-19"-15,-1 2 49 16,1 0 21-16,-5 0-26 15,0 16-40-15,-6 14-6 0,-3 15-4 16,5 12 1 0,5 8 3-16,8 9 3 15,3 10 8-15,0 9 12 16,14 7 21-16,-1 9-9 0,2 4-3 16,-7 1-11-16,-8-1 7 15,0-10-8-15,-17-11-15 16,-14-12-5-16,-10-12-4 15,-12-14-31-15,-7-14-34 16,-4-15-28-16,1-23-43 16,5-4-62-16,6-35-115 15</inkml:trace>
  <inkml:trace contextRef="#ctx0" brushRef="#br0" timeOffset="158.13">4186 1189 389 0,'0'0'313'0,"0"0"-281"0,0 0 4 16,0 0 22-16,0 0-19 16,0 0-25-16,127-78-14 15,-42 68 0-15,18-4-25 16,16-5-135-16,-4-4-192 16</inkml:trace>
  <inkml:trace contextRef="#ctx0" brushRef="#br0" timeOffset="1358.64">5277 1333 624 0,'0'0'304'0,"0"0"-304"16,0 0 7-16,0 0 34 15,0 0 41-15,0 0-37 16,55-17-45-16,0 3-4 15,20-1-25-15,19 2-89 16,4 1-101-16,-14 6-120 16</inkml:trace>
  <inkml:trace contextRef="#ctx0" brushRef="#br0" timeOffset="1523.21">5375 1541 633 0,'0'0'129'0,"0"0"-129"16,0 0 0-16,0 0 53 16,0 0 20-16,0 0-72 15,100-9-1-15,9-12-51 16,12-7-219-16</inkml:trace>
  <inkml:trace contextRef="#ctx0" brushRef="#br0" timeOffset="2813.6">6615 1056 120 0,'0'0'580'16,"0"0"-536"-16,0 0-31 16,0 0 89-16,0 0 7 15,0 0-32-15,0 0-19 16,-10-21-32-16,29 12-25 16,11-2-1-16,16-2-3 15,8 3 3-15,7 5-3 16,-1 1 3-16,-13 4-7 15,-14 0 2-15,-16 0-8 16,-7 0-1-16,-7 8-8 0,-3 6 3 16,0 2 12-1,0 5-13-15,-10 1 4 0,-7 3 3 16,-8 1 8-16,-5 1-4 16,5-4 1-16,2-1 4 15,7-6 0-15,10-2-5 16,4-2-2-16,2-4 0 15,0 0-5-15,5 2 6 16,14-3 4-16,5 4 1 16,0 0 3-16,0-1 2 15,-2-1 1-15,-7 1-1 16,-4 0-3-16,-1 3-1 16,-7 4 1-16,-3 3-2 15,0 1 5-15,0 2 5 16,-16 1-2-16,-10 1 1 0,-8-3 13 15,-2-3-2-15,-7-2 8 16,-3-7 7-16,7-3 2 16,0-5-4-16,6-2 10 15,3 0-5-15,2-9-14 16,4-12-15-16,6-4-4 16,11-7-13-16,7-8-79 15,28-7-86-15,20-5-241 16</inkml:trace>
  <inkml:trace contextRef="#ctx0" brushRef="#br0" timeOffset="3247.44">7524 872 689 0,'0'0'14'16,"0"0"-13"-16,0 0 3 15,0 0 20-15,0 0-20 0,0 0-4 16,7 0 0-1,20 11 13-15,6 5 21 0,7 2-13 16,-4 3-6 0,-2 4-6-16,-1 8-1 0,-9 4-5 15,-2 4 1-15,-7 1-3 16,-10 2-1-16,-5-1 3 16,0 3-3-16,-23-6 0 15,-7 1-6-15,-8-9-7 16,-4-9 6-16,0-10 5 15,-1-12 2-15,10-1-1 16,11-8 0-16,19-21-8 0,3-14-53 16,41-6-209-1</inkml:trace>
  <inkml:trace contextRef="#ctx0" brushRef="#br0" timeOffset="3479.4">8010 1010 417 0,'0'0'376'16,"0"0"-376"-16,0 0 19 15,0 0 70-15,0 0-52 16,0 0-28-16,-185 74 21 16,146-32-1-16,5 4-12 15,4 6-12-15,9 1 1 16,15 2-4-16,6-6-2 15,17-5-15-15,29-10-60 16,21-15-115-16,12-13-200 0</inkml:trace>
  <inkml:trace contextRef="#ctx0" brushRef="#br0" timeOffset="3701.54">8286 1172 791 0,'0'0'82'0,"0"0"-67"0,0 0-15 15,0 0 69 1,0 0-36-16,0 0-28 0,82-8 3 16,-8 1 5-16,21-2-13 15,5-2-57-15,-12-6-193 16,-21-2-266-16</inkml:trace>
  <inkml:trace contextRef="#ctx0" brushRef="#br0" timeOffset="3914.97">8456 943 585 0,'0'0'318'16,"0"0"-318"-16,0 0-31 0,0 0 31 15,0 0 46-15,0 0 34 16,-4 160-42-16,17-104-8 16,2 1-3-16,0 4-22 15,0 1-4-15,1-3-1 16,1-4-47-16,2-8-108 16,2-17-227-16</inkml:trace>
  <inkml:trace contextRef="#ctx0" brushRef="#br0" timeOffset="4433.58">9623 1033 659 0,'0'0'36'0,"0"0"-31"15,0 0 17-15,0 0 61 16,0 0-18-16,0 0-9 16,-415 0-36-16,348 0-16 15,13 0-1-15,23 0 0 16,13 0-2-16,18 0 2 0,0 0 2 15,0 0-5 1,24-16-18-16,6-7-8 0,11-3-7 16,4-4 12-16,-6-1 6 15,-6 2 15-15,-6 2 2 16,-14 2 5-16,-7 9 27 16,-6 6 9-16,0 4 4 15,0 5-11-15,0 1-10 16,0 0-3-16,0 0-14 15,0 0-9-15,0 4-9 16,0 22-18-16,0 12 23 16,0 14 4-16,0 5 5 0,9 4 2 15,9-1-3 1,-3-3-4-16,4-3 0 0,1-3-23 16,8-9-82-16,5-8-104 15,4-16-270-15</inkml:trace>
  <inkml:trace contextRef="#ctx0" brushRef="#br0" timeOffset="4918.81">9860 770 42 0,'0'0'822'0,"0"0"-822"15,0 0 0-15,0 0-3 0,0 0 6 16,0 0 2-16,-76 85 12 16,67-41 12-16,9-4-19 15,9-3-8-15,22-7-2 16,11-12-6-16,10-9-28 16,8-9-19-16,1-3-38 15,-10-21-58-15,-8-6 64 16,-13-5 85-16,-9 0 12 15,-5-1 21-15,-15 8 8 16,-1 7 46-16,0 7 26 0,-1 8-36 16,-2 6-21-1,-6 0-55-15,-1 6-1 0,-2 15 0 16,0 10 7 0,9 9 17-16,3 6 0 0,3 7-3 15,18 4-6-15,4 5-7 16,2 2-4-16,0 6 4 15,-6 2-5-15,-5-3-2 16,-5-3-1-16,-11-9 0 16,0-6-1-16,-24-7 1 15,-15-8-4-15,-22-13-7 16,-24-13-14-16,-24-10-16 16,-15-10-66-16,0-25-239 15</inkml:trace>
  <inkml:trace contextRef="#ctx0" brushRef="#br0" timeOffset="7872.86">14373 557 658 0,'-13'-5'26'16,"4"5"-23"-16,-5 0 13 15,-2 4-4-15,-8 17-10 16,3 8 4-16,-2 1 4 16,9 4 1-16,5-5-8 15,9-2-3-15,0-8 0 16,16-6-2-16,23-6 4 16,9-7 2-16,15 0-4 0,-2-20-2 15,-6-6 2-15,-16-3 13 16,-17-1-11-16,-10 0 9 15,-12 3 5-15,0 4 16 16,-4 5-11-16,-6 5 0 16,6 8-15-16,1 4-6 15,0 1-2-15,0 9-12 16,-4 13-5-16,4 14 10 16,3 3 7-16,0 11 2 15,10 7 13-15,8 4 2 16,6 6 4-16,-1 4-5 15,3 3-1-15,-8 3-10 16,0 5 1-16,-9 3 0 0,-9-1-4 16,0 0 2-16,-6-10 4 15,-24-6-3-15,-9-10 34 16,-12-10 2-16,-8-13-8 16,-12-15 14-16,-7-18 0 15,-3-4 10-15,-4-33-15 16,6-15-16-16,15-11-14 15,23-9-10-15,37-10-14 16,22-11-68-16,55-7-88 16,24-1-94-16,24 8-359 15</inkml:trace>
  <inkml:trace contextRef="#ctx0" brushRef="#br0" timeOffset="8200.58">15538 725 614 0,'0'0'44'0,"0"0"-43"16,0 0 91-16,0 0 12 0,0 0-51 16,0 0-41-16,169 0-12 15,-87 0-3-15,9-1-150 16,0-6-260-16</inkml:trace>
  <inkml:trace contextRef="#ctx0" brushRef="#br0" timeOffset="8379.17">15672 996 836 0,'0'0'25'0,"0"0"-25"15,0 0 0-15,0 0 40 16,0 0-40-16,0 0-41 16,256-33-89-16,-152 11-279 15</inkml:trace>
  <inkml:trace contextRef="#ctx0" brushRef="#br0" timeOffset="8953.62">16649 530 842 0,'0'0'16'15,"0"0"-4"-15,0 0-10 16,0 0 28-16,0 0-21 16,0 0 5-16,81-7-1 15,-43 17-4-15,-1 13-6 16,2 8-3-16,-7 5-2 0,0 7-1 15,-5 3 0 1,-5 3 3-16,-7 0 3 0,-7-3-3 16,-8-1-3-1,0-5-5-15,-27-5-10 0,-17-6 1 16,-9-8-1-16,-8-9 11 16,2-6 7-16,10-6-3 15,10-2 1-15,20-21-26 16,19-9-73-16,15-10-202 15</inkml:trace>
  <inkml:trace contextRef="#ctx0" brushRef="#br0" timeOffset="9172.54">17190 602 761 0,'0'0'98'0,"0"0"-90"16,0 0-6-16,0 0 27 15,0 0 1-15,0 0 14 16,-164 161 2-16,140-107-19 16,12 3-13-16,12-1-14 15,3-5-1-15,30-6-7 16,15-10-46-16,13-12-60 16,7-16-102-16,1-7-189 15</inkml:trace>
  <inkml:trace contextRef="#ctx0" brushRef="#br0" timeOffset="9507.65">17113 289 599 0,'0'0'185'15,"0"0"-184"-15,0 0 16 16,0 0 0-16,0 0-8 15,0 0-1-15,116-83 7 16,-60 81-1-16,2 2-14 16,-5 9 0-16,-12 11-3 15,-12 3 3-15,-12 8-7 16,-10 2-3-16,-7 2 9 16,-10 4 1-16,-16 3 1 15,-13-1 5-15,5 2-1 0,6-3-2 16,8-7-1-16,14-7 6 15,6-9-8-15,0-4 0 16,30-6 2-16,15-7-5 16,22 0 3-16,12-3-96 15,-1-18-298-15</inkml:trace>
  <inkml:trace contextRef="#ctx0" brushRef="#br0" timeOffset="9788.43">17784 926 180 0,'0'0'396'16,"0"0"-392"-16,0 0 125 15,0 0 16-15,0 0-57 16,0 0-18-16,59-13-28 16,-10 6-13-16,13-2-11 15,12-1-13-15,14 1-5 16,2-4-62-16,-2-3-92 16,-13-7-222-16</inkml:trace>
  <inkml:trace contextRef="#ctx0" brushRef="#br0" timeOffset="10009.84">18087 602 671 0,'0'0'132'16,"0"0"-132"-16,0 0-19 15,0 0 19-15,0 0 67 16,0 0 4-16,-10 206-30 15,10-147-15-15,0 3-23 16,3-2-1-16,11-3-2 0,2-1-46 16,10-9-93-16,2-9-225 15</inkml:trace>
  <inkml:trace contextRef="#ctx0" brushRef="#br0" timeOffset="10597.09">18716 539 734 0,'0'0'0'0,"0"0"-14"16,0 0 14-16,0 0 31 16,0 0-8-16,0 0-3 15,-79 214-11-15,100-182-9 16,15-7-2-16,9-10-2 15,13-10-14-15,3-5-9 16,-1-2-29-16,-11-18-17 0,-12-5 37 16,-10-3 31-1,-14-1 5-15,-7 4 37 0,-6 7 11 16,0 5 15-16,0 8-11 16,-3 2-22-16,-3 3-25 15,-1 0-5-15,-2 16 0 16,-1 12 3-16,7 8 24 15,3 9-1-15,0 9 1 16,10 6-13-16,8 4 3 16,3 1-9-16,-5-1-8 15,-3-3 0-15,-7 1 0 16,-6-5-3-16,0-6-21 16,-1-10-5-16,-20-16-19 0,-3-10-1 15,-7-13 0-15,-9-2 21 16,-5-16-15-16,0-27-48 15,8-11-52-15,15-10-75 16</inkml:trace>
  <inkml:trace contextRef="#ctx0" brushRef="#br0" timeOffset="10946.91">19252 174 581 0,'0'0'129'0,"0"0"-121"16,0 0-3-16,0 0 31 15,0 0-30-15,0 0 5 16,36-4-9-16,10 30 15 16,5 8 9-16,-2 2-20 15,-7 1-3-15,-17-1-3 16,-7 2-2-16,-15 0-8 15,-3 2 5-15,-21-1-4 16,-15 0-6-16,-12-3 11 16,5-8 4-16,12-5 1 15,7-4 1-15,18-9-2 16,6-3-3-16,1-5 3 16,34-2 4-16,17 0 61 15,15-2-52-15,9-9-13 0,-1-9-112 16,-14-3-350-16</inkml:trace>
  <inkml:trace contextRef="#ctx0" brushRef="#br0" timeOffset="11624.11">19765 976 6 0,'0'0'670'16,"0"0"-626"-16,0 0-36 16,0 0 67-16,0 0 17 15,0 0-18-15,7 0-26 16,25 0-19-16,17-4-12 16,9 1-5-16,2 0-12 15,-3 2-3-15,-16 1 3 16,-13 0 0-16,-13 0-6 15,-5 0-5-15,-10 0-10 16,0 0-13-16,3 0-16 16,7-4-77-16,6-5-234 15</inkml:trace>
  <inkml:trace contextRef="#ctx0" brushRef="#br0" timeOffset="11889.39">20478 602 540 0,'0'0'262'16,"0"0"-262"-16,0 0-17 16,0 0 17-16,0 0 8 15,0 0 91-15,-28 182-17 16,15-110-31-16,3 5 9 15,4-4-31-15,2-3-9 16,4-2-16-16,0-5 0 0,1 1-4 16,11-5-49-1,2-12-153-15,-8-13-317 16</inkml:trace>
  <inkml:trace contextRef="#ctx0" brushRef="#br0" timeOffset="16317.42">2858 2659 195 0,'0'0'273'0,"0"0"-223"15,0 0 3-15,0 0 91 16,0 0-15-16,0 0-35 16,-13 0-40-16,13 0-22 15,0 0-4-15,0 0-2 0,0 0-1 16,0 0 0-16,0 0-8 15,0 0-4-15,0 0-2 16,0 0-6-16,0 0 1 16,0 0-5-16,0 0 0 15,0 0 3-15,0 0-3 16,0 0 0-16,0 0 1 16,0 0-2-16,0 0 1 15,0 0 0-15,0 0 0 16,0 0 0-16,0 0 0 15,0 0 0-15,0 0-1 16,0 0 1-16,0 0-2 0,0 0 0 16,0 0 0-1,0 0 0-15,0 0-2 0,0 0 2 16,0 0-1-16,0 0 0 16,0 0 1-16,0 0-1 15,0 0 1-15,0 0 1 16,0 0-6-16,0 0 2 15,10 0-6-15,17 0 4 16,13 0 6-16,20 0 3 16,13 0 1-16,11-2-4 15,-4-2-9-15,-8 0 4 16,-11 3-5-16,-16 1-2 16,-15 0 5-16,-11 0 2 0,-13 0 5 15,-6 0 0 1,0 0 3-16,0 0 2 0,0 0-1 15,0 0 0-15,0 0 1 16,0 0-4-16,0 0-1 16,0 0-2-16,0 0-6 15,0 0-1-15,0 14-6 16,0 11 9-16,0 5 6 16,0 5 0-16,0 4 1 15,0 6-1-15,-6 4 0 16,0 4 1-16,-1 2 0 15,4-3 0-15,-2-4-2 0,2-6 1 16,2-8 0-16,-1-5 0 16,2-7 0-16,0-8 1 15,0-6-1-15,-1-2 0 16,1-5 0-16,-2-1 1 16,1 0 3-16,-4 0 11 15,-5-5 3-15,-5-12-14 16,-9-3-3-16,-3-4-1 15,-4 0 2-15,-5-7-2 16,-1 3-3-16,-4-3 1 16,-2 1-1-16,1-1 3 15,-2 1 0-15,5-3 2 16,3 2-2-16,6-1 1 16,-1 2 2-16,1 1-3 15,3-2 2-15,2 3-1 0,4 0-1 16,3 4 1-16,6 1-2 15,5 5 2-15,1 7-1 16,3 4 2-16,1 3-1 16,2 3-2-16,0 0 1 15,0 1-3-15,0 0 0 16,0 0-4-16,0 0-10 16,0 0-51-16,0 8-55 15,0 10-42-15,5 3-56 16,14-5-177-16</inkml:trace>
  <inkml:trace contextRef="#ctx0" brushRef="#br0" timeOffset="16776.27">3989 2466 664 0,'0'0'7'16,"0"0"-7"-16,0 0 13 16,0 0 28-16,0 0-2 15,0 0-39-15,-27 10-20 16,27 31 9-16,0 14 11 16,0 8 18-16,0 8-1 15,6 7 43-15,6 4-21 16,0 4-1-16,3 3-7 15,-6-3-12-15,-2-3-7 0,-7-5-2 16,0-9-9 0,-10-7-1-16,-14-10-5 0,-6-11-39 15,-5-11-59-15,-4-15-100 16,0-15-254-16</inkml:trace>
  <inkml:trace contextRef="#ctx0" brushRef="#br0" timeOffset="16947.8">3709 3017 447 0,'0'0'342'0,"0"0"-328"16,0 0 3-16,0 0 64 16,0 0-8-16,0 0-59 15,68-42-14-15,4 34-16 0,22-4-114 16,6-5-205-16</inkml:trace>
  <inkml:trace contextRef="#ctx0" brushRef="#br0" timeOffset="24582.53">4526 2802 412 0,'0'0'233'15,"0"0"-206"-15,0 0 4 16,0 0 36-16,0 0 17 16,5 0-8-16,14 0-29 15,17-3-28-15,28-1-12 16,21 1-6-16,6-2-1 16,0 3-1-16,-13 1-39 15,-17 1-35-15,-22 0-30 0,-20 3-86 16,-19 4-162-1</inkml:trace>
  <inkml:trace contextRef="#ctx0" brushRef="#br0" timeOffset="24865.78">4420 3173 606 0,'0'0'158'16,"0"0"-158"-16,0 0 0 15,0 0 30-15,0 0 41 16,0 0-16-16,227-10-43 15,-112 0-12-15,3-2-22 16,3-2-116-16,-17-6-231 16</inkml:trace>
  <inkml:trace contextRef="#ctx0" brushRef="#br0" timeOffset="25790.31">6227 2519 501 0,'0'0'396'16,"0"0"-396"-16,0 0-34 15,0 0 12-15,0 0 22 16,0 0 6-16,15 151 33 0,-3-79-8 15,4 5-9-15,-2 3 8 16,-2-4-11-16,-2-4-6 16,-1-8-10-16,-6-7 1 15,-3-8-4-15,0-7-29 16,0-10-83-16,-3-14-99 16,-3-18-282-16</inkml:trace>
  <inkml:trace contextRef="#ctx0" brushRef="#br0" timeOffset="26038.65">6232 2889 787 0,'0'0'15'15,"0"0"-15"-15,0 0 0 16,0 0 26-16,0 0 31 15,0 0-5-15,-339 184-22 16,272-136-11-16,9 0-11 16,-2-3-6-16,6 0-2 15,5-6 0-15,13-4-35 16,14-7-59-16,17-11-82 16,5-14-167-16</inkml:trace>
  <inkml:trace contextRef="#ctx0" brushRef="#br0" timeOffset="28808.65">6773 2569 49 0,'0'0'138'16,"0"0"-138"-16,0 0-7 15,0 0 7-15,0 0 43 16,0 0 19-16,0 0-36 16,-6 0-18-16,6 0 11 15,0 0 20-15,0 0 5 16,0 0-4-16,0 0 1 15,0 0-4-15,0 0-2 16,0 0 5-16,0 0-5 16,0 0-7-16,0 0-7 15,0 0-4-15,0 0-10 16,0 0-5-16,0 2-3 16,9-1 3-16,9 2-1 0,3 0 5 15,12 0-4-15,7 1 4 16,8-1-6-1,10 0-1-15,0 0 1 0,5-2 2 16,-2 2 0-16,-3 1-2 16,-10 0 0-16,-8-1 0 15,-13-1 2-15,-12 1-2 16,-9-3 0-16,-6 2 1 16,0-2-1-16,0 0 7 15,0 0 0-15,0 0 0 16,0 0 4-16,0 0 0 15,0 0-3-15,0 0-6 16,0 0-1-16,0 0-1 0,0 0 1 16,0 0-1-16,0 0 1 15,0 1-1-15,0 3-2 16,0 8-4-16,-9 8-2 16,-3 8 8-16,-3 8 3 15,3 6 2-15,-1 5-3 16,4 6 6-16,0 0-2 15,0 1 0-15,3-5 4 16,0-4 1-16,0-4-2 16,0-4-5-16,3-7-3 0,-4-3 2 15,4-9-1 1,-2-4 1-16,2-7-2 0,0-3 1 16,3-3-1-16,0-1 4 15,-3 0 9-15,0 0 6 16,-7-9 43-16,-2-12-24 15,-6-9-39 1,-3-7 0-16,-6-2 2 0,2-7-2 16,-2 2-5-16,2 1 5 15,2 1 1-15,-1 2-1 16,2 1-2-16,-2 0-1 16,3-1 3-16,2-1 0 15,1 0 3-15,6 0-3 16,-3 1 0-16,6 7 0 15,3 6-2-15,0 9 5 0,6 8-3 16,-3 4 2-16,3 4-4 16,-3 1 1-1,3 0-5-15,-3 1 3 0,3 0-14 16,0 0-28-16,0 0-36 16,0 12-65-16,0 9-130 15,0-2 50-15</inkml:trace>
  <inkml:trace contextRef="#ctx0" brushRef="#br0" timeOffset="29472.09">7883 2619 541 0,'0'0'132'15,"0"0"-128"-15,0 0 1 0,0 0 54 16,0 0-24-1,0 0-26-15,-106 28-9 0,76 2 6 16,8 3-5-16,9-1 4 16,8 0 1-16,5-4-6 15,12-3-6-15,24-12-4 16,12-8-14-16,10-5 2 16,0-12-18-16,-9-13-3 15,-13-6 14-15,-14-2 29 16,-11 1 0-16,-11 1 44 15,0 3 11-15,0 6 4 16,-3 8 13-16,0 4-21 16,-2 9-1-16,5 1-38 0,0 0-12 15,0 1-14 1,-4 19-7-16,4 13 21 0,0 12 1 16,0 9 10-16,0 10 1 15,0 4-5-15,9 4-2 16,-3 2 0-16,-3 0-5 15,-3 0 1-15,0 0-1 16,-9-6 0-16,-15-4-6 16,-6-8 3-16,-7-8 1 15,-12-7 1-15,-8-8 1 16,-4-11 10-16,-3-12 27 16,-5-10 44-16,5-9-15 15,-2-23-39-15,8-11-7 16,12-8-20-16,23-9-16 0,23-11-80 15,14-9-122 1,35-5-404-16</inkml:trace>
  <inkml:trace contextRef="#ctx0" brushRef="#br0" timeOffset="34631.03">2667 4395 61 0,'0'0'341'0,"0"0"-295"15,0 0-42-15,0 0 20 16,0 0 66-16,0 0-34 16,0 0-4-16,-7-3-23 15,7 3-6-15,0 0-23 16,13 0-1-16,14 10 1 16,18 3 4-16,10 1 14 15,12 0-12-15,-1-2-2 16,0-1 1-16,-5-3-4 15,-9 1 3-15,-13-4-4 16,-14 0-5-16,-16-3-1 16,-5-1-2-16,-4 0-2 15,0-1 1-15,0 3 9 16,0-3 0-16,0 0 2 0,0 0-1 16,0 0 0-16,0 1-1 15,0-1 0-15,0 0 1 16,0 0-2-16,0 0 1 15,0 0 0-15,0 5 0 16,-5 3 0-16,-9 9 4 16,-2 5 5-16,-1 5 5 15,-2 8 2-15,4 6-5 16,3 9-10-16,6 8 2 16,3 2-3-16,0 4 0 15,0-5 3-15,0-7-3 16,0-5 1-16,0-6 0 0,-4-7-1 15,4-8 1-15,0-7 1 16,0-7-2-16,1-4 0 16,1-7 0-16,-1-1 4 15,-1 0 8-15,3 0 19 16,-6 0 33-16,-1-13-1 16,-8-5-42-16,-1-7-20 15,-7-4 6-15,-4-3-7 16,-3-6 0-16,-7-5-2 15,-3-4 2-15,-2-9-3 16,0-6 0-16,5 2 3 0,7 3 3 16,9 13-2-1,5 9 7-15,5 9-2 0,2 6 11 16,2 1-7-16,1 3-8 16,3 2-2-16,0 2-1 15,0 1 1-15,3 1-3 16,0 3 0-16,0-1-1 15,0 3-22-15,0 2 7 16,0 2-7-16,0 1-41 16,0 0-23-16,0 0-102 15,12 6-187-15</inkml:trace>
  <inkml:trace contextRef="#ctx0" brushRef="#br0" timeOffset="35058.89">4031 4369 540 0,'0'0'0'16,"0"0"-60"-16,0 0 59 15,0 0 1-15,0 0 59 16,0 0-46-16,0 0-11 0,-97 60 17 16,70-9 5-16,3 6 1 15,5 6-5-15,4 9 15 16,6 3-2-16,2 2-5 15,5 4-11-15,1-7-2 16,1 6-1-16,0-5 5 16,0-2 0-16,-5-10-15 15,-1-6-1-15,-6-9-3 16,-4-8-3-16,-11-10-33 16,-9-6-55-16,-13-12-96 15,-2-12-4-15,-10-7-57 16</inkml:trace>
  <inkml:trace contextRef="#ctx0" brushRef="#br0" timeOffset="35239.97">3427 4933 424 0,'0'0'124'16,"0"0"-121"-16,0 0-3 15,0 0 37-15,0 0 23 16,0 0-17-16,158-26-23 15,-98 26-9-15,11 0-11 16,7 0 0-16,5 0-103 0,-8 0-220 16</inkml:trace>
  <inkml:trace contextRef="#ctx0" brushRef="#br0" timeOffset="35691.75">4355 4919 307 0,'0'0'71'0,"0"0"-68"0,0 0 68 16,0 0 59-16,0 0-32 16,0 0-40-16,-3-1-17 15,3 1-13-15,3 0 1 16,16 0-9-16,17-2-4 16,13 0 5-16,14 0-6 15,-2 0-8-15,-3 1-5 16,-7-1-4-16,-8 0 4 15,-10 0-2-15,-11 0 1 16,-11 0 1-16,-8 1-1 16,-3-1 5-16,0 2 22 0,0-1-4 15,0 1-8 1,0 0-8-16,0-2-8 16,0 2-2-16,0 0-28 0,0 0-45 15,0 0-60-15,6-4-158 16</inkml:trace>
  <inkml:trace contextRef="#ctx0" brushRef="#br0" timeOffset="36032.85">5420 4419 620 0,'0'0'80'0,"0"0"-80"16,0 0-15-16,0 0 15 15,0 0 13-15,0 0 36 16,49 166-1-16,-25-88-17 15,0 1-5-15,1 2-19 16,-4-9 8-16,-3-7-8 16,-6-5-6-16,-6-9-1 15,-6-7-1-15,0-10-33 0,-6-9-60 16,-15-10-95 0,-1-9-206-16</inkml:trace>
  <inkml:trace contextRef="#ctx0" brushRef="#br0" timeOffset="36269.71">5536 4811 615 0,'0'0'26'0,"0"0"-25"16,0 0-1-16,0 0 38 15,0 0 13-15,0 0-3 0,-198 126-16 16,156-84-26-16,-4 6-3 16,4-2-3-16,0-4-25 15,6-4-89-15,8-9-178 16</inkml:trace>
  <inkml:trace contextRef="#ctx0" brushRef="#br0" timeOffset="37758.91">6257 4467 292 0,'0'0'129'0,"0"0"-105"16,0 0 25-16,0 0 26 15,0 0 2-15,0 0-19 16,6 0-24-16,21 0-29 16,19 0 0-16,21 0-2 15,15 4-2-15,5 5-1 0,-5-2 0 16,-12 1 0-16,-10-2-13 15,-19 0-15-15,-11-2 9 16,-18-1 12-16,-9 0-15 16,-3-2 9-16,0 5 8 15,-3 3-7-15,-13 4 12 16,1 5 0-16,-3 7 2 16,3 7-3-16,2 6 1 15,2 10 0-15,2 2-1 16,3 3 1-16,3-3 0 15,-4 0 0-15,1-1 1 16,0-6 0-16,3-5-1 16,-2-5 1-16,2-7 0 15,-1-10-1-15,4-6 0 0,-3-1 0 16,3-9 1 0,-3 0 2-16,-3 0 12 0,-6-9 43 15,-6-15-47-15,-7-10-11 16,-8-5-2-16,-6-7 0 15,-3-2 1-15,-4-3 1 16,6-5 0-16,0-2-3 16,4 0 3-16,9 6 0 15,12 7 0-15,3 8 0 16,3 7 9-16,6 6-4 16,0 1 0-16,3 5-3 15,0 5 0-15,0 1 2 16,0 7-3-16,0 3-1 0,0 1 0 15,0 1-2-15,0 0-10 16,0 0-31-16,8 6-46 16,14 8-2-16,6-1-48 15,5-4-230-15</inkml:trace>
  <inkml:trace contextRef="#ctx0" brushRef="#br0" timeOffset="38450.06">7433 4506 390 0,'0'0'49'0,"0"0"-46"16,0 0-3-16,0 0 16 15,0 0 20-15,0 0 11 16,-127-5 0-16,88 22-25 16,0 7-5-16,3 3-2 15,5 4 1-15,10-1-8 0,8-1 3 16,10-5-11-1,3-2 0-15,3-7-7 0,27-5-7 16,11-7-20 0,12-3 13-16,12-13-28 15,-4-14-25-15,-7-7 9 0,-11-2 13 16,-13-3 17-16,-15 2 34 16,-10 4 1-16,-5 8 51 15,0 7 19-15,-8 7 55 16,2 6-59-16,0 5-30 15,-1 0-27-15,1 9-7 16,-3 15-2-16,3 9 14 16,1 12-3-16,5 14 12 15,0 8-2-15,0 7-6 0,8 3 4 16,4-2 1-16,1 2-11 16,-4-1-5-16,-1-2-3 15,-5-2 2-15,-3-9-3 16,0-8 1-16,-5-7 0 15,-13-10 0-15,-1-8 0 16,-11-11-1-16,-9-7 18 16,-7-12 60-16,-15-1 3 15,-5-25-46-15,2-14-5 16,15-2-11-16,16-7-8 16,24-5-11-16,9-3-29 15,36-7-63-15,31-3-79 16,18-1-103-16,15 3-119 0</inkml:trace>
  <inkml:trace contextRef="#ctx0" brushRef="#br0" timeOffset="38751.25">8222 4596 407 0,'0'0'251'0,"0"0"-244"15,0 0-1 1,0 0 49-16,0 0 27 0,0 0-19 16,58-7-31-16,-10 7-9 15,7 0-13-15,8 0-5 16,1 0-5-16,0 0-4 15,-4 0-2-15,-8 0-33 16,-6 0-25-16,-12 0-62 16,-14 0-104-16,-7 0-86 15</inkml:trace>
  <inkml:trace contextRef="#ctx0" brushRef="#br0" timeOffset="38953.06">8368 4840 364 0,'0'0'167'0,"0"0"-165"15,0 0 29-15,0 0 51 16,0 0 24-16,0 0-45 16,0 0-61-16,169-16 0 15,-83 10-4-15,5-3-72 16,-3-9-152-16,-7-12-161 15</inkml:trace>
  <inkml:trace contextRef="#ctx0" brushRef="#br0" timeOffset="39483.64">9454 4395 293 0,'0'0'110'0,"0"0"-105"15,0 0 30-15,0 0 26 16,0 0-27-16,0 0-16 16,-67 37 9-16,43-10-2 15,-1 5 8-15,6 4-3 16,2 6-6-16,5 6-2 16,9 0 1-16,3 0-6 15,0-4-6-15,15-9-5 16,15-6 2-16,6-7 1 15,13-10-1-15,6-6 0 16,2-6-5-16,1-6 0 16,-9-16-1-16,-7-13-2 15,-6-13 9-15,-6-13-8 16,-5-1 19-16,-14-2-13 0,-7 2-4 16,-4 10 20-16,-21 11 4 15,-12 10-3-15,-7 14-21 16,-11 12-3-16,-13 5-4 15,-12 10 0-15,-15 23-5 16,1 15-41-16,-5 7-134 16</inkml:trace>
  <inkml:trace contextRef="#ctx0" brushRef="#br0" timeOffset="47052.7">1856 6601 441 0,'0'-2'216'0,"0"-2"-200"16,0 4-2-16,6 0-9 15,4 0-5-15,15 13-13 16,8 16 13-16,12 7 12 16,13 10 18-16,-4 8-17 15,-3 10-9-15,-10 10-3 16,-11 8 1-16,-16 7 0 16,-14-3 3-16,-2-5-2 15,-29-6-3-15,-8-9 3 0,-10-10-1 16,-6-13 5-16,-2-14 21 15,-3-15 29-15,-4-14 9 16,-6-3 3-16,3-23 0 16,6-17-34-16,16-4-8 15,18-12-8-15,24 0-19 16,3 0-14-16,31-2-45 16,17 6-59-16,15 9-42 15,19 10-214-15</inkml:trace>
  <inkml:trace contextRef="#ctx0" brushRef="#br0" timeOffset="47497.06">2842 6351 500 0,'0'0'37'0,"0"0"-37"16,0 0-57-16,0 0 57 16,0 0 0-16,0 0 5 15,-142 200 34-15,139-130-3 16,3 2-1-16,9 11-7 16,15 6 4-16,-3 3 20 15,4 2-15-15,-7-5-4 16,-9-4-23-16,-6-9-3 15,-3-10-1-15,-9-9-6 16,-19-11-1-16,-17-10-65 0,-9-13-106 16,-13-13-103-16</inkml:trace>
  <inkml:trace contextRef="#ctx0" brushRef="#br0" timeOffset="47664.62">2414 7038 417 0,'0'0'355'0,"0"0"-347"16,0 0-8-16,0 0 0 15,0 0 13-15,0 0-12 16,313-20-1-16,-210 20-15 16,3-4-256-16</inkml:trace>
  <inkml:trace contextRef="#ctx0" brushRef="#br0" timeOffset="49162.88">1486 8001 318 0,'0'0'253'0,"0"0"-243"16,0 0 3-16,0 0-5 16,0 0 36-16,0 0 17 15,0 0 14-15,423-19-21 16,-202 10-26-16,30-3-21 15,16 1-7-15,-3-1 0 16,-22-1-3-16,-29 4 3 16,-34 2-41-16,-49-3 14 15,-42 4-10-15,-39 3 6 16,-37-8-20-16,-12 2-50 16,-18-6-140-16</inkml:trace>
  <inkml:trace contextRef="#ctx0" brushRef="#br0" timeOffset="50399.1">1875 8738 218 0,'0'0'120'0,"0"0"-57"0,0 0-17 16,0 0-13-16,0 0 1 15,0 0-2-15,52 7 11 16,-22 15 17-16,0 6-39 15,-3 5-6-15,6 10-14 16,-2 3 1-16,3 9-2 16,-4 5 6-16,0 4-5 15,-12 5-1-15,-9 1 0 16,-9-5 0-16,0-10-4 16,-18-13 2-16,-9-13 1 0,3-13 1 15,-4-7 14-15,-2-9 18 16,-6 0 30-16,0-12 0 15,2-18-28-15,9-2 1 16,7-12 3-16,15-7-38 16,3-7-20-16,25 2-56 15,21-1-50-15,14 13-98 16,13 3-150-16</inkml:trace>
  <inkml:trace contextRef="#ctx0" brushRef="#br0" timeOffset="50751.16">2551 8696 662 0,'0'0'29'15,"0"0"-29"-15,0 0-3 16,0 0 3-16,0 0 3 15,0 0 0-15,46 16-2 16,-3 8 14-16,10 7-4 16,-1 6-10-16,-3 4-1 15,-7 5-1-15,-12 2-2 16,-11 2-5-16,-10-3 6 16,-9-1 2-16,0-2 0 15,-12-5-1-15,-15-4 1 0,-9-8 0 16,-8-4 1-16,-7-10 14 15,0-9 5-15,2-4-11 16,13 0-6-16,17-26-3 16,19-11-25-16,24-6-191 15</inkml:trace>
  <inkml:trace contextRef="#ctx0" brushRef="#br0" timeOffset="50975.08">3164 8823 759 0,'0'0'64'0,"0"0"-62"0,0 0 33 15,0 0 4-15,0 0-28 16,0 0 13-16,-170 91 8 16,136-42-8-16,4 3-17 15,8 1-3-15,11-3-2 16,11 6-2-16,11-6-5 15,35-7-65-15,27-14-135 16,18-22-289-16</inkml:trace>
  <inkml:trace contextRef="#ctx0" brushRef="#br0" timeOffset="51713.11">4714 7606 408 0,'0'0'274'16,"0"0"-254"-16,0 0-20 15,0 0 54-15,0 0 35 16,0 0-9-16,-4 0-33 15,13 0-29-15,27 0-11 16,19 0 5-16,22-1-7 16,4-5-5-16,-5 3-1 15,-18 2-3-15,-19 1 4 16,-17 0 0-16,-16 0-9 0,-6 0-5 16,0 0 1-16,0-2 11 15,-6-2 2-15,-13 0-22 16,4-5-97-16,0 0-61 15,12-4-153-15</inkml:trace>
  <inkml:trace contextRef="#ctx0" brushRef="#br0" timeOffset="52005.41">6209 6905 678 0,'0'0'178'0,"0"0"-178"16,0 0-14-16,0 0-2 16,0 0 16-16,0 0 50 15,-4 177 3-15,4-96-13 16,4 7-24-16,5-1-8 15,2-1-4-15,-10-6-4 16,-1-10-1-16,-3-6-7 16,-15-10-74-16,-3-11-86 15,2-18-227-15</inkml:trace>
  <inkml:trace contextRef="#ctx0" brushRef="#br0" timeOffset="52235.32">6145 7349 569 0,'0'0'179'0,"0"0"-178"16,0 0 12-16,0 0 48 16,0 0-14-16,0 0-20 15,-280 101 1-15,227-54-1 16,4 1-17-16,13-1-6 15,8-4-4-15,10-4-4 0,14-3-42 16,4-11-106-16,19-12-221 16</inkml:trace>
  <inkml:trace contextRef="#ctx0" brushRef="#br0" timeOffset="52724.07">6933 6473 601 0,'0'0'55'16,"0"0"-55"-16,0 0-13 15,0 0 8-15,0 0 5 16,0 0 46-16,61 113 32 16,-22-52-38-16,4 16-15 0,-4 10-24 15,-5 11 5 1,-7 6-5-16,-11 2 2 0,-7-3-3 15,-9-10 0-15,0-9 0 16,-22-16 0-16,-2-16 0 16,-4-10 0-16,-2-14 0 15,6-15 0-15,-6-10 9 16,0-3 7-16,-4-16 47 16,4-16 12-16,3-7-28 15,11-9-9-15,16-5-35 16,3-10-3-16,34 1-32 15,14-1-59-15,13 9-59 16,9 10-169-16</inkml:trace>
  <inkml:trace contextRef="#ctx0" brushRef="#br0" timeOffset="53263.78">7758 6660 603 0,'0'0'33'16,"0"0"-23"-16,0 0 69 16,0 0-43-16,0 0-17 15,0 0 13-15,-133 72-14 0,123-37-9 16,10 0-9-16,0 0-1 15,31-11-3-15,12-6 4 16,15-11-6-16,5-7 6 16,-2-4-25-16,-10-19-17 15,-15-4 11-15,-11-3 31 16,-17 8 0-16,-8-1 2 16,0 8 11-16,-8 2 9 15,-10 6-10-15,2 7 5 16,-1 0-4-16,-2 12-10 15,7 13 4-15,0 12 1 16,9 12 8-16,3 12 8 16,5 7-8-16,20 2 2 0,5-1-2 15,1-3-14 1,-4-3 7-16,-9-4-9 0,-6-3-6 16,-12-5 5-16,0-5 1 15,-27-7-1-15,-15-4 1 16,-16-8 0-1,-21-6 2-15,-12-11 4 0,-12-10-6 16,0 0-3-16,8-3-8 16,23-11-27-16,33 0-31 15,33-3-43-15,15-2-194 16</inkml:trace>
  <inkml:trace contextRef="#ctx0" brushRef="#br0" timeOffset="53638.77">6185 7990 75 0,'0'0'618'0,"0"0"-618"16,0 0-7-16,0 0 7 15,0 0 75-15,0 0-1 16,-83 1-38-16,135-1 0 16,42 0-14-16,42 0 14 0,40-1-12 15,31-7 0-15,23-3-18 16,19-5 0-16,6-7-6 16,-9-3-23-16,-22-1-17 15,-39 8-4-15,-39 9 32 16,-35 9 5-16,-37 1 7 15,-29 0 6-15,-21 0 9 16,-15 0 4-16,-9 0-19 16,0 1-8-16,-6 3-30 15,-16-1-114-15,-14 0-180 16</inkml:trace>
  <inkml:trace contextRef="#ctx0" brushRef="#br0" timeOffset="54331.92">6845 8386 119 0,'0'0'310'0,"0"0"-289"16,0 0 11-16,0 0 101 15,0 0-46-15,0 0-30 16,10 185-17-16,11-133-14 16,9 7 0-16,3 8-6 15,3 5-1-15,-4-3-13 16,-12-5-6-16,-11-5 1 15,-9-5-1-15,-12-12 1 16,-27-7 0-16,-10-11 6 16,-9-14 9-16,-5-10 22 0,5 0 3 15,10-21 0-15,12-10 3 16,12-6-18-16,18-3-9 16,6 1-17-16,17-4-26 15,26 2-43-15,18 8-37 16,14 11-19-16,5 2-106 15</inkml:trace>
  <inkml:trace contextRef="#ctx0" brushRef="#br0" timeOffset="54713.55">7458 8485 280 0,'0'0'378'15,"0"0"-374"-15,0 0 28 16,0 0 66-16,0 0-42 16,0 0-43-16,21-11-5 15,13 20 10-15,11 5 9 16,4 6-7-16,-4 5-18 15,1 7-1-15,-10 4-1 16,-6 7-5-16,-5 3 4 16,-8 4-2-16,-7-2-1 15,-10 2-9-15,-6-6-20 16,-27-6 5-16,-10-7-1 0,-15-8 11 16,-3-10 8-16,-2-8 3 15,2-5 1-15,10 0 6 16,21-19-4-16,23-13-64 15,20-8-236-15</inkml:trace>
  <inkml:trace contextRef="#ctx0" brushRef="#br0" timeOffset="54915.84">7991 8629 760 0,'0'0'86'0,"0"0"-81"15,0 0 23-15,0 0 27 16,0 0-5-16,0 0-14 16,-205 152-13-16,189-107-16 15,16 3-7-15,10-1-7 16,38-5-41-16,28-6-106 16,18-17-185-16</inkml:trace>
  <inkml:trace contextRef="#ctx0" brushRef="#br0" timeOffset="55505.27">9734 7542 726 0,'0'0'147'15,"0"0"-147"-15,0 0-8 16,0 0 8-16,0 0 21 15,0 0-4-15,153 13 2 16,-47-12-4-16,12-1-15 16,1 0-64-16,-18 0-183 15,-17 0-322-15</inkml:trace>
  <inkml:trace contextRef="#ctx0" brushRef="#br0" timeOffset="55697.75">9851 7777 723 0,'0'0'90'15,"0"0"-90"-15,0 0 47 16,0 0 33-16,0 0-51 16,0 0-28-16,354-84-2 15,-180 56-37-15,6-12-172 16,-15-9-444-16</inkml:trace>
  <inkml:trace contextRef="#ctx0" brushRef="#br0" timeOffset="56009.61">11295 7199 715 0,'0'0'50'16,"0"0"-43"-16,0 0 12 15,0 0 52-15,0 0-5 16,0 0-18-16,-227 215-27 16,227-162-9-16,2-3-12 15,38-8-1-15,20-9-10 16,19-12-2-16,9-16-12 16,3-5-26-16,-15-12-42 15,-25-18 33-15,-18-8 60 0,-20-10 17 16,-13-9 7-16,-23-8-10 15,-29 0 4-15,-22 8-18 16,-34 16-9-16,-18 24 6 16,-22 17-56-16,0 11-142 15,8 28-355-15</inkml:trace>
  <inkml:trace contextRef="#ctx0" brushRef="#br0" timeOffset="58308.8">1105 10077 257 0,'-9'0'49'16,"2"0"-48"-16,7 0 38 15,0 0 81-15,0 0 21 16,0 2-26-16,0-2-28 16,7 0-8-16,32 0-37 15,39 0-24-15,44-2 1 16,39-8 19-16,42-2-14 16,25 3-19-16,17-4 0 15,0 0-5-15,-20 2-6 16,-25-2 2-16,-24 0-17 15,-33 4 10-15,-26-1-10 16,-19-3-14-16,-25 3 10 0,-15 2 15 16,-22 2 2-16,-12 1 7 15,-18 1 1-15,-6 0 0 16,0 4-14-16,-19 0 8 16,-34 0-13-16,-29 0-16 15,-37 8-29-15,-17 1 21 16,-15 4 33-16,-4-3 10 15,6 3-4-15,0-2 4 16,1-3-2-16,5 0 5 16,7-2-2-16,11 3 15 15,16-5 8-15,3 3-14 16,6-4-7-16,3 3 2 16,6-6 8-16,3 7 11 0,16-6 3 15,14 2-19-15,19-1 4 16,17-2-6-16,14 4-2 15,8-4-4-15,0 0-3 16,0 4 2-16,20-4-3 16,16 0 4-16,31 0 12 15,25 0 2-15,22 0-9 16,29-4 8-16,15-2-10 16,12 6-2-16,11 0 8 15,8 0 1-15,-1-3 2 16,-6-1-12-16,-7-3 5 15,-8-3-5-15,-19-3-10 0,-11 4-7 16,-24-2-6 0,-26 6 14-16,-27 1-3 0,-29 1 12 15,-18 0 0-15,-13 2 0 16,-6 1-19-16,-34 0 18 16,-27 0-1-16,-27 0-7 15,-24 2-12-15,-12 3 21 16,-7 2 0-16,-17 2-2 15,-7-2 0-15,-9 3-2 16,-3-4 4-16,15 4 4 16,19-4 6-16,18 7 13 15,20-2-1-15,17 0-14 16,16-1 0-16,18-2-7 16,19 0 1-16,16-3-2 15,14-4-1-15,2-1-12 0,41 0-1 16,31 0 10-1,48-2 4-15,37-13 0 0,36 1 0 16,15-1-4-16,-5 2-4 16,-19 2-9-16,-25 2-13 15,-36 1 5-15,-35 2 16 16,-31 2 4-16,-28-1 2 16,-19 5 3-16,-11 0-2 15,0 0-132-15,-27 0-64 16</inkml:trace>
  <inkml:trace contextRef="#ctx0" brushRef="#br0" timeOffset="62596.32">1881 10929 217 0,'0'0'154'16,"-3"0"-150"-16,3 0 23 16,0 0 91-16,0 0-3 15,0 0-46-15,0 0-19 16,0 0-10-16,0 0-10 15,0 0-6-15,0 0 0 16,0 0 16-16,0 0 1 16,0 0-15-16,3-2-19 15,8-7-4-15,8-4-3 16,8 3-4-16,1-3 3 16,6 3-1-16,-2 3-2 15,-4 4 4-15,-4-4 0 0,-6 5-1 16,1 2 1-1,-5 0-1-15,-1 0-3 0,2 0 2 16,3 12-5-16,-3 5-3 16,6 9 3-16,-6 3-2 15,-2 5 7-15,-7 5-3 16,-6 1 5-16,-6 3 0 16,-22-4 0-16,-11-2 0 15,-10-3 0-15,-8-7 0 16,6-5 1-16,-1-5 0 0,16-4 1 15,14-8-1 1,13-3 0-16,9-2-1 16,0 0-8-16,0 2-14 0,12 1 1 15,16 1 16-15,8 3 5 16,10 5 3-16,-1-1-1 16,1 6-2-16,-7 3 0 15,-6 2-2-15,-5 5 2 16,-11 10-10-16,-7 2 0 15,-7 7 3-15,-3-4 7 16,-9-1 2-16,-15-6-1 16,-3-4 5-16,-10-2 9 15,-6-10 13-15,-8-7 13 16,-9-10 1-16,-11-2 9 16,4-12-4-16,4-15-18 0,15-6-1 15,20-6-20-15,16-12-8 16,12-5-24-16,27-6-88 15,34-1-87-15,30 7-270 16</inkml:trace>
  <inkml:trace contextRef="#ctx0" brushRef="#br0" timeOffset="63413.14">3437 11345 371 0,'0'0'337'15,"0"0"-327"-15,0 0-6 0,0 0 38 16,0 0 67-16,0 0-8 16,0 0-35-16,42 0-40 15,22-1-13-15,21-2-2 16,9 1 1-16,-3 2-8 15,-13 0 0-15,-10 0-3 16,-14 0-1-16,-5 0 0 16,-10 0 0-16,-3 0-2 15,-3 0-5-15,-8 2-2 16,-4-2-1-16,-12 0 6 16,-3 0-3-16,-6 0 3 15,0 0-3-15,0 0-9 16,0 3 8-16,0-3 1 0,0 0 7 15,0 0-1-15,0 0 1 16,0 0-3-16,0 0-4 16,0 0-11-16,0 0-11 15,0 0-3-15,0 0-9 16,0 0-21-16,-3 0-94 16,-12-11-116-16</inkml:trace>
  <inkml:trace contextRef="#ctx0" brushRef="#br0" timeOffset="81585.63">16496 1737 423 0,'0'0'52'0,"0"0"-43"16,0 0 13-16,0 0 60 15,0 0 9-15,0 0-49 16,45-2-24-16,34-12 4 16,51-2 8-16,44-2 5 15,47 5-13-15,33 0-9 16,15 3-10-16,9 5 1 0,-8-2-3 16,-3 6-1-16,2 0 3 15,-6-1 1-15,-6 1-2 16,-14-5 0-1,-19 1-1-15,-16-5-2 0,-22 5 2 16,-22 3-1-16,-20 0 4 16,-24 1 2-16,-20-1 5 15,-20-2 6-15,-18 0 2 16,-14-4 1-16,-12 2 5 16,0-3 9-16,1 2-21 15,-5 2-4-15,1 2-6 16,-4 1-2-16,-7 2 1 15,-2 0 1-15,-11 0 0 0,-3 0-2 16,-2 0 0-16,-4 0 0 16,0 0 2-16,0 0-2 15,0 0 1-15,0 0-1 16,1 0 1-16,-1 0-1 16,0 0-1-16,0 0 0 15,0 0 2-15,0 0-2 16,0 0-5-16,0 0-80 15,-16-11-232-15</inkml:trace>
  <inkml:trace contextRef="#ctx0" brushRef="#br0" timeOffset="103262.78">22953 389 417 0,'0'0'175'0,"0"0"-153"16,0 0 15-16,0 0 48 15,0 0-16-15,0 0-9 16,0 0-29-16,-19-47-31 16,31 47-1-16,16 0 1 0,14 16 1 15,15 10 0-15,1 7 0 16,1 10-1-16,-5 9 0 15,-11 6-9-15,-11 7 8 16,-15 4-5-16,-12 1-3 16,-5-2 9-16,-16-3 1 15,-17-7-1-15,-11-8 0 16,-6-13-3-16,-5-11 2 16,1-10-1-16,-1-12 2 15,3-4 5-15,7-9 5 16,5-14 16-16,14-6 20 15,13-5-10-15,13-3-15 0,10-3-21 16,27 1-1 0,18 3-27-16,10 5-44 0,0 9-32 15,-2 5-156-15</inkml:trace>
  <inkml:trace contextRef="#ctx0" brushRef="#br0" timeOffset="104371.06">23810 464 397 0,'0'0'210'0,"0"0"-195"16,0 0-14-16,0 0 18 15,0 0 10-15,0 0-15 0,-87 48 3 16,50-18-12 0,1 1-5-16,7 2 13 0,10 0-13 15,9-5 1-15,10-2-2 16,0-7 1-16,19-3 0 16,18-8 0-16,10-8-5 15,8 0-6-15,0-11-6 16,-4-15-12-16,-14-3 2 15,-10-3 25-15,-11-4 2 16,-11 4 4-16,-5 2-1 16,0 7 33-16,-5 8 15 15,-7 6-20-15,1 6-21 16,2 3-10-16,-1 0-4 16,4 4-9-16,-1 19 2 15,7 9 1-15,0 4 5 0,15 8 5 16,13 2 5-16,2 3 0 15,1-2-2-15,-2 2 1 16,-7-2-3-16,-1-1-1 16,-8-1 0-16,-7-4 0 15,-6 2-5-15,0-4 5 16,-26-3-8-16,-12-5 7 16,-15-4-3-16,-13-8-1 15,-11-6 4-15,-4-9-5 16,5-4 6-16,9 0 8 0,15-17 9 15,17-2-5 1,22-7-5-16,13-3-7 16,19-3-123-16,24 3-228 0</inkml:trace>
  <inkml:trace contextRef="#ctx0" brushRef="#br0" timeOffset="104737.1">22397 1607 361 0,'0'0'85'0,"0"0"-85"16,0 0 0-16,0 0 49 15,0 0 96-15,0 0-59 16,510 4-48-16,-291-19-18 16,26-5-19-16,16-7 2 15,1-2-6-15,-6 6-2 16,-25 1 5-16,-34 12-12 16,-36 4 12-16,-39 2 3 15,-32 4-2-15,-30 0 20 16,-26 0 2-16,-16 0-3 15,-14 0-15-15,-4 0-5 0,3 0-11 16,3 0-62 0,3 0-197-16</inkml:trace>
  <inkml:trace contextRef="#ctx0" brushRef="#br0" timeOffset="107529.2">22974 1968 481 0,'0'0'94'0,"0"0"-71"15,0 0 24-15,0 0 18 16,0 0-14-16,0 0-36 16,0 0 5-16,115 0-4 15,-54 9-8-15,5 8 14 16,-7 6-21-16,-9 7 0 15,-10 8-1-15,-7 10-1 16,-8 8 0-16,-8 7 1 16,-11 2-6-16,-6 5 6 15,-6-2 6-15,-20-6-5 0,-7-8 2 16,-3-14 1-16,-5-8 0 16,-2-11 12-16,-1-8 21 15,0-11 24-15,3-2 2 16,5-5-5-16,5-16-23 15,10-5-15-15,11-9-13 16,10-8-7-16,1-3-7 16,27-1-16-16,13 5-21 15,12 9-28-15,6 9-32 16,-1 6-76-16,-10 5-180 16</inkml:trace>
  <inkml:trace contextRef="#ctx0" brushRef="#br0" timeOffset="108165.48">23726 2025 318 0,'0'0'255'15,"0"0"-225"-15,0 0-3 16,0 0 35-16,0 0 9 16,0 0-41-16,45-6-28 15,-6 10 5-15,7 9-4 16,2 8-1-16,1 3-2 16,-4 6 3-16,-2 5-3 15,-12 3-1-15,-7 5-1 16,-11-1-4-16,-13 2 4 15,-9-1 2-15,-28-3 0 16,-15-5 6-16,-9-4 5 0,-11-8 6 16,4-6-6-1,6-6 3-15,17-8-11 0,17-3-3 16,27-10-36-16,2-17-61 16,40-10-375-16</inkml:trace>
  <inkml:trace contextRef="#ctx0" brushRef="#br0" timeOffset="108413.82">24303 2139 732 0,'0'0'13'0,"0"0"-13"0,0 0 44 15,0 0 4 1,0 0-34-16,0 0-9 0,-139 50 6 15,110-14 7-15,-3 4 0 16,7 2-10-16,6 0-7 16,7 2 9-16,7-2-8 15,5-2-2-15,18-6-9 16,33-9-45-16,24-13-134 16,20-12-294-16</inkml:trace>
  <inkml:trace contextRef="#ctx0" brushRef="#br0" timeOffset="110725.75">25476 1270 282 0,'0'0'325'0,"0"0"-255"15,0 0-40-15,0 0 34 16,0 0 26-16,0 0-17 16,0 0-38-16,67 0-28 15,8-1 6-15,28-7 0 16,24 3-13-16,11-2-16 15,-5 3-111-15,-15-2-112 0,-27-3-294 16</inkml:trace>
  <inkml:trace contextRef="#ctx0" brushRef="#br0" timeOffset="110914.46">25777 1562 770 0,'0'0'60'0,"0"0"-55"16,0 0-5-16,0 0 73 15,0 0-11-15,0 0-53 16,615-68-9-16,-442 48-97 16,-19-1-369-16</inkml:trace>
  <inkml:trace contextRef="#ctx0" brushRef="#br0" timeOffset="112823.6">27245 1061 302 0,'-3'0'42'16,"2"0"-42"-16,1 0-10 15,0-2 10-15,0 2 99 16,0-4 12-16,16-6-32 16,16-2-33-16,10-4-29 15,11 2-16-15,4 2 4 16,-2 4-5-16,-4 3-3 15,-8 3 3-15,-10 2 6 16,-11 0-6-16,-11 0-3 16,-7 13-9-16,-4 9-10 0,0 12 8 15,-9 8 14 1,-12 2 6-16,-7 5-1 0,-6-3-1 16,-7-1 0-16,-6-1-1 15,-4-6 0-15,-3-6 2 16,4-9 1-16,9-8 1 15,17-10-3-15,12-5 13 16,12 0 28-16,2 0 47 16,26-5-55-16,17-1-37 15,13 6 0-15,8 9 0 16,-2 17 0-16,-4 3-3 16,-8 2 2-16,-7-1-3 0,-5-3-33 15,-6-7-79-15,-7-8-116 16,-7-10-160-16</inkml:trace>
  <inkml:trace contextRef="#ctx0" brushRef="#br0" timeOffset="113154.23">28011 1011 646 0,'0'0'0'16,"0"0"0"-16,0 0 0 15,0 0 28-15,0 0-9 0,0 0 4 16,161 20 0-16,-134 4-11 16,-5 0-3-16,-7 8-9 15,-9 4 0-15,-6 2 0 16,0 3 1-16,-14 4 5 15,-12 1-6-15,-4 2 1 16,-2-7-1-16,3-8-1 16,3-10-2-16,6-7-17 15,6-10-26-15,11-6-81 16,3 0-16-16,28-18-111 16</inkml:trace>
  <inkml:trace contextRef="#ctx0" brushRef="#br0" timeOffset="113384.61">28469 1131 258 0,'0'0'390'15,"0"0"-380"-15,0 0 72 16,0 0 22-16,0 0-60 16,0 0-26-16,-122-20-10 15,92 47-1-15,-3 13-3 16,2 8 1-16,5 10 11 15,5 4-10-15,8 2-1 0,10-3-5 16,3-7-1 0,18-9-20-16,21-12-73 15,14-15-118-15,7-11-213 0</inkml:trace>
  <inkml:trace contextRef="#ctx0" brushRef="#br0" timeOffset="113658.89">28769 1310 299 0,'0'0'411'0,"0"0"-397"0,0 0-8 16,0 0 76-16,0 0 18 15,0 0-47-15,22 0-30 16,20 0 17-16,21 0-8 16,14 0-23-16,9 0-9 15,-2 0-5-15,-8 0-78 16,-13-5-93-16,-20-9-220 16</inkml:trace>
  <inkml:trace contextRef="#ctx0" brushRef="#br0" timeOffset="113874.3">29112 1147 22 0,'0'0'781'16,"0"0"-750"-16,0 0-27 16,0 0 20-16,0 0-12 15,0 0-10-15,-30 82 53 16,27-24-21-16,2 8-17 15,1 5-7-15,0-4-10 16,0-5-1-16,0-7-48 16,6-11-130-16,16-11-328 15</inkml:trace>
  <inkml:trace contextRef="#ctx0" brushRef="#br0" timeOffset="114249.3">29831 1145 679 0,'0'0'115'16,"0"0"-115"-16,0 0-34 15,0 0 34-15,0 0 22 16,0 0 37-16,-82 171-18 15,82-117-23-15,3-7-7 16,24-5-4-16,9-16-7 16,11-10-17-16,6-12-11 15,0-4-20-15,-7-13-46 16,-11-17 20-16,-14-17 29 0,-11-6 21 16,-10-10 24-16,0 1 18 15,-27 13-4-15,-9 8-7 16,-4 14 7-1,8 13 32-15,3 10-23 0,8 4-23 16,5 0-2-16,8 8-2 16,8 11-58-16,9-1-177 15</inkml:trace>
  <inkml:trace contextRef="#ctx0" brushRef="#br0" timeOffset="114526.07">30539 1244 740 0,'0'0'207'0,"0"0"-194"16,0 0 9-16,0 0 29 15,0 0-21-15,0 0-30 16,193-20-2-16,-135 20-5 0,-4 0-6 16,-9 0-63-1,-8 0-16-15,-7-1-18 0,-9-3-87 16,-9-5-130-16</inkml:trace>
  <inkml:trace contextRef="#ctx0" brushRef="#br0" timeOffset="114991.82">30851 998 154 0,'0'0'338'0,"0"0"-272"16,0 0-8-16,0 0 13 15,0 0-51-15,0 0-20 16,-6-7-6-16,5 7-11 16,1 0 6-16,0 0 1 15,0 0-3-15,0 0 13 16,0 0 14-16,0 0 40 16,0 0 8-16,0 0-7 0,0 0-14 15,0-2-18-15,0 2-23 16,0 0-3-16,0 0-30 15,0 0-34-15,-4 0-33 16,-2 0-56-16,-3 5-23 16,1 1-25-16</inkml:trace>
  <inkml:trace contextRef="#ctx0" brushRef="#br0" timeOffset="115450.45">30790 969 472 0,'0'0'136'16,"0"0"-134"-16,0 0-2 16,0 0 10-16,0 0-9 15,0 0 41-15,-25 109 21 16,17-54-29-16,4 6-14 16,-2 5-4-16,3 3-9 15,3 1-6-15,0-2-1 0,0-10-8 16,0-13-221-16</inkml:trace>
  <inkml:trace contextRef="#ctx0" brushRef="#br0" timeOffset="115832.42">31399 1049 608 0,'0'0'167'0,"0"0"-167"15,0 0-20 1,0 0 20-16,0 0 34 0,0 0 5 16,0 0-14-16,-112 215-16 15,112-169-9-15,11-10 0 16,18-7-7-16,16-12-28 15,5-14-33-15,2-3-65 16,-6-28-12-16,-11-13 101 16,-10-12 44-16,-9-10 15 15,-9-4 32-15,-7 3-10 16,-3 14-2-16,-20 15 96 16,-13 24-33-16,-12 11-88 0,-15 15-10 15,-10 25-1-15,0 21 0 16,4 11-15-16,8 8-271 15</inkml:trace>
  <inkml:trace contextRef="#ctx0" brushRef="#br0" timeOffset="123351.37">5696 10720 500 0,'0'-3'264'0,"3"3"-229"16,-3 0-21-16,0 0 34 16,0 0 8-16,3 9-27 15,3 15-29-15,9 16 7 16,0 12 42-16,4 7-23 0,-1 7-4 16,-6-6-9-16,3 3-8 15,-5-7 2-15,-2-2-4 16,-2-5-6-16,0-7-9 15,1-2-63-15,2-10-133 16,0-13-215-16</inkml:trace>
  <inkml:trace contextRef="#ctx0" brushRef="#br0" timeOffset="123602.85">5869 11107 603 0,'0'0'106'0,"0"0"-104"0,0 0-2 15,0 0 59-15,0 0 10 16,0 0-30-16,-349 141-15 16,291-98 3-16,2 3-9 15,3 2-13-15,2-3 2 16,6 1-7-16,11-6 0 15,7-3-18-15,14-8-95 16,10-10-167-16</inkml:trace>
  <inkml:trace contextRef="#ctx0" brushRef="#br0" timeOffset="124888.93">6475 10687 293 0,'0'0'111'16,"0"0"-87"-16,0 0 72 15,0 0 43-15,0 0-33 16,0 0-30-16,0-9-25 15,16 2-23-15,14-6-21 16,9-1-4-16,10 1 0 16,5 3-3-16,1 3 1 0,-9 4-2 15,-10 2-1-15,-11 1 1 16,-11 0 1-16,-8 0-8 16,-6 14-7-16,0 10-3 15,0 11 18-15,-14 9 2 16,-14 8-2-16,-5 5 1 15,-10-1 1-15,-2-3-2 16,-10-4 1-16,-3-8 0 16,-2-9 0-16,6-9 0 15,19-10 2-15,15-9 2 16,11-4 1-16,9 0 17 0,0 0 16 16,3-7 0-1,18-3-39-15,9 0-4 0,13 5-1 16,8 5 1-1,1 2 0-15,0 21 1 0,-10 3 0 16,-3 7 1-16,1 1-4 16,-7-5-4-16,1 1-55 15,-1-7-58-15,-3-9-160 16</inkml:trace>
  <inkml:trace contextRef="#ctx0" brushRef="#br0" timeOffset="125266.92">7161 10746 532 0,'0'0'166'16,"0"0"-166"-16,0 0 1 15,0 0 14-15,0 0 18 16,0 0-21-16,121 13 3 16,-75 10-15-16,-4 2 2 15,-12 7-2-15,-5 4-1 16,-7 7 1-16,-12 1 0 16,-3 1 1-16,-3-2-1 0,-3 1-4 15,-13-5 4-15,-4-1 2 16,-5-9-2-16,1-10-2 15,-1-3 0-15,2-8 2 16,4-8-2-16,4 0-3 16,12-13 5-16,6-14-35 15,34-11-176-15,17-1-271 16</inkml:trace>
  <inkml:trace contextRef="#ctx0" brushRef="#br0" timeOffset="125480.69">7734 10799 164 0,'0'0'474'0,"0"0"-457"16,0 0 81-16,0 0-1 15,0 0-51-15,0 0-32 16,-158-3-4-16,128 43 4 16,3 9 7-16,2 3 1 15,7 2-4-15,3 0-8 16,9-6-8-16,6-2-2 15,12-7-9-15,31-9-115 16,15-16-287-16</inkml:trace>
  <inkml:trace contextRef="#ctx0" brushRef="#br0" timeOffset="126351.36">8410 10975 450 0,'0'0'221'0,"0"0"-211"15,0 0-3-15,0 0 49 16,0 0 21-16,0 0-26 15,0 0-25-15,0 0-15 16,0 0-1-16,0 0-2 16,19 0 7-16,20 0 33 15,25 0 10-15,11 0-34 16,10 0-17-16,-6 0-5 16,-9 2-2-16,-9 2-3 15,-14 0 3-15,-9-1-7 0,-14 0-10 16,-9-3-16-1,-6 3-5-15,-6-2-39 0,-3 1-70 16,0-2-145-16</inkml:trace>
  <inkml:trace contextRef="#ctx0" brushRef="#br0" timeOffset="126581.74">8517 11226 53 0,'0'0'723'16,"0"0"-706"-16,0 0-9 15,0 0 56-15,0 0 31 16,0 0-42-16,239-31-32 16,-151 26-16-16,-3-3-5 15,-3 4-3-15,-9-2-39 16,-7-6-85-16,-11-5-243 15</inkml:trace>
  <inkml:trace contextRef="#ctx0" brushRef="#br0" timeOffset="126988.65">9711 10704 72 0,'0'0'634'15,"0"0"-623"-15,0 0-6 16,0 0 77-16,0 0-36 16,0 0-26-16,-130 63 18 15,98-11 12-15,9 4-17 0,14 1-15 16,9-1-9-16,6-4-7 15,30-8-1-15,19-6-1 16,24-14-3 0,7-8-30-16,5-16-53 0,-7 0-10 15,-18-26 40-15,-20-7 53 16,-15-12 3-16,-17-9 8 16,-7-8-1-16,-7 2 4 15,-27 4 12-15,-22 12 2 16,-21 12 5-16,-21 15-7 15,-14 11-22-15,7 6-1 16,10 26-2-16,27 15-35 16,22 11-175-16</inkml:trace>
  <inkml:trace contextRef="#ctx0" brushRef="#br0" timeOffset="130905.7">4426 12437 249 0,'0'0'178'0,"0"0"-149"15,0 0 82-15,0 0 13 16,0 0-31-16,0 0-19 16,-3-16-13-16,17 7-14 15,11 2-17-15,8-3-7 16,9 0-14-16,7 7 4 15,-1 2-2-15,4 1-4 16,-3 0-6-16,-4 4-1 16,-6 12-1-16,-4 5-1 15,-12 7-4-15,-2 6 3 16,-9 3-2-16,-5 7 3 0,-4 4 0 16,-3 1 2-16,0-3 1 15,-16-2 0-15,-1-5-1 16,-8-3 2-16,-8-9 1 15,-6-3-1-15,-4-8 7 16,4-3-6-16,2-9 1 16,7-4-3-16,9 0-1 15,9-8-14-15,12-14-26 16,6-13-104-16,30-7-229 16</inkml:trace>
  <inkml:trace contextRef="#ctx0" brushRef="#br0" timeOffset="131197.91">5241 12412 538 0,'0'0'17'16,"0"0"7"-16,0 0 83 15,0 0-36-15,0 0-32 16,0 0-14-16,-127 6-2 15,102 17 3-15,-2 7-9 16,3 6 8-16,0 7 21 16,2 4-21-16,1 2-1 15,6-2-2-15,4-5-11 16,4-2-6-16,4-1 1 16,3-5-4-16,2-4-1 0,23-1-1 15,17-9-26-15,23-7-92 16,16-10-149-16</inkml:trace>
  <inkml:trace contextRef="#ctx0" brushRef="#br0" timeOffset="131977.14">6057 12517 113 0,'0'0'545'15,"0"0"-516"-15,0 0-14 16,0 0 77-16,0 0 22 16,0 0-26-16,3-9-40 15,25 8-22-15,22-2-9 0,14 3-1 16,12 0-1 0,3 0-13-16,6 0 0 0,-3 0-2 15,-4 7-1-15,-10-1-8 16,-11 3-31-16,-8-2-36 15,-13 3-31-15,-15-3-84 16,-15 0-130-16</inkml:trace>
  <inkml:trace contextRef="#ctx0" brushRef="#br0" timeOffset="132192.04">6300 12781 534 0,'0'0'281'0,"0"0"-281"16,0 0 0-16,0 0 93 15,0 0 24-15,0 0-74 16,103 0-26-16,-25 0-8 16,10 0-9-16,0 0-28 15,-6-3-138-15,-15-7-179 16</inkml:trace>
  <inkml:trace contextRef="#ctx0" brushRef="#br0" timeOffset="137887.43">8328 12140 562 0,'0'0'66'0,"0"0"-65"15,0 0 27-15,0 0 33 16,0 0 0-16,0 0-24 16,0 0-30-16,110-49-2 15,-38 43 0-15,4-1-5 16,-3 1 0-16,-14 6 6 15,-11 0-6-15,-18 0 0 16,-18 6 0-16,-7 6-12 16,-5 5-6-16,-24 6 14 15,-12 1 3-15,-15 1-3 16,-4-1-11-16,0 0 2 16,6-5 5-16,10-3 0 15,15-2 5-15,12-5-2 16,12-5-2-16,0-1-5 0,12 1-10 15,21 1 13-15,16 1 9 16,12 1 6-16,2 1 0 16,-5 2-5-16,-16 4 2 15,-9 2 0-15,-17 4-3 16,-10 3 0-16,-6 3 0 16,-9 10 8-16,-21-2 26 15,-13 2-16-15,-5 0 2 16,-10-6 0-16,-6-7-2 15,4-10 1-15,8-6-10 16,7-7-4-16,11 0 3 16,4 0-8-16,14-20-12 15,16-1-77-15,0-4-238 16</inkml:trace>
  <inkml:trace contextRef="#ctx0" brushRef="#br0" timeOffset="138202.59">7952 12944 824 0,'0'0'0'0,"0"0"0"0,0 0 2 15,0 0 39-15,0 0-20 16,0 0-9-16,740-61-1 16,-558 56-8-16,-9-5-2 15,-18 5-2-15,-22 0-17 16,-20 1 8-16,-19 4 9 16,-28-4 1-16,-30 4-4 15,-23 0-26-15,-13 0-80 16,-40 0-138-16,-18 0-110 15</inkml:trace>
  <inkml:trace contextRef="#ctx0" brushRef="#br0" timeOffset="138730.2">8214 13167 579 0,'0'0'78'16,"0"0"-75"-16,0 0 18 0,0 0 69 15,0 0-41-15,0 0-13 16,227-53 1-16,-181 53-25 16,4 0-8-16,-9 13-3 15,-5 4-2-15,-13 10 1 16,-10 3-8-16,-13 6-3 16,0 4 11-16,-19 2 1 15,-20 2 4-15,-13-2-3 16,-11-2-1-16,-4-6 5 15,-5-9-1-15,5-8-3 16,15-7 5-16,9-10-7 16,17 0 13-16,10 0 4 15,10-10 3-15,6-3-9 0,19-1-11 16,20 5-1-16,16 3-6 16,9 6 7-16,2 0 0 15,1 6-2-15,-1 7 1 16,-2 7 0-16,-6-1 1 15,-1 2-44-15,-8-8-136 16,-7-7-275-16</inkml:trace>
  <inkml:trace contextRef="#ctx0" brushRef="#br0" timeOffset="139102.2">9287 13101 572 0,'0'0'232'0,"0"0"-225"15,0 0 12-15,0 0 36 0,0 0-31 16,0 0-8-16,-10 83 35 16,10-40-26-16,0 5-13 15,0-4-6-15,0 0-5 16,0-2-1-16,0-2-3 15,0-6-82-15,0-12-102 16,0-9-234-16</inkml:trace>
  <inkml:trace contextRef="#ctx0" brushRef="#br0" timeOffset="139315.63">9293 13304 817 0,'0'0'22'16,"0"0"-16"-16,0 0 47 15,0 0 30-15,0 0-40 16,0 0-19-16,-328 126-14 16,259-91-10-16,2 4-15 15,1-6-99-15,8-5-326 16</inkml:trace>
  <inkml:trace contextRef="#ctx0" brushRef="#br0" timeOffset="142319.17">14389 6106 724 0,'0'0'56'0,"0"0"-51"15,0 0 14-15,0 0 22 16,0 0 16-16,0 0-19 16,35-54-25-16,2 54-10 15,17 18 1-15,8 14-3 16,13 11 0-16,0 12 4 16,-3 10-1-16,-7 7-4 15,-23 4 0-15,-20 3 2 16,-22 0-3-16,-19-4 3 15,-37-7 1-15,-12-13-2 0,-14-14 0 16,2-16 8-16,2-12-2 16,6-13 22-16,14-9 18 15,13-19 0-15,18-13 4 16,24-8-23-16,7-8-28 16,40-3-20-16,22-1-31 15,9 10-54-15,5 12-68 16,-10 9-277-16</inkml:trace>
  <inkml:trace contextRef="#ctx0" brushRef="#br0" timeOffset="142829.81">15607 5778 19 0,'0'0'721'16,"0"0"-693"-16,0 0 22 15,0 0 43-15,0 0-58 16,0 0-26-16,-100-38-9 15,88 84-18-15,1 18 11 16,10 13 5-16,1 2 2 16,6 11 1-16,18 0 9 15,2 2 17-15,-1 0 3 0,-5-5-5 16,-7-6 1-16,-9-7-1 16,-4-9-10-16,-14-10-15 15,-15-8-1-15,-10-13-37 16,-7-10-90-16,-8-15-156 15</inkml:trace>
  <inkml:trace contextRef="#ctx0" brushRef="#br0" timeOffset="142996.34">15412 6473 795 0,'0'0'38'0,"0"0"-33"0,0 0-5 15,0 0 5 1,0 0-4-16,0 0-2 16,370-40-33-16,-295 40-177 0</inkml:trace>
  <inkml:trace contextRef="#ctx0" brushRef="#br0" timeOffset="143301.76">14175 7305 676 0,'0'0'0'15,"0"0"-163"-15,0 0 163 0,0 0 110 16,0 0-23-16,0 0-32 15,510-60-12-15,-310 37-13 16,25 0 3-16,19-3-11 16,3 0-10-16,-8 4 29 15,-25 6-39-15,-39 4 1 16,-48 8-3-16,-55 4 0 16,-50 0-53-16,-31 0-136 15,-52 10-112-15</inkml:trace>
  <inkml:trace contextRef="#ctx0" brushRef="#br0" timeOffset="143707.2">14873 7490 61 0,'0'0'264'15,"0"0"-218"-15,0 0 64 16,0 0 54-16,0 0-68 16,0 0-21-16,153-34-11 0,-106 41-13 15,5 13-11-15,-2 7-13 16,-5 11-9 0,-7 7-15-16,-11 10-3 0,-14 7 1 15,-13 6-1-15,-16 3-7 16,-23-5-16-16,-10-3-8 15,-9-9 12-15,-1-11 10 16,1-12 9-16,0-12 3 16,9-16 23-16,4-3 18 15,9-22-6-15,6-10-19 16,14-7-10-16,16 3-4 16,0 2-5-16,33 5-32 15,19 9-13-15,16 0-23 16,13 7-7-16,7 0-73 0,-7 0-200 15</inkml:trace>
  <inkml:trace contextRef="#ctx0" brushRef="#br0" timeOffset="144354.47">15607 7483 616 0,'0'0'164'16,"0"0"-162"-16,0 0 43 16,0 0 48-16,0 0-33 15,0 0-44-15,-32-16-16 16,28 32-6-16,-3 5 6 15,1 4 4-15,3 5 7 16,3 4-7-16,0 2 3 16,0 3 5-16,16 0-1 15,10-2-8-15,12-3-3 16,10-12 6-16,9-4-6 16,1-16-11-16,3-2-11 15,-1-10-22-15,-8-15-7 0,-15-6 29 16,-10-3 6-1,-14-3 6-15,-11 3 10 0,-2 4 6 16,-2 7 2-16,-11 6 27 16,3 10 11-16,1 4-22 15,1 3-23-15,2 0-1 16,-1 13-11-16,1 10 11 16,3 4 1-16,3 6 12 15,0 4 0-15,0 2 2 16,10 6-6-16,7 2-3 15,5 2-4-15,1 4 0 16,-1 3-2-16,-2 3 0 16,-4 1-1-16,-13 4-8 15,-3-5 8-15,-15-3 1 0,-21-7 0 16,-13-5 2-16,-11-9 7 16,-7-11 21-16,-7-11 22 15,-4-13-6-15,0-17-23 16,5-21-23-16,16-16-8 15,28-15-42-15,29-20-44 16,25-18-147-16</inkml:trace>
  <inkml:trace contextRef="#ctx0" brushRef="#br0" timeOffset="144848.22">17217 6809 531 0,'0'0'59'0,"0"0"-6"16,0 0 55-16,0 0-6 15,0 0-20-15,0 0-35 16,-6 0-20-16,29 0-11 16,22 0-1-16,22 0 12 15,12 0-14-15,-2 0-12 16,-15 0-1-16,-19 0 2 16,-17 1-1-16,-17 0-2 15,-9-1 0-15,0 0-4 0,0 0 2 16,0 2 0-1,-9 0-48-15,-9 0-95 0,3-2-262 16</inkml:trace>
  <inkml:trace contextRef="#ctx0" brushRef="#br0" timeOffset="145371.34">18767 6178 201 0,'0'0'655'0,"0"0"-648"15,0 0-5-15,0 0 49 16,0 0 21-16,0 0-49 16,-9-8-23-16,9 56-10 15,9 21 10-15,15 17 31 16,4 2-19-16,2 0-6 15,-3-3-4-15,-4-9-2 16,-4-9-2-16,-3-7-34 16,-12-14-106-16,-4-15-165 15</inkml:trace>
  <inkml:trace contextRef="#ctx0" brushRef="#br0" timeOffset="145593.75">18813 6611 820 0,'0'0'30'0,"0"0"-21"15,0 0 71-15,0 0-22 16,0 0-27-16,0 0-11 16,-461 123-3-16,400-80-13 15,15 2-4-15,20 0-14 16,22-3-52-16,9-7-81 15,37-11-136-15</inkml:trace>
  <inkml:trace contextRef="#ctx0" brushRef="#br0" timeOffset="146538.46">19534 5939 482 0,'0'0'232'0,"0"0"-222"15,0 0-8-15,0 0 17 0,0 0 11 16,0 0-2-1,69 45-6-15,-33-7 25 0,3 13-16 16,6 8-12 0,1 9 0-16,-2 7-2 0,-4 0 3 15,-12-5-15-15,-11-4-2 16,-14-14-3-16,-3-8 0 16,-12-9-4-16,-14-11-2 15,-10-11-1-15,-8-13 7 16,-3 0 3-16,-5-11 6 15,6-15 2-15,4-7 2 16,20-4 5-16,12-2-12 16,10-3-6-16,16-1-3 15,26 6-30-15,13 2-38 0,17 7-47 16,2 2-85 0,-5 7-292-16</inkml:trace>
  <inkml:trace contextRef="#ctx0" brushRef="#br0" timeOffset="147313.91">20415 5919 514 0,'0'0'35'0,"0"0"-31"16,0 0 83-16,0 0 13 16,0 0-43-16,0 0-35 15,-42-1-4-15,42 1-3 16,0 0-6-16,0 0-7 15,0 0 7-15,0 0 5 16,0 0 7-16,0 0-7 16,-2 0-3-16,2 0-2 0,0 0-1 15,0 0 1 1,-2 0-4-16,2 0 0 0,0 0-2 16,0 7-3-16,-3 14 1 15,0 15 3-15,-1 11 2 16,1 11 2-16,0 5-1 15,3-2 1-15,0 0-1 16,16-10-6-16,20-7-1 16,9-14 1-16,8-8-1 15,8-12 4-15,7-10-4 16,-10 0-6-16,-3-20-4 16,-13-8 2-16,-9-6 3 15,-14-2 0-15,-9 0-2 0,-8 2 3 16,-2 2 4-16,0 5 4 15,-9 8 9-15,-3 7-13 16,3 6 1-16,5 3-2 16,1 3 0-16,0 0-6 15,3 3-3-15,0 17 0 16,0 7 8-16,0 12 2 16,0-2 1-16,0 8 8 15,0 2-2-15,10-4-1 16,2 7-3-16,3-4 1 15,-1-2-4-15,-6-3 1 16,-3-1-1-16,-5-4 0 16,0-5-3-16,-30-4 3 15,-21-6 0-15,-20-4 4 0,-20-3 0 16,-13-4-4-16,-6-4-2 16,6-5-21-16,6-1-51 15,20 0-18-15,27 0-165 16</inkml:trace>
  <inkml:trace contextRef="#ctx0" brushRef="#br0" timeOffset="147682.79">18928 7286 564 0,'0'0'70'0,"0"0"-55"16,0 0-15-16,0 0 84 15,0 0-46-15,0 0 6 16,282-18 4-16,-120 15-16 16,36-4 8-16,27 3-14 15,21-4-9-15,12-2 22 16,3-7-24-16,-10 1-13 15,-26-1-2-15,-29 1-1 16,-37 6 0-16,-42-1 1 16,-39 2 1-16,-34 5 3 0,-25 1-1 15,-16 1 8 1,-3 2 5-16,0 0-16 16,0 0-14-16,-18 0-114 0,-6 0-154 15,-7 0-342-15</inkml:trace>
  <inkml:trace contextRef="#ctx0" brushRef="#br0" timeOffset="150419.01">20814 6463 34 0,'0'0'94'0,"0"0"34"0,0 0-15 16,0 0-21-16,0 0-9 16,0 0-15-16,0-42-16 15,0 31-24-15,0-3-14 16,0-1-3-16,3 0 0 15,-3-4 18-15,0-1-4 16,-3-2 2-16,-14-2-11 16,-1 0-5-16,-4-1-3 15,-5 2-6-15,2-1 2 16,1 2-3-16,1 1-1 16,4 6 0-16,6 1 1 15,-7 1 3-15,4 2-1 16,-4 2 0-16,0-1 3 0,-2 0-4 15,-1 0-1 1,-3 2 1-16,3 0-1 0,3 1 1 16,-1 4 1-16,7-2-3 15,0 5 1-15,3 0-1 16,1 0-1-16,3 0-4 16,-2 0 1-16,-5 8-1 15,2 8 1-15,2 4 1 16,-7 3 3-16,7 4 0 15,4 5 0-15,0 5-4 16,6 5 4-16,0 2 0 16,10 4-1-16,9-3 1 15,0-3 0-15,3-5-1 16,-1-6-1-16,4-7 0 0,1-8-1 16,4-8-4-16,4-8 7 15,3 0 1-15,5 0 1 16,0-17-2-16,-2 1-2 15,-1-7 1-15,-11-3-3 16,-4-1 2-16,-5-1 0 16,-6 0-1-16,-7-1 0 15,-1 1 2-15,-2 1-1 16,-3-1 2-16,0-3-2 16,0 2-2-16,0 2-1 15,-8 3 3-15,-6 4-1 16,-5 5 3-16,-10 5-2 0,-3 3 1 15,-6 5-4-15,-2 2 3 16,-1 0-1 0,3 0 3-16,7 5-1 0,-1 5-2 15,7 0 0-15,2 3 3 16,1 4-3-16,1 6 1 16,5 4 2-16,-1 6-4 15,8 0 3-15,8 2-2 16,1 0 2-16,1-3 1 15,20-3-1-15,9-5 2 16,7-4-3-16,7-5 0 0,6-6-2 16,2-7 4-1,-1-2-7-15,0 0-4 0,-11-3 9 16,-8-12-23-16,-12-6 7 16,-7-7 13-16,-13-7 2 15,0-5-1-15,-4-4 4 16,-14-8 0-16,-2 6 5 15,-7-2-4-15,-2 6 0 16,1 8 4-16,0 7-2 16,3 8 10-16,-5 8-4 15,2 4-1-15,-1 7-8 16,-4 0 0-16,-4 10-2 16,-1 13 2-16,3 8 0 15,3 5 0-15,5 6 0 0,7 6 1 16,8-1 1-16,6 0 5 15,6-1-5-15,0-6 7 16,15-4-6-16,11-6 1 16,9-6-3-16,6-8-1 15,3-9-4-15,3-7 2 16,1 0-16-16,-2-4 14 16,-4-14-11-16,-4-7 9 15,-12-2 6-15,-9-8 0 16,-13-5-2-16,-4-1 1 15,-7-1-5-15,-22 3 6 16,3 5 0-16,-9 8 1 16,4 12 2-16,-1 8-1 0,3 3-2 15,-3 3-4 1,6 0 3-16,-6 19-1 0,5 6 2 16,4 7 3-16,5 6-3 15,12-1 2-15,6 2-1 16,3-4 3-16,24-3-4 15,13-9 6-15,8-7-3 16,7-8-3-16,9-8-2 16,5 0-12-16,-7-7-10 15,-8-10-26-15,-17-8 3 16,-11-9 45-16,-14-6 1 16,-5-2 2-16,-7-4 6 0,0 2-1 15,0 6-4-15,-10 8 23 16,1 10 25-1,3 9-15-15,-1 9-15 0,6 0-13 16,-3 2-7-16,1 0 0 16,-3 4-8-16,-3 13 4 15,1 6 4-15,0 2 2 16,5 5 4-16,-1 1 9 16,4 7 5-16,0-1-4 15,0 3-8-15,0 3 5 16,7-1-7-16,0-1 4 15,-3 2-8-15,1-1 9 16,-2-3-7-16,-3 0 3 0,0-4-7 16,0 1 2-1,-8 0 6-15,-6-2-8 0,-6-5 4 16,-5-2-3-16,-8-4-1 16,-6-2 4-16,-3-9-3 15,-6-1 5-15,-4-5 15 16,0-3 3-16,-4-3 12 15,3 0-10-15,5 0 4 16,13-9-3-16,12-2-5 16,11 1 6-16,8 3-23 15,4-2-5-15,0 5-8 16,0 1-28-16,0-1-46 16,15 4-78-16,12-2-179 15</inkml:trace>
  <inkml:trace contextRef="#ctx0" brushRef="#br0" timeOffset="151325.04">19833 7454 244 0,'0'0'39'0,"0"0"-35"0,0 0 55 16,0 0 37-16,0 0 1 15,0 0-17-15,-3 0-28 16,3 0-36-16,3 2-12 15,14 2-3-15,2 3 17 16,14 5 17-16,5 5 3 16,5 4-5-16,-6 5-19 15,-3 7-9-15,-5 5 1 16,-10 9-1-16,-10 6 9 16,-8 3-4-16,-1 7-3 15,-4-3 3-15,-17-4-8 16,0-6 1-16,-4-7-3 15,-5-10 1-15,-1-11 4 0,-2-13-3 16,-6-9 5-16,0-2 5 16,-1-24 16-16,2-7 11 15,9-7-6-15,9 0-5 16,19 4-11-16,1-3-17 16,18 2-11-16,18 2-18 15,12 3-23-15,13 7-44 16,10 8-72-16,-2 8-194 15</inkml:trace>
  <inkml:trace contextRef="#ctx0" brushRef="#br0" timeOffset="152226.1">20538 7510 205 0,'0'0'312'16,"0"0"-303"-16,0 0 23 15,0 0 58-15,0 0-38 16,0 0-44-16,-65 47-6 16,51-2 18-16,8-2-1 15,6 4-5-15,0-8-7 16,17-2-5-16,16-12-2 16,15-9 3-16,15-9 5 15,7-7-8-15,-2-2 0 16,-6-17-30-16,-20-8 17 0,-11-3 13 15,-7-3 0-15,-14-3-2 16,-5 5 2-16,-5 4 17 16,0 8 19-16,-3 6-17 15,-9 8-8-15,3 5-11 16,-2 0 0-16,4 15-3 16,2 11 3-16,5 10 0 15,0 3 6-15,2 9 14 16,11 1 1-16,4 4-5 15,-2 0-1-15,-1 0-15 16,2 4 0-16,0 1 0 16,-4 0 0-16,-4-4-14 0,-8-8-10 15,0-9-14 1,-13-7 2-16,-16-10 23 0,-10-8 9 16,-16-11 4-16,-11-1 3 15,-4-19 7-15,-5-18 23 16,10-12-19-16,12-15-9 15,26-2-5-15,27-7-53 16,21-6-219-16</inkml:trace>
  <inkml:trace contextRef="#ctx0" brushRef="#br0" timeOffset="152648.49">22238 6993 465 0,'0'0'326'0,"0"0"-317"15,0 0-8-15,0 0 28 16,0 0 26-16,0 0-33 16,68-15-9-16,1 9-7 15,17 4-6-15,6 2-107 16,-7 0-247-16</inkml:trace>
  <inkml:trace contextRef="#ctx0" brushRef="#br0" timeOffset="152826.01">22350 7170 624 0,'0'0'58'15,"0"0"-55"-15,0 0 46 16,0 0 60-16,0 0-47 16,0 0-58-16,208-30-4 15,-76 21-3-15,12-9-67 16,1-2-184-16,-10-9-328 15</inkml:trace>
  <inkml:trace contextRef="#ctx0" brushRef="#br0" timeOffset="153155.14">23526 6759 63 0,'0'0'733'0,"0"0"-726"16,0 0-3-16,0 0 41 15,0 0-7-15,0 0-7 16,-177 66 15-16,141-19-17 16,13 8-18-16,20 3-7 15,3-2-3-15,41-7-1 16,18-8-5-16,17-12-2 16,9-11-17-16,-4-14-24 15,-10-4-21-15,-14-15 56 0,-11-19 13 16,-10-9 21-1,-9-9 7-15,-15-5-8 0,-12 0-4 16,-22 7 42-16,-35 13-29 16,-31 13-27-16,-27 13-2 15,-31 11-4-15,-24 20-39 16,-12 17-117-16,-6 15-266 16</inkml:trace>
  <inkml:trace contextRef="#ctx0" brushRef="#br0" timeOffset="157792.09">16162 10977 169 0,'0'0'135'15,"0"0"-112"-15,0 0 44 16,0 0 43-16,0 0-8 15,0 0-26-15,-260 40-17 16,186-32-4-16,-14 2 5 16,-6-2-7-16,0 2 3 15,6-3-12-15,17 0-9 16,21 1-12-16,18-6-3 16,20-2-5-16,12 0-3 0,0 0-4 15,3 0 7 1,23-19-1-16,13-12-14 0,13-8-6 15,9-7 0-15,3-14 4 16,8-6-2-16,-8-4 0 16,-4-2 1-16,-14 9-3 15,-12 11 3-15,-11 11 3 16,-9 16 1-16,-8 8 2 16,-4 10 6-16,-2 3 6 15,0 4 7-15,0 0-6 16,0 0-16-16,0 24-14 15,-9 13 8-15,-4 19 6 16,-6 10 17-16,5 13-14 0,5 7 4 16,0 2-3-1,3-2-4-15,6-6 0 0,0-4-18 16,6-11-100-16,17-14-166 16,2-19-480-16</inkml:trace>
  <inkml:trace contextRef="#ctx0" brushRef="#br0" timeOffset="158214.96">17057 10935 620 0,'0'0'340'16,"0"0"-333"-16,0 0-2 15,0 0 67-15,0 0 5 16,0 0-46-16,78-3-19 16,13-2-4-16,16 3-7 15,1-1-1-15,-14 0-7 0,-30 3-2 16,-27-1 5-16,-19-3 4 16,-15 4 0-16,-3-2-1 15,0-1-3-15,0 3 2 16,-12-4-20-16,-4 0-118 15,0-5-263-15</inkml:trace>
  <inkml:trace contextRef="#ctx0" brushRef="#br0" timeOffset="159575.1">19207 10333 79 0,'0'0'397'0,"0"0"-358"16,0 0 58-16,0 0 36 15,0 0-32-15,0 0-60 16,0 4-41-16,0 46 0 16,0 15 9-16,3 9 15 15,3 8-13-15,4 0-3 16,-1 0-5-16,-1-8 5 16,-5-2-8-16,-3-12 0 15,0-8-15-15,0-7-69 16,0-13-118-16,0-16-161 15</inkml:trace>
  <inkml:trace contextRef="#ctx0" brushRef="#br0" timeOffset="159797.51">19249 10769 641 0,'0'0'148'0,"0"0"-146"15,0 0 1-15,0 0 50 16,0 0 10-16,0 0-26 16,-545 168-11-16,472-124-9 15,15-2-16-15,19-2-1 16,23-3-19-16,16-4-65 16,14-7-103-16,24-12-265 0</inkml:trace>
  <inkml:trace contextRef="#ctx0" brushRef="#br0" timeOffset="161031.44">19878 10294 326 0,'0'0'129'16,"0"0"-58"-16,0 0 53 0,0 0-41 16,0 0-24-1,0 0-26-15,79-106-30 0,-11 83-1 16,12 11-2-16,6 5 3 16,-3 7 0-16,-14 0-4 15,-14 9 3-15,-24 11-4 16,-10 10 1-16,-18 16-9 15,-3 11 1-15,-20 11 9 16,-22 2 1-16,-19 2 2 16,-13-3-2-16,-21-8-1 15,-6-6 7-15,-2-12-1 16,9-10-2-16,19-13 17 16,26-7 17-16,26-9-10 15,20-4-3-15,3 0 22 0,20-7-14 16,27-6-33-16,23 3-8 15,14 10 2-15,0 0 3 16,-5 23 2-16,-11 4-1 16,-10-1-4-16,-13 7-12 15,-3-3-38-15,-2-4-21 16,-6-2-118-16,-3-14-223 16</inkml:trace>
  <inkml:trace contextRef="#ctx0" brushRef="#br0" timeOffset="163071.37">20797 10235 305 0,'0'0'136'0,"0"0"-117"16,0 0 45-16,0 0 42 15,0 0-26-15,0 0-37 16,-4 0-19-16,4 0-10 15,0 0-9-15,0 0 0 16,0 0 3-16,0 0 6 16,0 0 5-16,0 0-2 15,0 0-2-15,0 0 0 16,0 0 2-16,0 0-2 16,0 0-4-16,0 0-3 15,0 0-6-15,0 0 1 0,0 0-1 16,0 0-2-16,0 0 1 15,0 0 0-15,0 0 0 16,0 0 0-16,0 0 1 16,0 0 0-16,-2 0-1 15,2 0 0-15,0 0-1 16,0 0-2-16,0 0 0 16,0 0 2-16,0 0-3 15,0 0 3-15,0 0-1 16,0 0-3-16,0 0 1 15,0 0 0-15,-1 0-5 16,-2 14-1-16,-2 8-2 16,-2 11 11-16,3 3-2 0,-2 1 2 15,6 1-1 1,0-4 1-16,0-5-3 0,6-4-5 16,10-2-3-16,11-8-4 15,5-5 6-15,12-9 3 16,6-1-2-16,1 0-13 15,-5-7 5-15,-5-12 10 16,-6-8 6-16,-5-7 5 16,-6-5-2-16,-1-4-3 15,-10-3 3-15,-3 6-2 16,-7 1-1-16,-3 6 4 16,0 11-1-16,0 7 9 15,0 9-3-15,0 2-2 16,0 4-7-16,0 0-1 0,-1 0-12 15,-2 14 1-15,1 9 10 16,1 9 2-16,1 5 0 16,0 6 0-16,0 1 0 15,0 2 0-15,0-1 0 16,0 6 2-16,0 1 4 16,0 10-1-16,0 1 1 15,4 6-2-15,4 1 1 16,0 0-5-16,-1 2 0 15,-7-3 1-15,0 1 1 0,0-7-2 16,-10-10 0 0,-16-11-2-16,-5-13 2 0,-10-8 3 15,-9-11 27-15,-6-10 25 16,-3 0-18-16,1-24-17 16,4-11-7-16,17-12-13 15,16-4-11-15,21-13-82 16,33-6-137-16</inkml:trace>
  <inkml:trace contextRef="#ctx0" brushRef="#br0" timeOffset="164256.15">21834 10459 383 0,'0'0'63'16,"0"0"-16"-16,0 0 35 15,0 0 16-15,0 0-15 16,0 0-39-16,0 0-17 15,118-3 34-15,-27 6-4 16,24-3-37-16,21 0-20 16,0 0-8-16,-6 0-96 15,-22 0-228-15</inkml:trace>
  <inkml:trace contextRef="#ctx0" brushRef="#br0" timeOffset="164435.67">22057 10683 702 0,'0'0'103'15,"0"0"-103"-15,0 0 0 16,0 0 27-16,0 0 10 16,0 0-26-16,370-44-11 15,-215 26-42-15,3-3-245 16</inkml:trace>
  <inkml:trace contextRef="#ctx0" brushRef="#br0" timeOffset="164759.81">23335 10136 737 0,'0'0'67'15,"0"0"-63"-15,0 0-1 16,0 0 39-16,0 0 16 15,0 0-2-15,-291 239-38 16,291-185-15-16,21-5-3 16,42-9-6-16,28-10-6 15,16-13-40-15,10-10-29 16,-15-7-11-16,-19-10 32 16,-27-17 60-16,-18-12 18 15,-18-11 55-15,-14-9-12 0,-6-7-8 16,-20 6-14-16,-25 11-3 15,-23 19-8-15,-18 16-20 16,-24 14-8-16,-16 7-4 16,1 26-25-16,17 19-105 15,27 11-290-15</inkml:trace>
  <inkml:trace contextRef="#ctx0" brushRef="#br0" timeOffset="166252.34">18767 12213 414 0,'-2'-4'34'0,"2"2"45"16,0 2 9-16,0 0-14 0,0 0-1 15,0 0-12-15,0 0-17 16,0 0-10-16,0 0-6 16,0 0-9-16,0 0-5 15,0 0 3-15,0 0-1 16,0 0-4-16,0 0-4 16,0 0 2-16,0 0 2 15,0 0-2-15,0 0 1 16,0 0-6-16,0 0-2 15,0 0-2-15,0 0-1 16,0 0-1-16,0 0 1 0,0 0-1 16,0 0 1-16,0 0 0 15,0 0-1-15,0 0 1 16,0 0-1-16,0 0-1 16,0 0 2-16,0 0 0 15,0 0 0-15,0 0-4 16,0 0 1-16,0 0 2 15,0 0 1-15,0 0-1 16,0 0 2-16,0 0-1 16,0 0 4-16,0 0-4 15,0 0-3-15,0 0 3 16,0 0-3-16,0 0 0 16,0 0-2-16,0 0 0 15,0 0-4-15,0 0-2 0,0 0-5 16,0 0 4-16,0 0 6 15,0 0-1-15,0 0-2 16,0 0-19-16,0 0-36 16,0 0-58-16,0 0-160 15</inkml:trace>
  <inkml:trace contextRef="#ctx0" brushRef="#br0" timeOffset="177127.79">18116 12511 427 0,'0'0'95'0,"0"0"-31"16,0 0-6-16,0 0-20 15,0 0 2-15,0 0-13 16,-3 16-12-16,3 17 23 16,2 4-12-16,19-2-13 15,8-8-11-15,16-4 7 16,20-7 1-16,12-9-3 16,18-7-2-16,12-4-5 15,-3-21 0-15,-9-8 0 16,-14-13-2-16,-20-4 1 15,-19 0 1-15,-20 4 1 16,-14 7 4-16,-8 9-4 0,0 10 29 16,-17 7 15-16,2 8-30 15,-2 5-11 1,3 0-4-16,2 7-7 0,5 17 2 16,7 9 3-16,0 16 2 15,17 12 7-15,15 11 1 16,1 3 5-16,4 12-5 15,-1 9 3-15,-6 6-7 16,-8 6-1-16,-11 2-1 16,-11 2-1-16,-7-10-1 15,-22-2 0-15,-13-9 1 16,-13-10-1-16,-10-12 0 16,-6-13 0-16,-7-21 3 0,-1-18 4 15,5-14 35-15,3-3 19 16,12-35-6-16,14-15-16 15,24-16-19-15,21-6-20 16,21-14-8-16,54-2-75 16,31-2-99-16,28-4-122 15</inkml:trace>
  <inkml:trace contextRef="#ctx0" brushRef="#br0" timeOffset="177321.27">19871 12866 813 0,'0'0'105'0,"0"0"-99"16,0 0 40-16,0 0-30 16,0 0-10-16,0 0-6 15,332-55-4-15,-212 51-70 16,-11-5-281-16</inkml:trace>
  <inkml:trace contextRef="#ctx0" brushRef="#br0" timeOffset="177499.81">20020 13031 488 0,'0'0'432'16,"0"0"-432"-16,0 0-3 15,0 0 3-15,0 0 19 16,0 0-19-16,443-15-34 16,-316-9-282-16</inkml:trace>
  <inkml:trace contextRef="#ctx0" brushRef="#br0" timeOffset="178507">22901 12269 267 0,'0'0'291'15,"0"0"-239"-15,0 0-28 0,0 0 41 16,0 0-13-16,0 0-11 16,-458 3-5-16,303 4 1 15,-1 0-1-15,13-4 4 16,32-3 2-16,28 0-13 16,39 0-12-16,32 0-2 15,12-4 8-15,20-22-17 16,39-10-6-16,24-11-5 15,20-8 0-15,8-1-11 16,-8-1-11-16,-14 1 7 0,-17 9 20 16,-27 11 1-1,-23 7 4-15,-13 12 13 0,-9 8 13 16,0 2 0-16,0 7-2 16,0 0-15-16,-9 14-14 15,-7 28-13-15,-3 25 13 16,3 17 5-16,9 13 0 15,5 5-3-15,2 11 0 16,0 8-2-16,2 1-16 16,5 0-91-16,-4-12-97 15,-3-11-270-15</inkml:trace>
  <inkml:trace contextRef="#ctx0" brushRef="#br0" timeOffset="178775.48">21372 13343 620 0,'0'0'175'16,"0"0"-169"-16,0 0 1 16,0 0 9-16,0 0 25 15,0 0-5-15,556-113-8 16,-346 94-11-16,16-8-4 15,-1-3-13-15,-3 1 0 16,-14 3-2-16,-17 9 2 16,-26 7 3-16,-29 9-3 0,-39 1-5 15,-43 0-13-15,-36 0-131 16,-20 4-220-16</inkml:trace>
  <inkml:trace contextRef="#ctx0" brushRef="#br0" timeOffset="179841.42">21787 13772 663 0,'0'0'66'16,"0"0"-64"-16,0 0 15 15,0 0 7-15,0 0 9 16,0 0-14-16,208-135-7 15,-120 128-2-15,-4 7-4 16,-14 0-6-16,-16 0 0 16,-20 10 2-16,-15 7-2 15,-11 15-7-15,-8 9-1 16,-3 14 8-16,-27 1 6 16,-12 4-1-16,-10 1-5 15,-9-4 3-15,-9-7 2 0,-6-2 2 16,-2-10-7-16,10-11 6 15,11-11-4-15,23-10 14 16,18-5 16-16,13-1 5 16,3-1 20-16,16-12-35 15,21-3-22-15,23 6-5 16,15 7 5-16,5 3-4 16,-1 7 4-16,-12 15 0 15,-5 5-4-15,-2 3 3 16,0 4-4-16,-1-1-41 15,0-11-108-15,-6-9-182 16</inkml:trace>
  <inkml:trace contextRef="#ctx0" brushRef="#br0" timeOffset="180140.9">23443 13475 825 0,'0'0'90'16,"0"0"-85"-16,0 0 52 16,0 0-4-16,0 0-53 0,0 0 10 15,-7 90-3 1,6-21 26-16,1 10-13 0,0-3-15 15,-2 1-5-15,-2-9 0 16,-6-5 0-16,-2-4-2 16,-5-10-42-16,-1-5-93 15,-1-17-100-15,2-14-289 16</inkml:trace>
  <inkml:trace contextRef="#ctx0" brushRef="#br0" timeOffset="180352.33">23344 13818 646 0,'0'0'288'16,"0"0"-284"-16,0 0-4 16,0 0 57-16,0 0-11 15,0 0-16-15,-418 142-18 16,342-85-9-16,7 2-3 15,14 4-41-15,15-7-119 16,8-10-259-16</inkml:trace>
  <inkml:trace contextRef="#ctx0" brushRef="#br0" timeOffset="185538.86">3822 11982 546 0,'3'0'0'15,"18"-6"-17"-15,7-8 17 16,14-2 10-16,16 0 51 16,17-1-13-16,20 2 5 15,22-3-21-15,17 1-16 16,18-3-10-16,8-4-4 15,1-1 1-15,3 4-2 16,-6 1-1-16,-7 4-1 16,1 4 1-16,-9 1 2 0,-7 2-2 15,-8 1-1-15,-8 2 1 16,1 0-1-16,-2-1 1 16,2-3 1-16,1-3 0 15,5 3 1-15,0-6-2 16,1-1 1-16,-6 0-1 15,-2 0 2-15,-1-2-2 16,-1 6-2-16,-3 3 2 16,-6 0-1-16,-2 4 2 15,-7 2 1-15,-1 1-1 16,-5 0-1-16,7 3 0 16,-1 0-1-16,0 0 1 0,0 0 0 15,-6 0-2-15,1 0 4 16,4 0-2-16,-2-3 0 15,3-4 1-15,-3 3-1 16,-3 2 0-16,-6-2-1 16,-9 4 1-16,-6 0 1 15,-4 0-1-15,2 6 0 16,4 5 0-16,0 2 0 16,8 0-1-16,5 0-3 15,-3 0 1-15,-3 0-8 16,-15 0 3-16,-7-6 1 15,-12 2 5-15,-2-1 1 0,-8-3 1 16,0 0 0 0,-5 1 0-16,-3-2 0 0,-5-1 0 15,-4 1 0-15,-12-1 0 16,-6-3 0-16,-3 0 0 16,0 0 3-16,0 0 11 15,0 3-1-15,0 4-12 16,-3 2 0-16,-6 14-1 15,0 7 12-15,3 9-4 16,-3 12 4-16,3 11 5 16,-7 7-5-16,0 13 9 15,-1 4 22-15,-1 10-21 16,-6 4-10-16,0 5 5 16,-3 8 2-16,2-1 1 15,-5 5-15-15,6-6 2 0,0-6-3 16,5-2-3-16,4-7 1 15,-3-10-1-15,6-7-1 16,3-7 0-16,-3-5 0 16,2-11 2-16,7-6-2 15,-3-11 0-15,3-3-2 16,-3-6 4-16,3-4-2 16,-3 1 0-16,-4 0 0 15,0-5 0-15,-6 1-3 16,-5-7 3-16,-6-1 0 0,-6-5-5 15,-10 0-2 1,-11-4 5-16,-10 1-2 16,-9 2-1-16,-9 1 5 15,-12 3-1-15,-12 1 1 0,-9 1-1 16,-17-1 1-16,-6-4 0 16,-22 0 2-16,-16-3 12 15,-15-2-7-15,-16-3 1 16,-14-2 0-16,-6 2-5 15,0-2-2-15,11 7-1 16,16-1 1-16,14 7 2 16,11 2-1-16,2 1-2 15,3 1-2-15,-3 5 0 16,-2 2 2-16,2-2 2 16,6 6-1-16,10 1 3 15,14-3 2-15,18 0-5 0,22-2-1 16,22-5-1-16,8 1-2 15,9-3-1-15,0 0-4 16,-5 2 2-16,-4-5 2 16,-6 2-1-16,-5 0 5 15,-2-2 0-15,5-1 1 16,5-6-1-16,12-1 1 16,6-5-1-16,10-1 0 15,12 0-4-15,6 0-3 16,5-1 6-16,10-9-1 15,-3-1 3-15,0-1-1 0,-7-5 0 16,-2 0 0 0,-2-2 0-16,-2-1-1 0,-2-9 1 15,2-1-3-15,1-10-8 16,3-2 8-16,2-7-1 16,10-8 3-16,6-2 2 15,3-8-3-15,3-12 4 16,-5-7-2-16,-2-7 0 15,-2-6 0-15,0 3-8 16,0 0-1-16,5 2 8 16,4-2-3-16,0 2-1 15,7 3 10-15,8-2 7 16,4 0-6-16,-5 1-2 16,-5 3-4-16,-9-2-1 15,0 7-2-15,-6 8 0 0,-14 10 3 16,-5 2 2-16,0 0-1 15,-5 3-2-15,0 2 2 16,5 7-1-16,5 7 3 16,7 7-3-16,7 8 0 15,6 11-3-15,0 2-14 16,0 13-31-16,15 4-79 16,15 0-210-16</inkml:trace>
  <inkml:trace contextRef="#ctx0" brushRef="#br0" timeOffset="187990.09">16908 12154 213 0,'85'-30'7'0,"25"4"-5"15,33-1-1-15,30-3 24 16,23 3 21-16,19 2-4 15,6 1-3-15,10 5-4 0,5-1-15 16,1 4-7-16,0-4-2 16,-3 6-7-16,-6 1 9 15,1 3 23-15,2 3-28 16,-4 4-8-16,0 3 0 16,-5 0 0-16,-18 0 0 15,-6 0-2-15,-13 0 2 16,-16 0-1-16,-17 0-4 15,-17-3 4-15,-16-11 1 16,-6 2 0-16,-5 2 1 16,-1 0 0-16,7 7-1 15,-2 3-2-15,9 0 1 16,2 0 2-16,3 0-2 0,-2 0 0 16,-8 0-1-16,-4 0 0 15,-9 0 0-15,-6 0-4 16,-5-4 1-16,-4 1 3 15,-6 3-1-15,-1 0-4 16,-1 0 7-16,-3 0 0 16,0 10 0-16,-1-3-1 15,3 3 1-15,-4-4 0 16,-5 0 1-16,-8-3-1 16,-11 1 0-16,-12-1-1 15,-13-3 2-15,-10 0 0 16,-9 0-1-16,-5 0 9 15,-2 0 24-15,0 3-3 0,0-3-5 16,0 0-18-16,0 0-7 16,0 0-4-16,0 0 2 15,1 7-4-15,-1 6-8 16,0 11 6-16,0 15 8 16,0 17 26-16,0 13 8 15,0 14 1-15,-4 10-14 16,-8 12-11-16,-1 11-4 15,4 12-5-15,-2 8 4 16,1 3 5-16,-1 0-4 16,-7-4 1-16,-4 1 4 15,-8-4-3-15,-4 0 2 16,2 4-5-16,5-1 15 16,5-1 5-16,3-8-4 0,7-10-13 15,3-9-3-15,0-9 2 16,2-9-1-16,-1-5-3 15,-1-9-1-15,-3-12 1 16,2-4-3-16,-3-4 0 16,3-7 1-16,1-2 2 15,5-7-2-15,1-6 0 16,1-7-1-16,1-9 4 16,1-6-4-16,-2-5 0 15,-2-3-3-15,0 0 0 0,-9 1 3 16,-12 2 3-1,-12-2 5-15,-15-4-4 0,-9 3-4 16,-7 1-5-16,4 5-6 16,3 0 8-16,7 1 3 15,-2 4 0-15,-11 1 0 16,-20-4 0-16,-18-5 1 16,-21-6 1-16,-25 0 7 15,-20 0 6-15,-20-6-12 16,-17-7-3-16,1 0 3 15,-2-1-3-15,8 4 0 16,10 1-3-16,6 2-1 16,3 1 4-16,3 3 3 15,-2-1-2-15,-14-2 1 16,-12 2 2-16,-8-2 5 0,1 2-3 16,-1-2-6-16,17 3 3 15,16 2-1-15,16 1-2 16,12 0-1-16,7 0-2 15,-7 0-4-15,-1 0 4 16,-11 0 3-16,-11 8 3 16,-11-2-3-16,-18 0 1 15,9-2 2-15,12-4-2 16,36 0 0-16,35-7-1 16,43-10 0-16,25-3-5 15,20 3 4-15,10-3-6 16,10 7 2-16,1 1 5 0,5 2 9 15,0 3-3 1,0 1 0-16,0-1 2 0,0 1-3 16,0-7-5-16,0-1 3 15,0-5-2-15,1-5 2 16,6-9-3-16,2-6 0 16,1-4 0-16,0-10 0 15,2-6 3-15,5-8-3 16,-7-13 0-16,2-11 1 15,-5-9-2-15,0-7 1 16,-7-6-1-16,0-13 0 16,0 0 0-16,0 6-2 15,3 12 3-15,11 13-2 16,3 12 2-16,7 4 0 16,-4 5 1-16,5 2 0 0,-8 6 1 15,3-3 2-15,-8-1 3 16,-3-3-7-16,1-6 1 15,-6-10-2-15,-1 1 0 16,1 1 1-16,-4 14 1 16,0 17 1-16,0 10-2 15,-11 7 12-15,-1-1-10 16,2 4 8-16,1-4-2 16,-2 3 1-16,-1-2-1 15,5 0-6-15,-6-2-2 0,4 1 0 16,-1 5 0-16,2 11 0 15,5 5 0-15,1 11 1 16,1 3 0-16,1 2-2 16,0 3 2-16,0-2-1 15,0 2 1-15,0 0 2 16,0 0 2-16,0 0-2 16,0 0 2-16,-2-1 6 15,2 1-2-15,0 0-2 16,-1 0-7-16,1 0-1 15,0 0-6-15,-6 12-39 16,-4 18-74-16,-1 3-50 16,6-7-285-16</inkml:trace>
  <inkml:trace contextRef="#ctx0" brushRef="#br0" timeOffset="198515.8">18606 1761 282 0,'0'0'173'0,"0"0"-139"16,0 0-23-16,0 0 28 15,-6 15 2-15,-11 12-16 0,-2 12 42 16,-5 13-15-16,-1 3-27 15,-5 6 3-15,-2 0-10 16,0-3-4-16,-6-5-12 16,4-8-2-16,6-12-20 15,8-15-105-15,19-16-170 16</inkml:trace>
  <inkml:trace contextRef="#ctx0" brushRef="#br0" timeOffset="198741.73">18688 1716 509 0,'0'0'193'0,"0"0"-193"0,0 0-39 16,0 0 25-16,0 0 14 15,0 0 33-15,128 190 19 16,-78-137-39-16,2-2-8 15,-3-2 0-15,-4-5-5 16,-4-2-37-16,-7-13-191 16,-12-12-223-16</inkml:trace>
  <inkml:trace contextRef="#ctx0" brushRef="#br0" timeOffset="199213.47">18619 1827 299 0,'0'0'120'0,"0"0"-112"16,0 0-8-16,0 0 22 15,0 0 10-15,0 0 55 16,81 154-7 0,-78-86-25-16,-3 11 12 0,0 10-32 15,0 20-19-15,0 11-3 16,3 5-3-16,13 3-9 15,5-12 0-15,-2-10 0 16,1-10 3-16,-8-15-4 16,-5-11 7-16,-1-13-3 15,-5-13 5-15,-1-12-1 16,0-13-4-16,0-9 0 16,0-7-1-16,2-3 5 15,-2 0 13-15,1 0 19 0,1 0-18 16,-1-5-22-1,-1-2-60-15,-4 0-170 0</inkml:trace>
  <inkml:trace contextRef="#ctx0" brushRef="#br0" timeOffset="200453.37">27075 5425 852 0,'0'0'0'16,"0"0"-5"-16,0 0-12 16,0 0 17-16,0 0 0 15,0 0-2-15,0 0 2 16,284-1 0-16,-221 30 0 15,-10 9-1-15,-10 5 1 16,-11 6 0-16,-14 4 3 16,-11-3-1-16,-7-3 3 0,-9-2 1 15,-25-2-6 1,-17-4 9-16,-16-2 1 0,-11-10-2 16,-4-8 1-16,8-8-9 15,18-11-6-15,27 0-26 16,29-27-102-16,15-18-211 15</inkml:trace>
  <inkml:trace contextRef="#ctx0" brushRef="#br0" timeOffset="200704.7">27845 5445 839 0,'0'0'11'15,"0"0"-10"-15,0 0 41 0,0 0-6 16,0 0-20-16,0 0-2 16,-319 132 10-16,281-84-15 15,15 4-7-15,9 3 1 16,14-1-3-16,0-2 0 16,30-4-6-16,16-10-27 15,15-11-69-15,17-11-50 16,10-16-130-16</inkml:trace>
  <inkml:trace contextRef="#ctx0" brushRef="#br0" timeOffset="201255.89">28076 5187 777 0,'0'0'51'0,"0"0"-49"15,0 0 28-15,0 0 44 16,0 0-43-16,0 0-31 15,11-76-6-15,32 64-2 16,15 4 3-16,4 5-3 16,-7 3 7-16,-15 0 0 0,-15 11-3 15,-11 8-6 1,-10 5-9-16,-4 8 11 0,-3 7 8 16,-21 4 4-16,-5 2 2 15,-7-1-3-15,3-3-2 16,8-3 2-16,8-7-3 15,16-5-2-15,1-5-2 16,24-8-2-16,23-3-3 16,22-7-1-16,19-3-89 15,9-5-274-15</inkml:trace>
  <inkml:trace contextRef="#ctx0" brushRef="#br0" timeOffset="201504.22">28443 6006 723 0,'0'0'141'0,"0"0"-141"15,0 0 0-15,0 0 61 16,0 0-6-16,0 0-34 15,221-81-8-15,-140 61-7 16,2-1-6-16,1-3-27 0,-6-4-59 16,-9 1-105-1,-14-7-212-15</inkml:trace>
  <inkml:trace contextRef="#ctx0" brushRef="#br0" timeOffset="201723.2">28799 5541 521 0,'0'0'215'0,"0"0"-215"15,0 0 0-15,0 0 23 16,0 0 28-16,0 0 12 16,-39 140-11-16,39-88-6 15,6 6-23-15,3 2-14 16,4 0-4-16,2-7-5 0,9-3-20 15,12-9-110-15,11-13-172 16</inkml:trace>
  <inkml:trace contextRef="#ctx0" brushRef="#br0" timeOffset="202284.7">29337 5501 751 0,'0'0'68'0,"0"0"-64"0,0 0-4 16,0 0 15-16,0 0-6 15,0 0 18-15,-83 106-12 16,81-60 1-16,2-3-9 15,17 1-7-15,16-7-1 16,16-8 0-16,13-10-9 16,12-15-14-16,1-4-33 15,-6-8-13-15,-15-17 0 16,-14-4 28-16,-12-2 42 16,-10 1 7-16,-9 3-1 15,-6 8 16-15,-3 5 29 0,0 6 0 16,-1 7-9-1,-10 1-42-15,0 4-1 0,-3 18-9 16,-1 10 6-16,5 9 4 16,5 14 27-16,5 5 3 15,0 6 1-15,6 0-10 16,13-3-7-16,0 1-9 16,1 1-5-16,-2-3 3 15,-7-2-3-15,-5-4-4 16,-6-10 1-16,-6-8-4 15,-26-12 3-15,-12-10-7 16,-10-13 11-16,-9-3 8 16,-7-12-1-16,4-27-4 15,11-17-3-15,23-14-4 0,30-15-62 16,21-13-38-16,42-14-239 16</inkml:trace>
  <inkml:trace contextRef="#ctx0" brushRef="#br0" timeOffset="202621.31">29885 4974 561 0,'0'0'135'0,"0"0"-132"0,0 0 4 16,0 0 78-1,0 0-49-15,0 0-36 0,-26-27-22 16,76 46 22-16,18 7 6 15,10 9 6-15,-7-1-12 16,-11 6 5-16,-18 2 1 16,-20 3-6-16,-13 4-10 15,-9 3 5-15,-18-3 5 16,-18-1 13-16,-11-6-3 16,2-6 1-16,9-8-2 15,12-9-4-15,18-6-4 16,6-6-1-16,24-3-5 15,35-4 5-15,27 0 17 16,21-14-17-16,4-5-21 16,-6-2-176-16,-11 4-204 15</inkml:trace>
  <inkml:trace contextRef="#ctx0" brushRef="#br0" timeOffset="204225.78">30017 5932 340 0,'0'0'248'0,"0"0"-200"16,0 0 4-16,0 0 44 0,0 0-3 15,0 0-7 1,2 0-12-16,5 0-17 0,14 0-17 16,13-3-20-16,22-2-11 15,17 0-9-15,16 1-3 16,10 3-31-16,3-2-55 15,-4 3-74-15,-15-1-125 16,-18-4-159-16</inkml:trace>
  <inkml:trace contextRef="#ctx0" brushRef="#br0" timeOffset="204446.65">30146 6067 481 0,'0'0'161'16,"0"0"-153"-16,0 0-7 16,0 0 74-16,0 0 19 15,0 0-37-15,1 16-19 16,72-16 19-16,26 0-24 16,11 0-33-16,2-8-19 15,-6-4-85-15,-15-9-150 16,-14-11-373-16</inkml:trace>
  <inkml:trace contextRef="#ctx0" brushRef="#br0" timeOffset="204969.29">31196 5341 529 0,'0'0'179'0,"0"0"-169"16,0 0 63-16,0 0 34 15,0 0 2-15,0 0-41 16,22-3-68-16,-22 60 9 0,-8 30 13 16,2 22 34-16,6 21-29 15,0 10-13-15,25 3-14 16,18-1-8-16,17-5-57 15,8-7-99-15,-4-10-257 16</inkml:trace>
  <inkml:trace contextRef="#ctx0" brushRef="#br0" timeOffset="213258.01">5053 15411 662 0,'0'0'49'0,"0"0"-49"16,0 0 0-16,0 0 7 16,0 0 29-16,0 0 6 15,0 0-25-15,-143 101 3 16,143-77-17-16,0-4-3 16,16-7-2-16,14-6 2 15,9-7 4-15,7 0 12 16,2-17-15-16,1-10 21 15,-10-2-19-15,-8-1 7 0,-13 0-7 16,-9 0 0 0,-9 5 2-16,0 8-4 0,0 3 9 15,-3 5 26 1,0 8 4-16,0 1-33 0,3 0-7 16,0 0-5-16,0 4-7 15,0 16-1-15,0 7 9 16,0 2 4-16,6 8-2 15,9 2 2-15,3 1 1 16,-3 3 1-16,1-1-4 16,2-3 1-16,-9-1 0 15,0-2-16-15,-3-4 5 16,-6-2-7-16,0-3 14 16,0-5 5-16,-21-2 1 0,-9-2 0 15,-13-3 9-15,-11-4 7 16,-10-7 9-16,-3-2-7 15,3-2-4-15,9 0-7 16,13-13-5-16,15 0-3 16,15-4-15-16,12-1-110 15,15 4-208-15</inkml:trace>
  <inkml:trace contextRef="#ctx0" brushRef="#br0" timeOffset="213550.23">4583 16190 272 0,'0'0'565'0,"0"0"-565"15,0 0-49-15,0 0 49 16,0 0 109-16,0 0-55 15,0 0-35-15,549-18-17 16,-379 10 7-16,-3 1-9 16,-19-3-8-16,-27 1-25 15,-24 1 20-15,-32 1-2 16,-23 2-24-16,-24 5 9 0,-15 0-39 16,-6 0-124-1,-31 0-252-15</inkml:trace>
  <inkml:trace contextRef="#ctx0" brushRef="#br0" timeOffset="214143.93">5180 16812 583 0,'0'0'137'0,"0"0"-137"16,0 0 48-16,0 0 14 15,0 0-51-15,0 0-9 16,-218-4 15-16,152 4 19 16,2 0-4-16,6 0-14 15,16 0 1-15,12 0 2 16,11-3 0-16,13-10-4 16,6-6-17-16,0-6-4 0,15-7-19 15,18-1-22 1,13-5-19-16,-1 2-16 0,4 6 34 15,-13 5 46-15,-8 2 7 16,-10 7 8-16,-9 3 13 16,-6 8 16-16,-3 5 20 15,0 0-17-15,0 0-26 16,0 0-21-16,0 10-7 16,0 17-3-16,-6 9 10 15,-2 7 13-15,1 9 4 16,1 2 6-16,3 4-10 15,3-1-6-15,0-2-1 16,0-1-6-16,0-4-2 0,0-9-5 16,6-6-32-16,12-13-82 15,7-20-103-15,11-2-394 16</inkml:trace>
  <inkml:trace contextRef="#ctx0" brushRef="#br0" timeOffset="214409.87">5586 16507 880 0,'0'0'0'0,"0"0"-22"16,0 0 22-16,0 0 11 15,0 0 22-15,0 0-3 16,-36 182-1-16,36-133-23 16,-3 1-5-16,0-7-1 15,0 3-8-15,0-10-62 16,3-4-65-16,0-11-178 16</inkml:trace>
  <inkml:trace contextRef="#ctx0" brushRef="#br0" timeOffset="214608.34">5475 16857 624 0,'0'0'108'15,"0"0"-104"-15,0 0 51 16,0 0 21-16,0 0-38 16,0 0-24-16,-240 81-1 15,201-42-10-15,9 6-2 16,8-5-1-16,13-4-6 15,9-11-42-15,3-7-50 16,30-18-117-16,10 0-121 16</inkml:trace>
  <inkml:trace contextRef="#ctx0" brushRef="#br0" timeOffset="-214499.43">5726 16369 649 0,'0'0'0'0,"0"0"-48"16,0 0 48-16,0 0 21 16,0 0-21-16,0 0 1 15,52-122-5-15,-24 118 6 16,-2 1-4-16,-4 2-1 15,-7 1 3-15,-6 0 5 16,-6 0-5-16,-3 8-5 0,0 14-6 16,-3 4 11-1,-13 8 16-15,-7 6-4 0,-4-1-2 16,2 1 6-16,4-4-4 16,6-3 2-16,12-6-5 15,3-10 1-15,9-5-5 16,24-9 3-16,12-3 20 15,16-3-2-15,3-13-26 16,-4-7-9-16,-8-2-53 16,-9-1-100-16,-13-4-119 15</inkml:trace>
  <inkml:trace contextRef="#ctx0" brushRef="#br0" timeOffset="-214091.52">6751 15916 151 0,'0'0'558'16,"0"0"-558"-16,0 0 7 15,0 0 38-15,0 0 58 16,0 0-40-16,134-3-43 16,-67-1-10-16,8 0-10 15,-5 2-12-15,6-5-54 16,-9-3-74-16,-4-6-183 16</inkml:trace>
  <inkml:trace contextRef="#ctx0" brushRef="#br0" timeOffset="-213885.07">7066 15706 756 0,'0'0'81'0,"0"0"-81"16,0 0 0-16,0 0 56 15,0 0 32-15,0 0-35 16,-33 234-29-16,33-167-16 15,7-1-8-15,8-1-47 16,9-6-130-16,9-16-333 16</inkml:trace>
  <inkml:trace contextRef="#ctx0" brushRef="#br0" timeOffset="-211379.19">8247 14805 30 0,'0'0'117'0,"0"0"-107"15,0 0-1-15,0 0 44 16,0 0 15-16,0 0-9 15,0-88 34-15,0 85 41 16,0 0-27-16,0 3-15 16,0 0-11-16,0 0-23 15,0 0-23-15,0 23-35 16,-10 19 5-16,1 16 20 0,-3 13 32 16,4 6-35-16,4-2-7 15,4 1-3-15,0 0-10 16,4-5 1-16,7-4-3 15,1-7-26-15,7-10-34 16,2-10-56-16,6-11-63 16,0-16-176-16</inkml:trace>
  <inkml:trace contextRef="#ctx0" brushRef="#br0" timeOffset="-211016.15">8683 14876 673 0,'0'0'64'15,"0"0"-54"-15,0 0 8 16,0 0-6-16,0 0 48 16,0 0-16-16,-143 201-5 15,120-135-4-15,10-4-24 16,10-1-10-16,3-12-2 15,12-10-10-15,25-9-41 16,5-13-32-16,3-11-48 16,4-6-13-16,-13-13 30 15,-8-13 92-15,-10-5 23 16,-15-4 38-16,-3-1-28 16,-8 1 37-16,-17 9 26 0,-11 10-21 15,-7 10-16-15,1 6-18 16,-7 0-16-16,10 13-2 15,5 13-2-15,10 7-60 16,18 0-190-16</inkml:trace>
  <inkml:trace contextRef="#ctx0" brushRef="#br0" timeOffset="-210727.41">7852 15820 892 0,'0'0'0'0,"0"0"-5"16,0 0 5-16,0 0 86 16,0 0 2-16,0 0-32 15,446-13-26-15,-261 6-30 16,4 0-1-16,-11-6-18 15,-30 0 2-15,-29 0-13 16,-31 3-7-16,-30 2-8 16,-28 6-17-16,-21 2-30 15,-12 0-35-15,-30 0-132 16,-19 3-179-16</inkml:trace>
  <inkml:trace contextRef="#ctx0" brushRef="#br0" timeOffset="-209846.76">8526 16448 359 0,'0'0'210'0,"0"0"-207"16,0 0 15-16,0 0 110 16,0 0-38-16,0 0-42 15,-428 56 3-15,367-45-27 16,15-6-10-16,20-1-14 16,13-1 1-16,10-3 2 15,3-3 11-15,0-17-14 16,16-11-15-16,17-4-30 15,6-1 31-15,10 3-23 16,2 3 11-16,-2 6 26 16,-10 4 1-16,-11 4 5 15,-7 3 17-15,-12 6 2 16,-6 7 19-16,-3 0-8 0,0 0-36 16,0 11-1-16,0 16 1 15,-6 11 12-15,-3 6 2 16,2 5-2-16,-1 0 3 15,5 1-8-15,3 0-3 16,0-1-4-16,0-5 0 16,8-5-16-16,11-10-45 15,8-12-63-15,7-14-114 16,11-3-347-16</inkml:trace>
  <inkml:trace contextRef="#ctx0" brushRef="#br0" timeOffset="-209597.43">9026 16164 471 0,'0'0'417'16,"0"0"-416"-16,0 0 5 15,0 0 1-15,0 0 16 16,0 0 63-16,-30 115-37 15,18-62-12-15,6 4-17 16,-4-5-15-16,1 0-5 16,-1-4 0-16,2-6-20 15,2-5-71-15,3-12-103 16,3-13-209-16</inkml:trace>
  <inkml:trace contextRef="#ctx0" brushRef="#br0" timeOffset="-209388.05">8893 16547 628 0,'0'0'144'15,"0"0"-142"-15,0 0 61 16,0 0 25-16,0 0-45 16,0 0-22-16,-267 81-1 15,224-44-11-15,7 0-8 0,12-1-1 16,11-3-2-1,13-6-24-15,0-10-58 0,27-7-67 16,10-10-165-16</inkml:trace>
  <inkml:trace contextRef="#ctx0" brushRef="#br0" timeOffset="-209009.07">9032 15807 662 0,'0'0'8'16,"0"0"-5"-16,0 0 78 15,0 0-65-15,0 0-12 16,0 0-3-16,109-37 10 15,-64 37-9-15,-2 0 1 16,-6 10-3-16,-10 4 5 16,-12 5-5-16,-9 5-4 15,-6 9-1-15,0 2 5 16,-15 10 10-16,-12 0 2 16,-7 1-3-16,4-3-1 15,0-4-4-15,11-5-2 16,13-7-1-16,6-5-2 15,19-12-5-15,29-7-11 0,22-3-32 16,11-13-149-16,-1-16-159 16</inkml:trace>
  <inkml:trace contextRef="#ctx0" brushRef="#br0" timeOffset="-208707.87">9972 15523 499 0,'0'0'244'0,"0"0"-244"16,0 0 0-16,0 0 27 16,0 0 65-16,0 0-47 15,161-7-38-15,-92 7-7 16,-5 0-60-16,0 0-136 16,-10-4-337-16</inkml:trace>
  <inkml:trace contextRef="#ctx0" brushRef="#br0" timeOffset="-208506.41">9997 15813 220 0,'0'0'639'16,"0"0"-636"-16,0 0 0 15,0 0 63-15,0 0 74 16,0 0-67-16,59-10-55 15,18 0-18-15,14-6-6 16,0 0-89-16,-9-10-96 16,-15-7-133-16</inkml:trace>
  <inkml:trace contextRef="#ctx0" brushRef="#br0" timeOffset="-208224.14">11003 15002 768 0,'0'0'110'0,"0"0"-108"16,0 0-1-16,0 0 92 15,0 0 60-15,0 0-59 0,-72 346-29 16,72-241-16-16,18 3-35 16,-3 6-14-16,-3 8-28 15,-12-1-138-15,-3-5-163 16</inkml:trace>
  <inkml:trace contextRef="#ctx0" brushRef="#br0" timeOffset="-197110.03">13918 15996 430 0,'-16'1'101'0,"-7"4"-99"15,-8-2 6-15,-12 1 96 16,-22 3-29-16,-12 2-31 15,-14-3-8-15,-3 0 3 16,0 1-7-16,12 0-6 16,14-4 2-16,21-2 13 15,22 2-15-15,16-3-18 16,9 0-2-16,0 0 7 16,9-10 6-16,19-13-19 15,12-10-2-15,9-4-7 16,7-9 0-16,-4-2-4 15,-4 4 0-15,-5 0 7 0,-15 12 6 16,-8 2 7-16,-10 8-3 16,-7 5 8-16,-3 7 0 15,0 6 10-15,0 0 17 16,0 4-11-16,0 0-22 16,0 4-6-16,-7 19-13 15,-9 14 13-15,2 15 0 16,-1 12 9-16,6 11-6 15,1 1 2-15,5-3-5 16,0-1-1-16,3-5-2 16,0-5-33-16,0-9-91 15,23-16-109-15,10-15-322 16</inkml:trace>
  <inkml:trace contextRef="#ctx0" brushRef="#br0" timeOffset="-196830.77">14536 15662 858 0,'0'0'9'0,"0"0"-9"0,0 0 0 15,0 0 18 1,0 0 54-16,0 0-28 0,-51 308-6 16,51-227-27-16,0-5-9 15,-5-6-2-15,-1-8-31 16,-4-6-56-16,-3-12-90 16,-3-17-281-16</inkml:trace>
  <inkml:trace contextRef="#ctx0" brushRef="#br0" timeOffset="-196616.68">14334 16098 385 0,'0'0'412'0,"0"0"-405"15,0 0-6-15,0 0 45 0,0 0 32 16,0 0-39-16,-416 185-14 15,364-133-15-15,7-6-10 16,15 1-2-16,17-8-60 16,13-12-76-16,11-12-168 15</inkml:trace>
  <inkml:trace contextRef="#ctx0" brushRef="#br0" timeOffset="-196209.77">14454 15166 482 0,'0'0'56'16,"0"0"-55"-16,0 0 5 15,0 0 14-15,0 0-20 16,0 0 4-16,20-19 10 16,22 22-1-16,7 9 6 15,-4 2-13-15,-3 3-6 16,-12 3 20-16,-12 2 6 16,-10 9-4-16,-8-2-19 15,0 7 11-15,-8 6 16 0,-10 6-3 16,-8-5-8-1,3 2 1-15,2-2-14 0,12-9-4 16,9-5-2-16,3-7 0 16,30-5 0-16,28-9 9 15,21-8 24-15,15-3-33 16,6-17-59-16,-7-4-162 16,-16-2-308-16</inkml:trace>
  <inkml:trace contextRef="#ctx0" brushRef="#br0" timeOffset="-195943.48">15012 16226 775 0,'0'0'49'16,"0"0"-30"-16,0 0-6 16,0 0 92-16,0 0-39 15,0 0-33-15,192-20-10 16,-117 20-18-16,9 0-5 16,11 0-64-16,-5 0-141 0,-9-5-256 15</inkml:trace>
  <inkml:trace contextRef="#ctx0" brushRef="#br0" timeOffset="-195741.02">15401 16221 918 0,'0'0'0'16,"0"0"-18"-16,0 0 18 15,0 0 55-15,0 0-31 0,0 0-22 16,316-22-2 0,-216 15-82-16,-13-5-219 0,-11-11-288 15</inkml:trace>
  <inkml:trace contextRef="#ctx0" brushRef="#br0" timeOffset="-195323.1">16168 15612 764 0,'0'0'18'16,"0"0"5"-16,0 0 20 15,0 0 17-15,0 0-9 0,0 0-32 16,127-26-17-16,-81 35 2 15,-1 8 1-15,-8 8-9 16,-6 10 4-16,-8 8 0 16,-14 5-4-16,-9 11 2 15,-16-1 1-15,-19 0 1 16,-14-8 1-16,-14-9 2 16,-1-6-1-16,3-9 0 15,4-3 1-15,15-11-3 16,17-3 2-16,13-9-1 15,12 0-1-15,0 0 16 16,15 0-16-16,15 0 3 0,8 0-3 16,8 0 2-1,6 13-1-15,0 10-1 0,0 1-1 16,-4 5-19-16,-2 1-64 16,-7-3-85-16,-10-9-149 15</inkml:trace>
  <inkml:trace contextRef="#ctx0" brushRef="#br0" timeOffset="-194902.72">15152 16547 217 0,'0'0'397'0,"0"0"-388"15,0 0 68-15,0 0 55 16,0 0-38-16,0 0-36 16,85 0-1-16,-27 0-18 15,23 0-16-15,20 0-22 16,19-6-1-16,10-1-63 15,6-10-134-15,-7-10-299 16</inkml:trace>
  <inkml:trace contextRef="#ctx0" brushRef="#br0" timeOffset="-194259.43">17106 15526 537 0,'0'0'122'16,"0"0"-108"-16,0 0 72 16,0 0-44-16,0 0-20 15,0 0-6-15,-153-10-3 16,105 33-5-16,2 9-8 16,7 6-1-16,9 7-7 0,13-1 0 15,12 3 6 1,5-2-45-16,20-2-18 0,25-6 3 15,11-8 36-15,5-8 12 16,-2-6-17-16,-2 0 1 16,-11-3 4-16,-10-2 24 15,-6 3 2-15,-7-1 41 16,-1 3 6-16,-3 0 5 16,-5 3-22-16,-4 5 7 15,-10 3-19-15,0 7 5 16,-14 4-2-16,-15 5-4 15,-13 5-7-15,-23-5-2 0,-22-2-8 16,-31-10-43-16,-17-11-197 16</inkml:trace>
  <inkml:trace contextRef="#ctx0" brushRef="#br0" timeOffset="-193660.06">14347 17277 169 0,'0'0'605'0,"0"0"-590"16,0 0-13-16,0 0 41 16,0 0-13-16,0 0 4 15,29 95 36-15,-13-34-24 16,4 6-18-16,-8 4-17 16,-4-2-11-16,-8 0 5 0,0-5-5 15,-7-2-12 1,-9-11-57-16,-2-11-70 0,6-15-72 15,9-20-213-15</inkml:trace>
  <inkml:trace contextRef="#ctx0" brushRef="#br0" timeOffset="-193378.81">14525 17539 574 0,'0'0'167'0,"0"0"-157"16,0 0-8-16,0 0 56 15,0 0 19-15,0 0-12 16,-392 155-13-16,321-113 1 16,2 2-39-16,4-2-3 15,9 1-7-15,8-4-4 16,10-7 1-16,15-5-2 15,10-5-8-15,8-4-62 16,5-8-74-16,15-10-134 16</inkml:trace>
  <inkml:trace contextRef="#ctx0" brushRef="#br0" timeOffset="-192908.06">15279 17461 517 0,'0'0'278'0,"0"0"-272"15,0 0 13-15,0 0 87 16,0 0 1-16,0 0-34 16,22-2-11-16,40-5-38 0,29 3-24 15,26-2-9 1,4 2-82-16,-8 4-79 0,-16 0-100 15,-32 0-353-15</inkml:trace>
  <inkml:trace contextRef="#ctx0" brushRef="#br0" timeOffset="-192742.51">15416 17633 745 0,'0'0'197'0,"0"0"-197"15,0 0 0-15,0 0 30 0,0 0 16 16,0 0-26-16,128 10-20 16,6-18-30-16,12-7-229 15</inkml:trace>
  <inkml:trace contextRef="#ctx0" brushRef="#br0" timeOffset="-192214.64">16651 17261 266 0,'0'0'419'16,"0"0"-409"-16,0 0 36 15,0 0 52-15,0 0-8 16,0 0-10-16,-9-44-14 15,35 42-28-15,17-6-21 16,18 0-8-16,11 3 2 16,9-2-11-16,0 0 0 15,0 1-32-15,-13-1-85 16,-9 0-114-16,-17 1-154 16</inkml:trace>
  <inkml:trace contextRef="#ctx0" brushRef="#br0" timeOffset="-191999.22">17026 17123 780 0,'0'0'6'0,"0"0"7"16,0 0-4-16,0 0 95 16,0 0-12-16,0 0-14 15,-79 150-35-15,76-108-21 16,3 2-17-16,0 0-5 15,3 2-2-15,19 3-55 0,5-6-85 16,-2-5-122-16,-2-6-368 16</inkml:trace>
  <inkml:trace contextRef="#ctx0" brushRef="#br0" timeOffset="-191773.82">16551 17838 37 0,'0'0'724'0,"0"0"-724"16,0 0 0-16,0 0 27 16,0 0 96-16,0 0-40 15,156-18-30-15,-72 7-27 0,18 0-22 16,4-1-4-16,7-4-22 15,4-3-51-15,-4-7-168 16</inkml:trace>
  <inkml:trace contextRef="#ctx0" brushRef="#br0" timeOffset="-190965.86">16935 16966 210 0,'0'0'110'16,"0"0"-109"-16,0 0 68 16,0 0 45-16,0 0 28 15,0 0-41-15,0-23-24 16,0 23-23-16,0 0-12 0,0 0-1 16,0 0-12-1,0 0-16-15,0 4-13 0,0 15-14 16,0 10 14-16,0 5 12 15,0 6 3-15,0-1 0 16,3 1-2-16,0-1-3 16,3-2-5-16,4-3-5 15,0 1-1-15,13-2-38 16,1 0-99-16,10-9-151 16</inkml:trace>
  <inkml:trace contextRef="#ctx0" brushRef="#br0" timeOffset="-190313.59">18097 16705 617 0,'0'0'6'0,"0"0"16"16,0 0 71-16,0 0-57 16,0 0-30-16,0 0-4 15,-137 1 1-15,102 27-3 16,2 6-1-16,7 0 1 15,2 8-4-15,12-2 3 16,9-1-9-16,3 1-15 16,9-6-28-16,18-6 18 0,5-9 28 15,7-7 7-15,3-5 1 16,0-4 1-16,0 0 4 16,-5-1-2-16,-8 0 10 15,-3 4-14-15,-4-2 0 16,-2 4 1-16,-13 3-1 15,-4 6-6-15,-3 2-9 16,0 8 15-16,-20 2 14 16,-8 1-5-16,-10 3-2 15,-6-3 1-15,0-4-3 16,0-4-4-16,2-5 6 16,3-4-7-16,3-6-37 15,9-7-167-15,12 0-176 0</inkml:trace>
  <inkml:trace contextRef="#ctx0" brushRef="#br0" timeOffset="-190058.9">17636 17554 480 0,'0'0'317'16,"0"0"-317"-16,0 0 0 0,0 0 84 16,0 0 6-1,0 0-28-15,382-6-21 0,-258 6-29 16,-5 0-12-16,-4 0-26 16,-15 0-8-16,-9 0-11 15,-24 9-161-15,-27-5-273 16</inkml:trace>
  <inkml:trace contextRef="#ctx0" brushRef="#br0" timeOffset="-189661.63">18090 17761 1011 0,'0'0'0'15,"0"0"-43"-15,0 0 43 0,0 0 48 16,0 0-36-16,0 0 2 16,243-21-2-16,-193 32-12 15,-9-1 0-15,-16 2-2 16,-14 1 2-16,-7 2-6 16,-4 4 0-16,-7 9 6 15,-23-2 1-15,-9 4 2 16,-13 0 7-16,-5 1 1 15,-6 1-6-15,11-3-1 16,13 2 1-16,20-9 2 16,19-2 0-16,19-10-6 0,44 1 10 15,21-5 31-15,26-3-18 16,7-3-15-16,-4 0-4 16,-18 0-4-16,-17 0-1 15,-26-10 0-15,-23-6-22 16,-13 0-38-16,-16-8-77 15,0-5-310-15</inkml:trace>
  <inkml:trace contextRef="#ctx0" brushRef="#br0" timeOffset="-187171.05">13123 17089 549 0,'0'0'0'16,"0"0"-10"-16,0 0 10 16,0 0 61-16,0 0-1 15,0 0-28-15,389-153 16 16,-281 136-21-16,11 1-25 16,8 1 0-16,7 0 4 15,-7-1-6-15,2 0 2 16,1 0 3-16,0-1-5 15,3 1 2-15,-3 1-1 0,-7-1 7 16,4-1 2-16,-4 2 2 16,-9-2-6-16,-4 0-2 15,-9-2 1-15,-4 1-1 16,-6-2-4-16,-4 2 5 16,-5 1-5-16,-11 0 0 15,1 1-2-15,-7 5 2 16,0 1-1-16,-1 1 2 15,-6 3-2-15,-3 2 1 16,-2 4-1-16,5-3 1 16,0 0-1-16,11 0-1 15,2 2 2-15,7 1-1 16,1-3 1-16,1 1 1 16,-1-2-1-16,-1 2-1 15,-10 0 0-15,0-1-1 0,-7 1 2 16,0 2-2-16,2 0-1 15,4 0 3-15,6 0-5 16,4 0 5-16,8 2-8 16,6 3-8-16,2-3-9 15,-8-1-7-15,-7-1 15 16,-8 0-6-16,-7 0-3 16,-2-5 16-16,-8-2 3 15,-2-2 2-15,-5 1 5 16,0 2 0-16,5-1 1 0,8 4-1 15,5-1 0 1,4 2-2-16,1 2 2 16,-8 0 0-16,-6 0-1 15,-13 0 1-15,-12 0 0 0,-10 0 0 16,-7 0 3-16,-1 0 1 16,7 0 5-16,6 0-1 15,10 0-1-15,14 0 1 16,2 0-5-16,2 6 14 15,-4 4-1-15,-14 0-8 16,-22-3-2-16,-8 3-6 16,-5 1 0-16,0 4 27 15,-5 4 7-15,-5 8-21 16,0 6-4-16,4 13 0 0,2 8-3 16,4 8 0-16,0 14-3 15,17 7-1-15,4 9 25 16,3-1-6-16,-8 0-18 15,-7-8 7-15,-8 0-4 16,-1-2-3-16,0 2-1 16,0-4-2-16,-9-2 0 15,2-1 0-15,1-3 0 16,5-1 0-16,1-6 0 16,0-2 0-16,0-2 0 15,0 0 0-15,0-2 2 16,0-4-2-16,0-3 0 15,0-3 0-15,0-5 0 0,1-7-1 16,-1 1 0 0,3-9 0-16,-1-1 0 0,5-6 0 15,-1 0 1-15,-2-8-2 16,1 0-6-16,-4-5 4 16,-1 0-2-16,0-6-1 15,-4 1-6-15,-20-4 0 16,-15-1 12-16,-13 0 1 15,-10 0 0-15,-15 0-1 16,-6 0-4-16,-8 0-3 16,-6 0-13-16,-6 0 3 15,-12 0-2-15,-4 0 19 16,-14 3 0-16,-1 4 1 16,-2 2 1-16,3 1 13 15,13 1 14-15,10 1-6 0,13 2-9 16,8 0-6-16,7 2-6 15,6 0 4-15,1 1-3 16,-6-1-1-16,-4-2-1 16,-9 1 4-16,-6-1 0 15,-5-1 0-15,-1-4 6 16,-1 4 2-16,-1-1-8 16,-2 1 6-16,-1 1-7 15,-2-2-1-15,3-1 1 16,2-1-2-16,2-1 1 15,-5-3-1-15,4 1 7 16,-6-5-6-16,1-2 3 0,-3 2-4 16,-6-1 0-1,-7 0 0-15,-1 3-1 0,0-1 1 16,-7-1 0-16,5 2-1 16,12-1 4-16,11-3-3 15,14 5 0-15,6 0-1 16,3 0 0-16,1 1 0 15,-4 1 0-15,-5-5 0 16,-5 0 0-16,-3 4 0 16,-2-6 1-16,0 0 1 15,4 0-1-15,4 0 0 16,10 0-1-16,6 0 0 16,10 0 0-16,8 0 0 15,0 0 1-15,6 0-1 0,-4 0 0 16,6 0 1-16,2 0-1 15,2 0 4-15,4 0-4 16,8 0 3-16,2 0 0 16,6 0-1-16,6 0 1 15,1 0 2-15,4 0 12 16,6-1 9-16,3 1 18 16,2-5-9-16,1-10-16 15,3-9 1-15,3-7-6 16,0-7 1-16,0-9-7 15,9-5 14-15,-2-9-10 0,-1-11-9 16,-3-9-2 0,0-11-2-16,-3-8 0 0,3-13-2 15,-3 2-2-15,3 2 1 16,1 6-7-16,10 14 7 16,1 20 2-16,5 13-5 15,3 16 7-15,-7 10 0 16,-2 14 1-16,-8 3 3 15,-3 6 5-15,-3 1 0 16,3 2-4-16,-3 4-5 16,0-3 0-16,0 3 0 15,0-3 0-15,0 3 0 16,0 0 0-16,0-2 0 16,0 0 1-16,0 0-1 15,0-4 0-15,0 4 0 0,0-6 0 16,0 3 5-16,0-5-5 15,3-4-6-15,13-5 0 16,11-4-5-16,12-10 0 16,16 0-8-16,12-14-12 15,21-2-7-15,7-11 2 16,9-3 4-16,-1 3 12 16,-2 12 9-16,-13 18 7 15,-13 10-3-15,-23 12-106 16,-18 7-89-16,-7-5-230 15</inkml:trace>
  <inkml:trace contextRef="#ctx0" brushRef="#br0" timeOffset="-184680.65">10373 12491 375 0,'0'0'25'0,"0"0"-25"16,0 0 2-16,0 0 81 16,0 0 33-16,0 0-44 15,0 0-51-15,24-14-7 16,-24 14 6-16,0 0 20 15,0 0 13-15,0 0-1 16,0 0-7-16,0 0-12 16,0 0-14-16,0 0 1 15,0 0-2-15,0 0-7 16,3 0-6-16,15-6-3 0,28-3-2 16,45-6-3-1,51-10-38-15,55-15-131 0,25-20-311 16</inkml:trace>
  <inkml:trace contextRef="#ctx0" brushRef="#br0" timeOffset="-183599.59">24767 12686 676 0,'0'0'94'15,"0"0"-82"-15,0 0 15 16,0 0 57-16,0 0 8 15,0 0-14-15,0 0-17 16,65-54-30-16,23 8-31 0,52-13-3 16,40-1-31-16,26 5-63 15,3-8-152 1,-22-17-523-16</inkml:trace>
  <inkml:trace contextRef="#ctx0" brushRef="#br0" timeOffset="-181289.26">26881 9409 812 0,'0'0'148'16,"0"0"-148"-16,0 0-12 16,0 0 12-16,0 0 10 15,0 0 36-15,0 0-12 16,145 369-3-16,-111-282-16 16,-5 2-12-16,-5-6-3 15,-8-4-1-15,-8-3-17 16,-8-7-56-16,0-9-111 15,-17-18-190-15</inkml:trace>
  <inkml:trace contextRef="#ctx0" brushRef="#br0" timeOffset="-181053.89">27019 9990 907 0,'0'0'25'16,"0"0"-19"-16,0 0 9 16,0 0 33-16,0 0-20 15,0 0 0-15,0 0-4 16,-479 274-12-16,430-217-10 16,10-1-2-16,10-7-14 15,13-10-71-15,16-8-68 0,7-18-157 16</inkml:trace>
  <inkml:trace contextRef="#ctx0" brushRef="#br0" timeOffset="-180813.53">27676 9528 777 0,'0'0'171'0,"0"0"-158"15,0 0-13-15,0 0 78 0,0 0-58 16,0 0-20-16,195-31 0 16,-101 22-87-16,6-1-153 15,-9 0-267-15</inkml:trace>
  <inkml:trace contextRef="#ctx0" brushRef="#br0" timeOffset="-180632.01">27675 9858 192 0,'0'0'804'15,"0"0"-804"-15,0 0-1 16,0 0 1-16,0 0 20 15,0 0-20-15,251-32-11 16,-118 9-110-16,-8-7-161 16</inkml:trace>
  <inkml:trace contextRef="#ctx0" brushRef="#br0" timeOffset="-180170.89">29295 9257 415 0,'0'0'362'16,"0"0"-335"-16,0 0-23 16,0 0 83-16,0 0 6 15,0 0-24-15,144-28-25 16,-58 10-12-16,11 0-25 16,6-1-7-16,0 3-6 15,-6 2-59-15,-15-2-84 16,-22 2-157-16,-27-1-251 15</inkml:trace>
  <inkml:trace contextRef="#ctx0" brushRef="#br0" timeOffset="-179950.48">29716 8969 805 0,'0'0'48'0,"0"0"-31"15,0 0 53-15,0 0-44 16,0 0-18-16,0 0 54 16,-49 149-10-16,49-76-22 15,0 8-21-15,10 0-9 16,16-5-30-16,11-2-82 16,2-13-106-16,-2-7-326 0</inkml:trace>
  <inkml:trace contextRef="#ctx0" brushRef="#br0" timeOffset="-179096.25">30607 8751 310 0,'0'0'429'0,"0"0"-416"16,0 0-9-16,0 0 48 16,0 0-14-16,0 0-30 0,0 0-8 15,-90 13-1-15,60 16-2 16,2 4 0-16,4 2-1 16,11 1-9-16,5 0-9 15,8-2-14-15,0-8-16 16,12-4-33-16,17-8 5 15,6-4 59-15,7-3 19 16,3-1 4-16,-5 1-4 16,-5 2 2-16,-10-3 0 15,-9 2 3-15,-7 1 7 16,-3 1 5-16,-6 7 17 16,0 7-4-16,0 5 0 0,-7 4-19 15,-13 5-4 1,-6-1 0-16,-10 0-3 0,-8-3 5 15,-8-6 3-15,-7-7 0 16,-1-2 5-16,6-9 8 16,11-9-9-16,15-1-7 15,17-7-7-15,11-23-10 16,45-13-275 0</inkml:trace>
  <inkml:trace contextRef="#ctx0" brushRef="#br0" timeOffset="-178857.88">31135 8959 693 0,'0'0'86'0,"0"0"-80"16,0 0 6-16,0 0 79 15,0 0-48-15,0 0 2 16,-246 413-4-16,223-332-20 15,5-1-16-15,2-3-3 16,-1-7-2-16,1-4-3 16,0-9-30-16,-2-12-91 15,0-15-88-15,5-18-291 16</inkml:trace>
  <inkml:trace contextRef="#ctx0" brushRef="#br0" timeOffset="-178505.82">31126 9379 821 0,'0'0'14'16,"0"0"-12"-16,0 0 35 15,0 0-25-15,0 0-5 16,0 0 9-16,227-46-6 15,-175 62-9-15,-15 4-1 16,-15 10-3-16,-17 3 3 0,-5 3 7 16,-24 6 26-16,-19 2 5 15,-14 3 5-15,-9 2-14 16,-2 0 4-16,7-9-8 16,15-1-7-16,19-8-13 15,24-5-5-15,18-9 1 16,58-8-1-16,43-5 15 15,34-4-15-15,22 0-55 16,7 0-92-16,-16 0 115 16,-33-10-269-16</inkml:trace>
  <inkml:trace contextRef="#ctx0" brushRef="#br0" timeOffset="-176271.02">26367 11304 144 0,'0'0'291'0,"0"0"-233"15,0 0 28-15,0 0 56 16,0 0-21-16,0 0-47 16,17-26-35-16,9 16-18 15,7 4-4-15,4 2-3 16,2 4-1-16,0 0-3 16,2 0-9-16,0 7 1 15,-4 6-2-15,-4 7 0 16,-5 9-2-16,-6 2-2 0,-1 5-3 15,-4 10 6 1,-2 0-1-16,-5 7-1 0,-7 3 2 16,-3 3-1-16,0 1-2 15,-25-5-1 1,-16-1 5-16,-15-8 3 0,-11-5 3 16,-9-12-1-16,3-6-2 15,10-7-3-15,14-8-2 16,17-5-14-16,20-3-27 15,12-14-29-15,23-16-120 16,25-8-364-16</inkml:trace>
  <inkml:trace contextRef="#ctx0" brushRef="#br0" timeOffset="-176039.64">27029 11578 520 0,'0'0'249'15,"0"0"-232"-15,0 0 51 16,0 0 62-16,0 0-71 16,0 0-17-16,-382 54 3 15,318-11 0-15,9 3-19 16,16 4-12-16,12 5-4 16,17-1-7-16,10 2-3 15,16-3-2-15,32-9-4 16,19-5-59-16,16-11-97 15,10-14-160-15</inkml:trace>
  <inkml:trace contextRef="#ctx0" brushRef="#br0" timeOffset="-173471.97">27350 11860 129 0,'0'0'726'0,"0"0"-705"0,0 0-19 16,0 0 58-16,0 0 7 15,0 0-40-15,70-27-16 16,6 15-3-16,15 1-8 16,-2-2-19-16,-8 0-56 15,-12 4-61-15,-20-2-84 16,-18 1-146-16</inkml:trace>
  <inkml:trace contextRef="#ctx0" brushRef="#br0" timeOffset="-173283.47">27450 11895 453 0,'0'0'247'15,"0"0"-230"-15,0 0 48 16,0 0 71-16,0 0-41 16,0 0-57-16,63-2-25 15,-4-11-13-15,19 2-1 16,13-5-90-16,7-4-85 15,-1-6-146-15</inkml:trace>
  <inkml:trace contextRef="#ctx0" brushRef="#br0" timeOffset="-172709.01">28312 11067 385 0,'0'0'299'16,"0"0"-283"-16,0 0 56 15,0 0 45-15,0 0-39 16,0 0-55-16,0 0-21 15,100-49-2-15,-39 49 0 16,2 0-1-16,-8 0-2 0,-7 0-11 16,-15 5 3-16,-14 5-13 15,-13 3-10-15,-6 4 9 16,-10 4 4-16,-23 2 21 16,-12 6 1-16,-6-2 1 15,3-1-2-15,7-2 1 16,14-7-1-16,11-2-5 15,9-5-1-15,7-3-12 16,0 3-11-16,13 0-5 16,10 3 32-16,6 0 2 15,-1 0 3-15,2 3-3 16,-2-2 7-16,-4 6-6 16,-3-1 1-16,-3 8-2 0,-6 0 0 15,-6 5 0-15,-6 2-5 16,0-1 5-16,-17-1 10 15,-14-2 7-15,-12-6 11 16,-5-2 0-16,-1-5-5 16,5-4 3-16,10-6-10 15,9-4-15-15,9 0-1 16,8-3-2-16,8-3-75 16,0-10-251-16</inkml:trace>
  <inkml:trace contextRef="#ctx0" brushRef="#br0" timeOffset="-172452.69">28234 11972 669 0,'0'0'167'16,"0"0"-136"-16,0 0-22 15,0 0 109-15,0 0-59 16,0 0-26-16,321-3 2 16,-222-1-24-16,-2 1-11 0,-9-3 0 15,-5 5-3 1,-5-5-36-16,-9 6-49 0,-13-3-105 16,-17 3-242-16</inkml:trace>
  <inkml:trace contextRef="#ctx0" brushRef="#br0" timeOffset="-171997.91">29003 12078 751 0,'0'0'185'15,"0"0"-183"-15,0 0 11 16,0 0 43-16,0 0-42 15,0 0-9-15,-185-33-3 0,153 38-2 16,7 10-1-16,3 2-6 16,5 2 2-16,4 4-3 15,7-1-5-15,6-2-11 16,0-3-25-16,8 0 0 16,15-4 16-16,7 0-2 15,6-3 5-15,5 0-12 16,0-3 13-16,-4 2-3 15,-5 1 31-15,-9 0 1 16,-6-3 2-16,-5 3 6 16,-5 3 14-16,-4 4 2 15,-3 3-1-15,0 3 4 16,-10 6-14-16,-12-3 3 16,-8 9-4-16,-11-6 26 0,-8 1 3 15,-6-4-17-15,1-8 22 16,2-7-7-16,3-11-7 15,6 0-12-15,1-19-12 16,3-15-8-16,11-8-29 16,14-14-98-16,14-7-238 15</inkml:trace>
  <inkml:trace contextRef="#ctx0" brushRef="#br0" timeOffset="-171188.05">30080 11222 548 0,'0'0'145'0,"0"0"-140"15,0 0 28-15,0 0-19 16,0 0 3-16,0 0 38 15,-66 156-18-15,66-101-1 0,5 2-23 16,23-11-11-16,8-10-4 16,12-16 1-16,9-11-1 15,4-9-12-15,0 0-20 16,-9-22 19-16,-10-11 15 16,-12-6 15-16,-11-4-7 15,-10 3 13-15,-7 3-2 16,-2 15 13-16,0 5-1 15,-9 10-14-15,-1 7-12 16,0 0-5-16,1 10-9 16,5 14-6-16,1 11 11 15,3 9 4-15,0 2 15 16,7 4-2-16,8 1-4 16,2 3-1-16,0 5-3 0,0-4-1 15,-1 2-3-15,-4 3-1 16,-3-7 0-1,-6-1-3-15,-3-4-2 0,-4-9-1 16,-23-6 6-16,-9-11 3 16,-9-5 0-16,-2-10 9 15,3-7 20-15,8 0 2 16,8-11-13-16,9-14 0 16,13-9-21-16,6-12-59 15,28-13-116-15,30-10-324 16</inkml:trace>
  <inkml:trace contextRef="#ctx0" brushRef="#br0" timeOffset="-170979.62">30901 11403 692 0,'0'0'191'15,"0"0"-191"-15,0 0 0 16,0 0 45-16,0 0-33 16,0 0-12-16,104-6-1 15,-38 6-86-15,-2 0-251 16</inkml:trace>
  <inkml:trace contextRef="#ctx0" brushRef="#br0" timeOffset="-170798.11">30920 11632 762 0,'0'0'74'0,"0"0"-72"16,0 0 120-16,0 0-5 16,0 0-65-16,0 0-52 15,76-3-8-15,-6-1-85 16,5-5-126-16,-6-6-270 15</inkml:trace>
  <inkml:trace contextRef="#ctx0" brushRef="#br0" timeOffset="-169679.59">32317 10964 172 0,'0'0'468'0,"0"0"-466"0,0 0-1 16,0 0 38-16,0 0 16 15,0 0-14-15,-347-42-14 16,264 42-5-16,13 0-14 15,19 0-6-15,25 0 0 16,16 0-2-16,10-3-1 16,2-7-4-16,25 0-4 15,14-7 5-15,10-3-5 16,7 0 9-16,-4-3 0 16,-12 0 1-16,-9 1 6 0,-14 3 11 15,-8 1 12-15,-7 4 23 16,-2 5-6-16,-2 2-23 15,0 7 9-15,0 0-10 16,0 0-23-16,0 13 0 16,0 13-13-16,0 20 13 15,0 12 16-15,4 4-3 16,2 7 1-16,-2 4-5 16,2-1-9-16,0 0-1 15,1-1-27-15,-2 1-102 16,1-9-145-16</inkml:trace>
  <inkml:trace contextRef="#ctx0" brushRef="#br0" timeOffset="-169444.22">31775 11678 803 0,'0'0'73'0,"0"0"-59"16,0 0 43-16,0 0 21 16,0 0-37-16,0 0-32 15,252-23-1-15,-159 23-8 16,-2 0-20-16,-3-4-74 0,-6-1-122 16,-8-6-235-16</inkml:trace>
  <inkml:trace contextRef="#ctx0" brushRef="#br0" timeOffset="-169031.27">32444 11850 852 0,'0'0'25'15,"0"0"-23"-15,0 0 30 0,0 0 28 16,0 0-49-16,0 0-10 16,-144-33-1-16,107 39 0 15,5 11-2-15,7 6-2 16,6 7-1-16,7 3 0 16,9 0-2-16,3-3-3 15,4-1-15-15,21-3 11 16,10-5 1-16,4-4 1 15,1-5 6-15,-4-2 6 16,-2 0 0-16,-7-3 5 16,-1 3-1-16,-3 3 6 15,-2 2-7-15,-4 2-3 16,-3 6-2-16,-9 1-1 16,-5 6 2-16,-15 2-3 0,-28 2 4 15,-28-2-1-15,-30-1-13 16,-33-5-40-16,-33-7-114 15,-41-5-390-15</inkml:trace>
  <inkml:trace contextRef="#ctx0" brushRef="#br0" timeOffset="-165717.78">25467 8606 484 0,'0'0'0'15,"0"0"-22"-15,0 0-10 16,0 0 32-16,0 0 5 16,0 0 35-16,31 261 51 15,11-152-20-15,12 24-28 16,1 18-16-16,-7 11-14 16,-7 3-5-16,-11-7-6 15,-10-2-2-15,-5 0 7 16,-8 2-1-16,-5 2 0 15,-2-4 7-15,-5-4-1 0,-14-12-6 16,-4-5-2 0,-1-9 25-16,5-5-9 0,9-5-10 15,8-4-5-15,2-2 0 16,5-4 3-16,12-10-2 16,-5-8 0-16,-1-3-3 15,-5-5 0-15,-3 3 9 16,-3-7-1-16,0-3-1 15,0 4-3-15,-9-6-4 16,0 2 0-16,3-1-1 16,1 2-2-16,5-2 1 15,0-4-1-15,8-1 1 16,6-10-1-16,0-7 2 16,-2-7-2-16,0-1 0 0,-1 1 1 15,-2-3 5-15,1-5 8 16,-4 5 3-16,-2-3 2 15,0-2-12-15,-1-7-2 16,1-2-4-16,2-7 0 16,10-4-1-16,4-6 0 15,7-2 3-15,13-7 0 16,8 0 2-16,13 0-2 16,15 0-3-16,12 0 2 15,13 3 7-15,20-3 1 16,17 0 1-16,22 0 1 15,18 0-9-15,17-1 1 16,20-12-4-16,12-2-1 0,10-5 1 16,5 5-3-1,-5 0 3-15,-4 4 0 0,-8 1 2 16,-7 0-2-16,-7 1 0 16,-7-4 1-16,-12 0 0 15,1-4-1-15,1-3-3 16,3 0-4-16,0 3-14 15,2 1-2-15,-7 0-9 16,-12 5 0-16,-13-2 2 16,-18 1 18-16,-14-1 12 15,-11-7 10-15,-10-1-7 16,-3-5 15-16,-7-3-5 0,5-1-9 16,3 1-4-16,4 1-17 15,4 5-6-15,-6 7 14 16,-4 3 4-16,-8 2 2 15,-8 2 2-15,-8-1-1 16,-9 0 0-16,-8-3 4 16,-8-4 2-16,-7-3 4 15,-2-2-1-15,-7-2 1 16,-2 5-2-16,-5 1-3 16,-5 2-2-16,-6 7 3 15,-7 2-1-15,-2 1-2 16,-5 1-1-16,5 0 0 15,-1 1-5-15,3 0-8 0,-4-2 5 16,-2 0 8 0,-3 2 4-16,-6 1 8 0,-2 0 9 15,-1 3 0-15,-2-4-8 16,0 4-10-16,0-3-2 16,0 3 0-16,0-3 1 15,0-4 1-15,0 0 0 16,0-2-1-16,0-4-1 15,0-7 0-15,-3 1 8 16,-3-8-3-16,-6-7-4 16,-2-5-2-16,-5-14 1 15,0-3 3-15,1-11-4 16,-3-8-3-16,7-10-5 16,-3-5 2-16,3-7-4 0,4-12 3 15,-7-7 1-15,3-4 6 16,-3-3 1-16,-2 4-1 15,1-1 4-15,-2-4-3 16,1 1 2-16,-1 5 8 16,1-3-11-16,-1 4 0 15,0 1 0-15,1 0 2 16,-1 4-2-16,4 10-2 16,-3 6 2-16,-3 3 0 15,-3 5-1-15,-6 1 1 16,-1 1 1-16,1 3-1 15,0-3-1-15,1 0 1 16,2-2 2-16,1 1 1 0,6 2-3 16,6 6-3-1,5-1-4-15,2 2 3 0,2 5 2 16,0 1 1-16,0 6 1 16,-3 2 1-16,3 4 3 15,-1 1 0-15,1 9-2 16,1-2-2-16,1 2 0 15,1 1-2-15,2-2 0 16,1 2 2-16,-4 2 0 16,1 7 0-16,0 5 2 15,-1 9-2-15,1 10 2 16,0 6 8-16,1 6-2 0,1 4-8 16,1 0-1-16,0 0-4 15,0 0-6-15,0 0-1 16,0 0 4-16,0 0 8 15,0 0 0-15,0 0 3 16,-10 0-3-16,-16 1 0 16,-19 15-5-16,-28 8 4 15,-23 4-7-15,-20 3-7 16,-18-1-24-16,1-1-3 16,7-9 21-16,9-1 18 15,17-8 1-15,3-3 2 16,-2-2 0-16,-6-2 1 15,-13 0 0-15,-9 2-1 0,-9-1 0 16,-8 1 1-16,6 3 0 16,-2-1-1-16,6-1-2 15,7-1 2-15,2 0 0 16,10-5 1-16,6 2-1 16,9 1 0-16,3-1 1 15,-6 4-1-15,-6-2 0 16,-10 2 5-16,-13 6-9 15,-3 0 4-15,1 0-3 16,5 2 2-16,11-4-4 16,11 2-14-16,6-2 0 15,7 2 7-15,-2 1 3 16,-2-1 8-16,-4 4 1 16,-5 0 0-16,-1 1-2 0,-1 2 1 15,0-2 1-15,1-2-3 16,4 0 0-16,5-6-14 15,8 3-6-15,4-3 1 16,-1 3 13-16,3 1 6 16,-1 2 3-16,-2 0-1 15,5 7 2-15,0-1-2 16,2 3 2-16,10-2-3 16,7-6 2-16,7-1 0 15,5-6 0-15,2-1 1 16,-2 2-1-16,-1-6-1 15,-1 0 1-15,-3-3 1 16,0-2-1-16,1 0 0 0,1 0 0 16,-1 0 0-16,1 0 0 15,1 0 0-15,4-2 2 16,11-1-4-16,8 1 7 16,10 1-8-16,7 1 3 15,7 0 0-15,4-2 19 16,1 2-3-16,1 0-9 15,1 0-2-15,0 0-3 16,-6 0 2-16,-3 0 0 16,-9 0-4-16,-5 2 0 0,-2 6-9 15,-2 1-33 1,7-5-126-16,6-4-194 0</inkml:trace>
  <inkml:trace contextRef="#ctx0" brushRef="#br0" timeOffset="-164558.34">27884 7652 701 0,'0'0'79'0,"0"0"-79"15,0 0-5-15,0 0-16 16,0 0 21-16,0 0 28 16,0 0 20-16,70 205-7 15,-40-130-20-15,0-2-13 16,-6-3-7-16,-3-7 1 15,-5-15-2-15,-7-15-5 16,-5-16-10-16,-2-11-7 16,-2-6-11-16,0-16 33 15,0-17-2-15,0-13-1 16,0-2-8-16,0-2 11 0,0 4-4 16,6 4 4-16,7 3 0 15,-1 3 0-15,3 7 0 16,-1 9-1-16,-2 10-9 15,1 10 6-15,4 2 4 16,5 26 0-16,5 5 1 16,1 2 10-16,-3 0-9 15,-7-7-2-15,-3-5 0 16,-7-12-5-16,-5-4-4 16,-2-7 1-16,-1 0 8 0,0-17 17 15,0-7-15 1,0-6-1-16,0-3 4 0,2 3 9 15,11-5-14-15,5 4 0 16,6 11-7-16,-1 4-2 16,4 13 9-16,5 3 1 15,5 7-1-15,8 21 1 16,7 10 4-16,5 2-5 16,2-1 1-16,4 0-1 15,1-5-68-15,-1-11-220 16</inkml:trace>
  <inkml:trace contextRef="#ctx0" brushRef="#br0" timeOffset="-164133.47">29023 7665 567 0,'0'0'142'0,"0"0"-113"16,0 0 9-16,0 0 18 15,0 0-38-15,0 0-4 16,-182 89 11-16,150-34-4 16,9 1-11-16,6-5-3 15,9-2-7-15,8-9-2 16,9-10-3-16,23-11-42 16,15-13-16-16,10-6 13 15,1-19-9-15,1-14-35 0,-10-2 28 16,-14-5 66-1,-11-1 3-15,-15-1 21 0,-9-1 27 16,0 4 15-16,-12 6-17 16,-4 7 14-16,1 9-1 15,5 8-21-15,5 7 11 16,4 2-9-16,1 0-43 16,0 21-9-16,16 12 9 15,8 13 22-15,0 9 6 16,3 1-22-16,-2 3-5 15,-3 5-1-15,-1 1-16 16,0-2-49-16,1-9-119 16,-3-19-168-16</inkml:trace>
  <inkml:trace contextRef="#ctx0" brushRef="#br0" timeOffset="-163892.12">29685 7567 112 0,'0'0'682'15,"0"0"-669"-15,0 0 14 16,0 0 49-16,0 0-38 16,0 0-21-16,-198 97 13 0,166-24 0 15,5 8-24 1,8-3-6-16,8 1-13 0,6-4-50 15,5-8-49-15,0-17-88 16,0-21-298-16</inkml:trace>
  <inkml:trace contextRef="#ctx0" brushRef="#br0" timeOffset="-163696.65">29221 7657 549 0,'0'0'147'0,"0"0"-147"0,0 0 4 16,0 0 79-1,0 0 13-15,0 0-43 0,230 187-14 16,-155-136-29-16,-1-4-10 16,-4-5-98-16,-3-8-276 15</inkml:trace>
  <inkml:trace contextRef="#ctx0" brushRef="#br0" timeOffset="-162821.68">30815 6945 635 0,'0'0'43'0,"0"0"-34"16,0 0 25-16,0 0 6 16,0 0-32-16,0 0-8 15,0 0 0-15,-44 138 19 16,44-51 32-16,0 7-17 15,16 3-7-15,2 5 15 16,2 0-8-16,-4-2-4 16,-3 0-5-16,-5-5-16 15,-8-5-4-15,0-8-5 16,-3-8-13-16,-19-13-58 16,-13-14-82-16,-7-19-73 15,-7-20-211-15</inkml:trace>
  <inkml:trace contextRef="#ctx0" brushRef="#br0" timeOffset="-162646.65">30500 7705 549 0,'0'0'36'16,"0"0"-8"-16,0 0 47 15,0 0-25-15,0 0-26 16,0 0-9-16,277-92-12 15,-176 78-3-15,1-3-139 16,-7-9-254-16</inkml:trace>
  <inkml:trace contextRef="#ctx0" brushRef="#br0" timeOffset="-162315.52">31293 7209 448 0,'0'0'212'0,"0"0"-208"0,0 0-1 15,0 0 19-15,0 0 7 16,0 0 18-16,-101 136 5 16,81-71 1-16,7 5-30 15,1 4-19-15,11-6-2 16,1-3-4-16,19-11-2 16,23-8-74-16,19-13-92 15,15-16-100-15</inkml:trace>
  <inkml:trace contextRef="#ctx0" brushRef="#br0" timeOffset="-161980.41">31635 7275 771 0,'0'0'33'0,"0"0"-26"16,0 0 53-16,0 0-9 16,0 0-31-16,0 0-17 15,-2 0-3-15,23 20-6 16,12 10 6-16,6 8 9 16,1 3-6-16,0 2-3 15,-8 3 1-15,-14 0 0 0,-15 0-1 16,-3-6-7-16,-26 0 6 15,-17-8-4-15,-7-5 5 16,-2-4-1-16,5-13-3 16,11-3-14-16,16-7-39 15,20-10-23-15,8-20-141 16</inkml:trace>
  <inkml:trace contextRef="#ctx0" brushRef="#br0" timeOffset="-161766.98">32016 7381 648 0,'0'0'112'15,"0"0"-112"-15,0 0 96 16,0 0-17-16,0 0-57 0,0 0-11 16,-163 86 15-16,146-40-12 15,7 0-14-15,10 1 0 16,0-1-17-16,25-8-58 15,14-8-55-15,12-9-62 16,5-11-72-16</inkml:trace>
  <inkml:trace contextRef="#ctx0" brushRef="#br0" timeOffset="-161515.65">32191 7645 596 0,'0'0'113'16,"0"0"-100"-16,0 0 17 15,0 0 35-15,0 0-27 16,0 0-22-16,-10 158-6 16,17-124-8-16,1-4-4 15,-7-4-10-15,-1-3-23 16,-3-10-8-16,-19-6-3 15,-14-7 3-15,-3 0-30 16,-6-20-97-16,9-14-66 0</inkml:trace>
  <inkml:trace contextRef="#ctx0" brushRef="#br0" timeOffset="-160981.53">32318 7228 659 0,'0'0'187'0,"0"0"-182"16,0 0 13-16,0 0 37 15,0 0-41-15,0 0-7 16,-78 97 1-16,78-58-8 16,27 1 0-16,12-6-1 15,9-12-22-15,4-8-18 0,-3-11-24 16,-8-3-10-16,-10-7-6 15,-12-13 47-15,-8-1 23 16,-11-4 8-16,0 4 0 16,-9 1 3-16,-14 2 19 15,3 5-3-15,5 6 9 16,9 1-9-16,4 6-1 16,2 0-15-16,0 0-20 15,0 19 20-15,8 3 33 16,2 8 1-16,2 4-3 15,-2 1 1-15,1-1-14 16,1 5-5-16,-2-2-6 16,1 4 5-16,1-3-8 0,0-4-2 15,-2-2-1 1,-1-6-1-16,-3-2 0 0,-3-3 2 16,-3-1 5-16,0 0 8 15,0 1-10-15,0-2 0 16,-3-1 2-16,-11-2-3 15,-3 0 1-15,-3-6 0 16,-1-2 1-16,-3-8-6 16,-1 0-33-16,1-18-44 15,12-18-126-15,12-8-244 16</inkml:trace>
  <inkml:trace contextRef="#ctx0" brushRef="#br0" timeOffset="-160728.22">32792 6885 520 0,'0'0'206'0,"0"0"-198"16,0 0-8-16,0 0-2 16,0 0 2-16,0 0 87 15,57 218 0-15,-18-122-19 16,3 9-8-16,-1 5-34 15,-8 5-11-15,-15 1-10 16,-9 0 7-16,-9-7-2 16,-35-5-10-16,-36-7-3 15,-45-8-56-15,-47-8-70 0,-41-16-199 16</inkml:trace>
  <inkml:trace contextRef="#ctx0" brushRef="#br0" timeOffset="-158732.65">13836 2511 771 0,'0'0'125'0,"0"0"-123"16,0 0-2-16,0 0-1 15,0 0 1-15,0 0 35 16,0 0 5-16,635-307-18 15,-430 231-22-15,-11 3-3 16,-27 5-15-16,-30 10-27 16,-42 18-18-16,-36 22-35 15,-53 18-125-15,-32 1-222 16</inkml:trace>
  <inkml:trace contextRef="#ctx0" brushRef="#br0" timeOffset="-158515.39">13714 3271 990 0,'0'0'146'0,"0"0"-146"16,0 0-73-16,0 0 73 16,0 0 73-16,0 0-37 15,844-525-11-15,-581 384-17 16,7 4-8-16,2 10-38 15,-16 24-16-15,-25 27 2 16,-33 19-88-16,-55 14-306 0</inkml:trace>
  <inkml:trace contextRef="#ctx0" brushRef="#br0" timeOffset="-154899.74">27074 14080 701 0,'0'-4'83'0,"0"4"-63"16,0 0-8-16,0 13 6 16,0 15 12-16,4 14 71 15,11 14-35-15,6 9-15 16,9 5-20-16,2 0-18 16,-3-1-5-16,-3 0-3 0,-9-2-1 15,-8-4-4-15,-6-4-3 16,-3-4-62-16,0-5-76 15,0-19-72-15,0-12-201 16</inkml:trace>
  <inkml:trace contextRef="#ctx0" brushRef="#br0" timeOffset="-154663.36">27254 14515 676 0,'0'0'174'0,"0"0"-173"16,0 0 2 0,0 0 33-16,0 0 11 0,0 0-14 15,-419 112 3-15,343-66-5 16,9 2-23-16,10 0-6 16,11 2-2-16,13-3-16 15,17-8-34-15,16-3-63 16,1-12-93-16,33-14-209 15</inkml:trace>
  <inkml:trace contextRef="#ctx0" brushRef="#br0" timeOffset="-154411.04">28087 14262 871 0,'0'0'25'0,"0"0"-25"16,0 0 0-16,0 0 11 15,0 0-11-15,0 0-10 16,0 0 4-16,155 13-49 15,-70-13-233-15</inkml:trace>
  <inkml:trace contextRef="#ctx0" brushRef="#br0" timeOffset="-154215.56">27971 14602 897 0,'0'0'0'16,"0"0"-5"-16,0 0 5 16,0 0 59-16,0 0-37 15,0 0-22-15,325-73-2 16,-212 49-106-16,-5-12-273 16</inkml:trace>
  <inkml:trace contextRef="#ctx0" brushRef="#br0" timeOffset="-153858.52">28984 14149 305 0,'0'0'499'16,"0"0"-495"0,0 0 1-16,0 0 55 0,0 0 43 15,0 0-26-15,32 0-36 16,17 0-14-16,13 0-8 16,2 0-16-16,-9 6 1 15,-12-5-2-15,-14 5-2 16,-12-3 0-16,-11 1-3 15,-4-1-6-15,-2-3-4 16,0 0 7-16,0 0-8 16,0 3-39-16,0-3-39 15,0 0-107-15,0 0-266 16</inkml:trace>
  <inkml:trace contextRef="#ctx0" brushRef="#br0" timeOffset="-153152.86">30228 13679 499 0,'0'0'136'15,"0"0"-126"-15,0 0 56 0,0 0-20 16,0 0-12-16,0 0-2 16,-254-22-12-16,208 22-4 15,3 2-6-15,10 8-8 16,6-3 4-16,7 6-2 15,3 1 1-15,5 1 10 16,0 6 0-16,4-5 0 16,5 4 2-16,2 4-7 15,1 6-6-15,0 3-3 16,0 6 3-16,0 0 0 16,0 2-4-16,0-1 0 0,0-5 0 15,0-9-10-15,0-6 0 16,0-7-12-16,6-6 0 15,7-4 13-15,2-3 9 16,4 0 10-16,7-13-1 16,-3-1 2-16,-1 2-8 15,0-1 4-15,-2 6-5 16,2 1 0-16,0 5-2 16,0 1 0-16,3 0-3 15,0 0 3-15,-1 10 0 16,-2 7-1-16,-2 2-5 15,-3 6 4-15,-3-3 1 0,-4 2-2 16,-5 1-1-16,-5-1 3 16,0 1 1-16,-9-3 0 15,-17 0 0-15,-5-5 4 16,-9-7-1-16,-6-1 0 16,-5-9 1-16,-2 0-4 15,1-3 7-15,8-13-7 16,11-4-2-16,15 1-45 15,18 1-69-15,1 5-208 16</inkml:trace>
  <inkml:trace contextRef="#ctx0" brushRef="#br0" timeOffset="-152899.55">29537 14625 232 0,'0'0'528'15,"0"0"-502"-15,0 0 38 16,0 0 71-16,0 0-53 16,0 0-50-16,497-44-5 15,-381 31-22-15,-10 0-5 16,-13 3-28-16,-13 4-54 0,-19 3-42 15,-20-2-153 1,-22 5-304-16</inkml:trace>
  <inkml:trace contextRef="#ctx0" brushRef="#br0" timeOffset="-152523.62">30016 14795 653 0,'0'0'139'16,"0"0"-135"-16,0 0 7 15,0 0 27-15,0 0-1 16,0 0-24-16,198-69 4 16,-127 69-8-16,-10 0-9 0,-17 8 3 15,-17 5-3-15,-15-3 0 16,-12 10-12-16,0 8 2 15,-27 6 10-15,-13 3 8 16,-14 2 2-16,-8-2 10 16,1 2-5-16,4-2-10 15,12-2-2-15,17-5-3 16,15-10 0-16,13 0 2 16,19-10 6-16,40-6 24 15,32-4 32-15,26 0-50 16,10 0-14-16,2-7-31 15,-11 0-71-15,-19-4-134 0,-29 5-212 16</inkml:trace>
  <inkml:trace contextRef="#ctx0" brushRef="#br0" timeOffset="-150963.58">25832 16256 388 0,'0'0'87'0,"0"0"-41"16,0 0 93-16,0 0-14 0,0 0-19 15,0 0-17 1,-10 0-30-16,22 0-30 0,19 0-29 15,23 0 9-15,21 0-5 16,13 0-1-16,6 14-2 16,-6 4-1-16,-15 9 0 15,-16 3-2-15,-17 1 0 16,-15 8-1-16,-16 0-2 16,-9 7 2-16,-9 3 1 15,-25-5-1-15,-14 0 3 16,-7-6 0-16,-11-4 2 15,-2-5 0-15,4-6-1 0,7-7-1 16,14-8-2-16,10-5 0 16,12-3-11-16,12 0 6 15,6-13-7-15,3-7-44 16,0-4-68-16,13-2-169 16</inkml:trace>
  <inkml:trace contextRef="#ctx0" brushRef="#br0" timeOffset="-150565.15">26629 16325 552 0,'0'0'128'16,"0"0"-100"-16,0 0 97 16,0 0-37-16,0 0-46 15,0 0-21-15,-49-9-4 16,22 31-5-16,-4 9 5 0,-3 5 4 15,-2 4 2 1,3 5 17-16,4-1-4 0,6-2-20 16,6-1-13-16,7-3-3 15,10-4-2-15,10-4-1 16,32-8-22-16,27-5-60 16,25-10-40-16,14-7-100 15,9-3-171-15</inkml:trace>
  <inkml:trace contextRef="#ctx0" brushRef="#br0" timeOffset="-150347.72">27046 16452 876 0,'0'0'16'15,"0"0"-7"-15,0 0 9 16,0 0 53-16,0 0-41 16,0 0-30-16,58 2 0 15,15-2-25-15,20 0-183 16,2-2-283-16</inkml:trace>
  <inkml:trace contextRef="#ctx0" brushRef="#br0" timeOffset="-150157.22">27172 16596 706 0,'0'0'203'16,"0"0"-201"-16,0 0-2 16,0 0 83-16,0 0-50 15,0 0-30-15,139-13-3 16,-44 3-19-16,6-4-146 15,-10-5-218-15</inkml:trace>
  <inkml:trace contextRef="#ctx0" brushRef="#br0" timeOffset="-149857.02">27869 16347 228 0,'0'0'506'0,"0"0"-491"16,0 0 25-16,0 0 82 15,0 0-15-15,0 0-33 16,-22-6-13-16,39 6-18 15,19 0-8-15,16 0-15 16,10 0-14-16,6 0-6 0,4 0-22 16,1 0-59-1,-1-6-85-15,-8-4-187 0</inkml:trace>
  <inkml:trace contextRef="#ctx0" brushRef="#br0" timeOffset="-149360.34">28378 15857 650 0,'0'0'95'0,"0"0"-91"15,0 0 88-15,0 0 8 0,0 0-50 16,0 0-33-16,40-24-17 15,6 24-1-15,11 0 1 16,-2 4-6-16,-7 6-14 16,-12-3-4-16,-20 0-5 15,-10 2-9-15,-6-3 2 16,0 7 1-16,-10 1 23 16,-14 3 0-16,-4 1-3 15,-2 3-18-15,6-1 23 16,3 0 2-16,9-2-1 15,9-1-7-15,3 0-1 0,2 0-7 16,17-4 24 0,3 1 0-16,5 2 16 0,-3-2 11 15,1 1-8-15,-4 2-4 16,-4-1-9-16,-2 5 1 16,-6 1-3-16,-5 5 7 15,-2 3-2-15,-2 2-2 16,-2-1-5-16,-15 2 4 15,-9-8 2-15,-6-4-3 16,-2-5 3-16,0-6-2 16,5 0-6-16,6-8-3 15,5-2-68-15,13 0-152 16</inkml:trace>
  <inkml:trace contextRef="#ctx0" brushRef="#br0" timeOffset="-149098.04">28324 16775 555 0,'0'0'222'16,"0"0"-216"-16,0 0 23 15,0 0 80-15,0 0-54 16,0 0-18-16,329-76-7 0,-255 69-22 16,-5-2-8-16,-5 2-51 15,-8 3-69-15,-11 2-145 16</inkml:trace>
  <inkml:trace contextRef="#ctx0" brushRef="#br0" timeOffset="-148654.24">29040 16818 579 0,'0'0'185'0,"0"0"-185"16,0 0 66-16,0 0-32 15,0 0-26-15,0 0 5 16,-186-37 5-16,160 44-7 15,10 8-11-15,4 7-7 16,8 4 6-16,4-4-2 16,0 2-4-16,7-5-2 15,11 1 5-15,-1-3 4 16,0-4 0-16,-2 1-1 16,3-1 1-16,-2 0 0 15,-1 0 0-15,-1 4 1 16,2 1-1-16,-1 1 2 15,-1 2 0-15,-5-3-2 0,-5 2-4 16,-4 2 1 0,0-2 1-16,0 3-2 0,-18-1 4 15,-9-3 0-15,-10-3 8 16,-11-7-4-16,-5-5 3 16,-4-4-1-16,-5 0 4 15,-3-19-7-15,3-12-3 16,6-12-19-16,8-12-49 15,22-12-135-15,24-8-335 16</inkml:trace>
  <inkml:trace contextRef="#ctx0" brushRef="#br0" timeOffset="-147881.25">30650 16095 412 0,'0'0'201'15,"0"0"-197"-15,0 0 59 16,0 0-5-16,0 0-22 16,0 0 10-16,0 0 1 15,-169 85-15-15,156-49-7 16,10 4-25-16,3-6-3 16,25-5 3-16,23-7-3 0,19-11-5 15,14-9-4 1,4-2-27-16,-5-7-18 0,-17-15-20 15,-21-4 30-15,-17-3 43 16,-16 2 4-16,-9 3 5 16,0 2 11-16,-13 8 13 15,-8 8-14-15,-3 6-14 16,3 0 0-16,-1 9 9 16,8 14-1-16,4 4-5 15,10 10 20-15,0 5 12 16,13 5-4-16,10 6-21 15,4-1-1-15,2 8-8 0,0-1 0 16,-2-2 2-16,-4 2-4 16,-4-9 0-16,-8-1-3 15,-11-9 1-15,0-4-4 16,-25-10 6-16,-17-6 3 16,-13-7 6-16,-11-6 10 15,-7-7 14-15,2-9 5 16,5-22-8-16,12-8-5 15,17-12-25-15,22-4 0 16,15-7-50-16,48-4-87 16,34-5-212-16</inkml:trace>
  <inkml:trace contextRef="#ctx0" brushRef="#br0" timeOffset="-147677.79">31370 16151 677 0,'0'0'157'15,"0"0"-153"-15,0 0 46 16,0 0 38-16,0 0-44 16,0 0-38-16,111 0-6 15,-27 0-18-15,7 3-121 16,-11 5-219-16</inkml:trace>
  <inkml:trace contextRef="#ctx0" brushRef="#br0" timeOffset="-147480.33">31420 16474 838 0,'0'0'13'15,"0"0"-2"-15,0 0 62 16,0 0 30-16,0 0-88 16,0 0-15-16,206-20-52 15,-121 7-106-15,-15-4-289 16</inkml:trace>
  <inkml:trace contextRef="#ctx0" brushRef="#br0" timeOffset="-147040.02">32096 16085 734 0,'0'0'28'16,"0"0"33"-16,0 0 66 15,0 0-19-15,0 0-33 16,0 0-21-16,31 0-18 16,5-1-28-16,9-2-8 15,1 3 0-15,-3 0-1 16,-10 0 2-16,-13 0 0 16,-9 0-1-16,-6 0-3 15,-5 0-16-15,0 0-22 0,1 0-74 16,4-6-137-16,8-1-384 15</inkml:trace>
  <inkml:trace contextRef="#ctx0" brushRef="#br0" timeOffset="-146573.74">32985 15883 339 0,'0'0'361'0,"0"0"-350"16,0 0 83-16,0 0 1 15,0 0-32-15,0 0-37 16,-99-36-11-16,28 29-2 16,-14-6 2-16,3 1-11 15,12 0-3-15,19 2 1 16,21 2 0-16,20 0 4 15,10-2 5-15,0-3-11 16,26-5-8-16,18 0-5 16,11-2-4-16,8-1-14 15,-5 2-1-15,-12-4 15 16,-14 6 17-16,-12-3 6 0,-11 8 25 16,-3 2 15-1,-6 3-3-15,0 4 13 0,0 3-25 16,0 0-2-16,0 0-29 15,-9 15-1-15,-4 19 1 16,-3 13 2-16,6 15 11 16,9 11-4-16,1 16-7 15,0 4-2-15,9 5-1 16,9-3-60-16,-2-4-86 16,-2-13-112-16,-7-15-480 15</inkml:trace>
  <inkml:trace contextRef="#ctx0" brushRef="#br0" timeOffset="-146362.3">32509 16596 861 0,'0'0'12'16,"0"0"1"-16,0 0 38 15,0 0 8-15,0 0-39 16,0 0-13-16,427-52-7 16,-348 42-61-16,-14 0-202 15,-15-3-398-15</inkml:trace>
  <inkml:trace contextRef="#ctx0" brushRef="#br0" timeOffset="-145949.86">32897 16818 606 0,'0'0'177'0,"0"0"-175"16,0 0 13-16,0 0 23 15,0 0-5-15,0 0-21 16,-158-67 0-16,123 67-6 15,6 7-6-15,5 10-4 16,9 3-3-16,3 6 3 16,7-3 0-16,5 1-2 0,0-2-23 15,20-1 0-15,3-6 27 16,9 2 2 0,1-4 1-16,3-1 6 0,1 6-3 15,-4-5 4-15,-5 3-8 16,-6 1 2-16,-6 3 10 15,-2 1-3-15,-8 8 1 16,-6 7-3-16,-1 0-6 16,-37-2 2-16,-24 2 0 15,-28-10 7-15,-26 1-5 16,-32-4-5-16,-32-4-11 16,-40-9-150-16,-51-10-356 0</inkml:trace>
  <inkml:trace contextRef="#ctx0" brushRef="#br0" timeOffset="-143020.92">24576 14159 383 0,'0'0'46'16,"0"0"40"-16,0 0-27 15,0 0-50-15,0 0 34 16,0 0 15-16,112-99-5 16,-40 73-22-16,17-1-14 0,20-3-10 15,18-3-4 1,13 0-2-16,17-7 3 0,13 0-4 16,8 1 8-16,9 0-8 15,7 4 0 1,-1 3 0-16,-2 3 8 0,-4 2 6 15,-7 4-2-15,-9-1-10 16,0-1-1-16,-7 1-1 16,-8-2-1-16,-11 3 1 15,-11 3 2-15,-17 3 0 16,-14 1 0-16,-11 2 0 16,-4-2-1-16,-5 4 1 15,-3 1-1-15,2-2-1 16,-1 0-1-16,-1 3 1 15,-2-3-1-15,-10 2 1 0,-10 1 0 16,-5 4 1-16,-6-3-1 16,1 2 1-16,3 0 1 15,1 0 0-15,5 1-2 16,7 2 0-16,6 1 0 16,8 0 0-16,7 0 0 15,3 3 0-15,0-1 1 16,0 1-1-16,-3 0-2 15,-3 0 2-15,1 0 0 16,-1 0 1-16,-1 0 0 16,3 0-1-16,5 0-1 15,4 0 1-15,1 0 0 16,1 0 1-16,4 0 0 16,-2 0-1-16,1 0 0 0,-1 0 0 15,-6 1-1-15,0 2 0 16,0-3 1-16,-1 3 0 15,6 0 0-15,4-2 0 16,7 4 0-16,4 3 0 16,10 2 0-16,3 2 1 15,-2-2-1-15,1 4-2 16,-10-4-3-16,-7 0 3 16,-4 0-2-16,-8-1 1 15,-5-2 3-15,0 0-2 16,-4-1 0-16,-7 2 0 15,-7 0-1-15,-12 2 1 16,-14-3-2-16,-16 0 1 0,-11-4 2 16,-13-3 1-16,-4 0 0 15,-1 0 1-15,0 0 7 16,0 3-8-16,0 4-10 16,0 3-5-16,0 10 15 15,-6 9 3-15,1 8 0 16,0 9 13-16,2 17-6 15,1 6-9-15,-1 11 10 16,0 10-3-16,-1 4 3 16,-5 15 9-16,0 3-10 0,2 5 1 15,5-8-11 1,2 0 1-16,0-4 3 0,0 4-2 16,0 0-3-16,0-3 2 15,2-6-2-15,-2-1 2 16,0-5-1-16,-11-4 0 15,-7-5-2-15,1-4 2 16,-2-2-1-16,6-7 0 16,4 1-5-16,8-4 3 15,1-3-14-15,0 1 5 16,0 2 5-16,9-7 0 16,-1-1 6-16,-2-9 2 15,-1-6-1-15,-2 0 2 16,-3-6-2-16,3 3 0 15,2-1 2-15,3-1-1 0,3-3 0 16,-1-2 0-16,4-4-1 16,-4-3 0-16,1-6 0 15,0 1 1-15,-2-1-2 16,1-1 1-16,-5 1-1 16,1 1 1-16,0 0 1 15,-1 1-1-15,-4 0 0 16,-1 3 0-16,0-1 0 15,0 2 4-15,0 1-3 16,2 0 4-16,8 1-2 16,1 4 8-16,-1-5 2 15,-2 5-1-15,-3-4-6 16,-5 1 2-16,0-2 4 16,0 0 2-16,0 4-4 0,-10-2 1 15,0 0-8-15,-1 4 0 16,-4 1-2-16,3 3 0 15,-5-1 0-15,0 2-2 16,-2-1 1-16,-2-3 0 16,3 1 1-16,-3-2 3 15,-1 1 1-15,0 0-4 16,2 0 6-16,-2 5-7 16,2-6 1-16,-5 4-1 15,-1-2 0-15,-4-2 0 16,-4 1 2-16,-3-3 1 15,-8-1-2-15,-3-4-1 16,-8-1 3-16,-1-2-2 0,-3 0 0 16,4 3-1-1,1-3 0-15,-1 2 1 0,-2-3-1 16,-5-4 0-16,-8-5 3 16,-11-6-1-16,-14-8 1 15,-13-2-2-15,-8 0-2 16,-7 0 1-16,-3 0-5 15,-3 0 4-15,0 0-4 16,3 0 2-16,-1 0 2 16,-6-2-1-16,-8-8 2 15,-6-8 1-15,-16-4 4 16,-4 0 0-16,-11-6-5 0,-8 2 2 16,-4 3 1-16,-2 4-3 15,4 2 0-15,4 4-7 16,12-2-6-16,2 5 0 15,6 1 10-15,-3 1 3 16,-7-1 2-16,-8-1 5 16,-16 0 0-16,-8-2-1 15,-10 2-3-15,-8 0 6 16,11 2-8-16,15 3-1 16,17-1-6-16,22-3-2 15,11-1-13-15,6-1-2 16,9-7 6-16,2 0 14 15,1-1 3-15,7-1 11 0,8 3 10 16,5 4-2-16,16 4-7 16,13 4 3-16,16 2-5 15,20 1-6-15,15 1-4 16,14 1 1-16,10 0 0 16,5 0-1-16,2 0 0 15,0 0 4-15,0-7 9 16,0-6 27-16,0-5-18 15,0-7-19-15,0-8 7 16,0-5 2-16,0-7-11 16,0-11-1-16,0-11 0 15,0-9-1-15,2-20-9 0,-2-15 1 16,0-8-14 0,0-1 0-16,-12 2 6 0,-9 13-1 15,-7 8 10-15,-4-2 7 16,2-6 0-16,2-7-2 15,4-8-7-15,6-8-6 16,0 5-22-16,8 14 17 16,3 15 21-16,4 13 2 15,3 12 2-15,0 4 2 16,0 7-2-16,0-1-2 16,-3 0-2-16,-2-1 0 15,1-6 0-15,-4 0 2 16,-2-3-2-16,-1-10 0 0,4-3-1 15,-3-4 1 1,7-1 1-16,3 11 0 0,0 13-1 16,0 8 6-16,0 16 0 15,0 4-3-15,0 6-2 16,-10 6 4-16,-2-1-4 16,-4 2-1-16,0-4 0 15,-2 2 0-15,6 2 0 16,2 2-1-16,5 0-23 15,5 6-69-15,0-3-107 16,0 7-346-16</inkml:trace>
  <inkml:trace contextRef="#ctx0" brushRef="#br0" timeOffset="-142082.93">23328 16206 637 0,'0'0'30'0,"0"0"65"16,0 0-6-16,0 0-60 15,0 0-28-15,0 0 26 16,70 80 35-16,-24-30-30 16,3 3-25-16,-4-7-5 15,0-1 3-15,-14-10-5 16,-6-6-1-16,-8-12-5 15,-7-5-22-15,-5-12-18 16,-5 0 7-16,0-14 39 0,-6-15 3 16,-6-14-1-1,1-3-2-15,0-4 0 0,1-6 1 16,3 4 2-16,4 5 0 16,1 12-3-16,2 17 1 15,0 8 22-15,0 10-15 16,16 7-8-16,7 16 0 15,13 14 5-15,5 6 8 16,-1-1-4-16,-8-10-9 16,-6-8 2-16,-11-7-2 15,-6-11-11-15,-6-6-8 16,-3-2 19-16,0-24-10 0,0-9 10 16,-8-7-5-16,4 2 5 15,2-3 7-15,2 7 1 16,2 3-8-16,16 9-7 15,4 9-3-15,7 15 10 16,3 3 0-16,7 24 5 16,0 12 4-16,1 10-5 15,3 1-4-15,1-4-11 16,-1-6-44-16,3-11-108 16,-7-16-184-16</inkml:trace>
  <inkml:trace contextRef="#ctx0" brushRef="#br0" timeOffset="-141887.68">24138 16031 452 0,'0'0'188'0,"0"0"-180"16,0 0-5-16,0 0 67 15,0 0-16-15,0 0-2 16,0 0-12-16,100 291-40 15,-63-238 0-15,0-13-95 16,-5-7-170-16,-11-16-239 16</inkml:trace>
  <inkml:trace contextRef="#ctx0" brushRef="#br0" timeOffset="-141706.65">23999 15758 810 0,'0'0'42'0,"0"0"-42"15,0 0-4-15,0 0-21 16,0 0-57-16,0 0-79 16,60 35-57-16</inkml:trace>
  <inkml:trace contextRef="#ctx0" brushRef="#br0" timeOffset="-140687.36">24349 15852 505 0,'0'0'203'0,"0"0"-187"16,0 0-7-16,0 0-1 16,0 0-6-16,0 0 47 15,35 166 13-15,2-90-36 16,5-3-13-16,0-6-9 0,-7-8-1 15,-6-11-1 1,-7-5-2-16,-5-12-1 16,-8-15-7-16,-5-9-25 0,-4-7-27 15,0-3 46-15,-9-17 5 16,-7-19 9-16,-7-8-14 16,1-9 10-16,4-4-6 15,2-6 5-15,8-4 5 16,2 2-1-16,5 7-2 15,1 13 3-15,0 20 7 16,0 15 8-16,0 11 18 16,1 2-28-16,13 13-5 15,9 26 0-15,12 14 10 16,4 12 8-16,5 2-18 0,3-7 0 16,3-5-28-16,0-11-69 15,-4-11-210-15</inkml:trace>
  <inkml:trace contextRef="#ctx0" brushRef="#br0" timeOffset="-140216.02">24700 14905 419 0,'0'0'82'16,"0"0"-79"-16,0 0-1 16,0 0 10-16,0 0 24 15,0 0 32-15,-37 149-9 16,46-90 0-16,16 7-27 16,5 3 0-16,3 5-12 0,6-2 15 15,1-3 1-15,3 4-15 16,2-4 5-16,-2 1-11 15,-4-4-5-15,-11 0 0 16,-8-3-4-16,-14 0-6 16,-6-7-1-16,-20-4-35 15,-19-12-30-15,-14-10-45 16,-10-16-89-16,-3-14-136 16</inkml:trace>
  <inkml:trace contextRef="#ctx0" brushRef="#br0" timeOffset="-140049.46">24693 15586 508 0,'0'0'207'0,"0"0"-169"0,0 0 9 16,0 0 8-16,0 0-37 16,0 0-15-16,243-183-3 15,-181 147-32-15,-2 0-161 16,-9 0-272-16</inkml:trace>
  <inkml:trace contextRef="#ctx0" brushRef="#br0" timeOffset="-139674.46">25134 14849 406 0,'0'0'155'0,"0"0"-96"16,0 0 25-16,0 0 3 16,0 0-31-16,0 0-44 15,52-17-11-15,-25 32 8 16,6 0 5-16,0 5-1 15,-2 3-9-15,-4 4-1 0,-7 6 2 16,-6 4 6-16,-6 5-11 16,-8 4 0-16,0 4 2 15,-6 2-2-15,-12-6-2 16,-3-5-32-16,-3-8-33 16,2-8-12-16,1-8-39 15,6-14-53-15,8-3-9 16,7-20-56-16</inkml:trace>
  <inkml:trace contextRef="#ctx0" brushRef="#br0" timeOffset="-139464.02">25452 14911 566 0,'0'0'92'16,"0"0"-59"-16,0 0 50 15,0 0-29-15,0 0-38 16,0 0-14-16,-81 93 13 16,81-49-9-16,7-2-6 15,13-2-13-15,7-8-61 16,6-8-79-16,1-8-105 16</inkml:trace>
  <inkml:trace contextRef="#ctx0" brushRef="#br0" timeOffset="-139212.71">25559 15028 261 0,'0'0'132'0,"0"0"-108"16,0 0 56-16,0 0 2 16,0 0-82-16,0 0 0 15,11 3 21-15,22 16 43 16,-3 4-27-16,-2 4-13 15,-9 0-13-15,-8 3-3 16,-5 2 2-16,-6 1-8 16,0-4-2-16,0-1-12 0,-15-8-40 15,-4-4-44 1,-1-9-34-16,-2-7-57 0</inkml:trace>
  <inkml:trace contextRef="#ctx0" brushRef="#br0" timeOffset="-138777.97">25761 14691 274 0,'0'0'448'0,"0"0"-448"15,0 0-4-15,0 0 4 16,0 0 13-16,0 0-10 15,-43 138-3-15,66-108-4 16,7-10-4-16,5-13-107 0,-1-7-17 16,-1-7 25-16,-9-20 25 15,-9-6 21-15,-8 0 6 16,-7 0 55-16,-4 3 37 16,-16 8 90-16,-7 5-15 15,2 2-34-15,3 10-1 16,10 1-18-16,6 4-9 15,6 0-43-15,0 0-7 16,3 9 0-16,17 8 13 16,9 8 11-16,5 0-1 15,0 5-8-15,-1 3 1 16,-1 7 14-16,-6 4 6 16,-4 4-12-16,-8-2-11 0,-8 1-10 15,-6-5-3-15,-1 3 0 16,-26-6-32-16,-13-3-42 15,-19-6-88-15,-15-11-192 16</inkml:trace>
  <inkml:trace contextRef="#ctx0" brushRef="#br0" timeOffset="-138521.65">24942 14714 459 0,'0'0'200'15,"0"0"-134"-15,0 0-7 0,0 0-2 16,0 0 12-16,0 0-12 16,-158 413-33-16,179-324-7 15,22-6-17-15,16-9-2 16,15-13-48-16,12-18-58 15,8-18-9-15,5-15-75 16,-2-10-97-16</inkml:trace>
  <inkml:trace contextRef="#ctx0" brushRef="#br0" timeOffset="-138259.35">26229 14165 552 0,'0'0'141'0,"0"0"-114"15,0 0-24-15,0 0 5 16,0 0 77-16,0 0 36 16,75 215-39-16,-41-123-19 15,5 11-26-15,0 16-22 16,-9 9-10-16,-15 0-5 15,-15 2-5-15,-26-11-55 0,-42-9-68 16,-34-12-191-16,-23-22-304 16</inkml:trace>
  <inkml:trace contextRef="#ctx0" brushRef="#br0" timeOffset="-136587.35">17982 1861 629 0,'0'0'66'0,"0"0"-24"15,0 0-8-15,0 0-2 16,0 0-20-16,0 0 0 15,-61 141 63-15,45-56-18 16,-4 2-24-16,-5-4-19 16,-5-5-11-16,-9-3 1 15,-1-5-4-15,2-4-20 16,12-14-56-16,11-17-63 16,11-24-194-16</inkml:trace>
  <inkml:trace contextRef="#ctx0" brushRef="#br0" timeOffset="-136374.91">17902 1930 787 0,'0'0'102'16,"0"0"-102"-16,0 0-3 15,0 0 0-15,0 0 3 16,0 0 46-16,78 181 6 0,-7-103-32 15,14 7-8 1,9 3-12-16,9 5-54 16,-8 0-136-16,-17-1-286 15</inkml:trace>
  <inkml:trace contextRef="#ctx0" brushRef="#br0" timeOffset="-112698.48">1393 3902 643 0,'0'0'0'0,"0"0"-98"15,0 0 7-15,0 0 91 16,0 0 15-16,0 0-4 16,0 0 13-16,69 7 38 15,-20-7-27-15,11 0-16 16,4-4-17-16,6 1-1 15,6-1-2-15,12 4-4 16,-4 0 4-16,2 0-23 16,-4 0 12-16,0 0 7 15,8 0-5-15,23 0 10 16,14-3 50-16,22-7-50 0,8 3 0 16,11-2 19-16,-8-1-17 15,-3 1-2-15,-13 5 1 16,-17-4-1-16,-9 7 12 15,-21 1-11-15,-13 0 1 16,-7 2-2-16,-8 9 0 16,0-1-3-16,8 2 3 15,14-2-7-15,18-7 5 16,12-1-26-16,13-2 24 16,-1 0-5-16,-3 0 4 15,-3-2 5-15,-11 0 4 16,-6-2 0-16,-7 1 6 15,-1 0 8-15,8-3-17 0,11-1 6 16,9-3-5 0,10-3 1-16,5-1-3 0,7-1 0 15,2 4-2-15,-8 5 3 16,-3 0-1-16,-10 6 1 16,-5 0 2-16,-4 0 6 15,-3 0-4-15,-2 0-5 16,2 0 3-16,9 0-8 15,10 0 12-15,12-6-13 16,14-7 6-16,16-3-1 16,6-4-16-16,6 0 7 15,-3 1-1-15,1 1 10 0,-7 2-4 16,-3 2 5 0,-13 0 2-16,-5 2-1 0,-3 1 4 15,-3 3-5-15,5-2 1 16,1-1-2-16,3 0-4 15,-1 0-2-15,-8-2-16 16,-3 0 12-16,-14 0 7 16,-12 2-1-16,-17 1 5 15,-28 2 13-15,-22 0-1 16,-29 4 3-16,-21 3 12 16,-9 1 1-16,-3 0 5 15,0 0-4-15,0 0-9 16,0 0-17-16,0 0-3 0,0 0-9 15,0 0-1-15,-6 7-4 16,-3 9 10-16,-3 6 4 16,0 8 5-16,-1 9-2 15,4 7 9-15,4 7-3 16,2 5-3-16,3 10-3 16,0 8 14-16,0 6-10 15,0 7-5-15,4 4 1 16,9 1 6-16,0 6-1 15,2 3 2-15,3 2-2 16,1 3-1-16,-2-2-2 16,2-1 8-16,-1-6 3 0,6-3 2 15,1-6-3 1,2-3-6-16,0-8-3 0,-3-8-1 16,-3-14-4-16,-5-8 1 15,-4-14-2-15,-9-11-1 16,0-8 1-16,-3-10 0 15,0-4 2-15,0-2 5 16,0 0 6-16,-12 0 12 16,-15-8-18-16,-7-1-7 15,-15 2-1-15,-14 6-2 16,-13 1 1-16,-12 0 1 16,-9 0-4-16,-12 7 4 15,-3 5-1-15,-9 4-3 0,-6 0 5 16,1 2 3-16,-4-3-3 15,3 0 0-15,0-1-3 16,2-1 3-16,-2 2 0 16,-4 0 0-16,1 5-1 15,1 0 1-15,-3 3 0 16,-2-1 4-16,1-2-3 16,-3-3-1-16,9-1 0 15,3-3 0-15,2-2 0 16,7-2 0-16,5-5 1 15,10 0-1-15,6 1 0 16,9 0 2-16,4 1-2 16,-1 0 1-16,5 1-1 15,2 0 0-15,6 0 0 0,-2 0-1 16,4-1 0-16,7 0 1 16,6 0 0-16,11-2 0 15,7 0 0-15,8 2-1 16,4 0 0-16,6-2 1 15,2 5-1-15,-4-1 1 16,-2 1 0-16,-8 0 1 16,-9 3-1-16,-7 0 1 15,-12 2-1-15,-8-1 1 16,-1 1-1-16,-5 1-1 16,-2 1 0-16,-11 3 2 15,1 0 0-15,-7 4-1 16,0-2-1-16,-9 1 0 0,-4 0 1 15,-14 1 0-15,-4-3 0 16,-8 0 0-16,-6 4 0 16,-7-8 0-16,-2-2-1 15,3-2 1-15,-1-4-10 16,10-6 6-16,5 1 3 16,0-3 1-16,8 0 0 15,1 0 0-15,4 0 0 16,-4 0 1-16,-5 0 0 15,-3 0-1-15,-9 0 0 16,-1-4-3-16,1-4-5 16,-1-3-3-16,9-6 3 15,10-5 5-15,10-2 3 0,7-4 1 16,11-3 0-16,4 0-1 16,4 0 2-16,13 0-2 15,2 1 2-15,1-1-2 16,-2-1 0-16,-2-1-2 15,-2-6 1-15,5-5 1 16,-6 0 0-16,7-2 0 16,2 6 1-16,1 5 1 15,5 6-2-15,6 3 1 16,1 3-1-16,8 4 3 16,1 3 0-16,2 1 0 15,1 0-2-15,5-2 4 0,-5 2-4 16,6 2 4-1,0 2-5-15,-1 1 1 0,7 2 3 16,-1 2-4 0,1 5 0-16,6-2 0 0,3 1-1 15,8 1 1-15,4 1 1 16,6 0 2-16,-3 0-1 16,0-3 2-16,-2 2 0 15,-1-4-2-15,-4 1-1 16,-2-4 1-16,-7-1 0 15,-7-6-2-15,-5-1 0 16,-2-3 0-16,2-4 0 0,11-8 15 16,1-6-13-16,4-9 3 15,6-11-2-15,2-5-1 16,4-4-2-16,3 1-1 16,0 0-1-16,-2 3 2 15,-1-3 5-15,-3-6-5 16,0-1 3-16,-1-2-2 15,4-2 6-15,-2-2 3 16,4-2 4-16,1 5-6 16,0 9-2-16,0 17 9 15,0 14 4-15,0 11-10 16,0 9 7-16,0 6 5 16,0 4-12-16,0 2-9 15,0 1-1-15,0 1 1 16,0 1-1-16,0 0 1 0,0 0 0 15,0-2-1-15,0 2-6 16,0 0-3-16,0 0 1 16,1-1 2-16,10-3 2 15,17-6 5-15,26-9 3 16,40-16-3-16,49-16-23 16,51-24-196-16,37-22-475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35:32.44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4177 5891 233 0,'0'0'608'0,"0"0"-605"16,0 0 0-16,0 0 66 15,0 0 18-15,0 0-40 16,0 0-22-16,0-22-13 16,0 22-6-16,0 0-5 15,0 0 0-15,0 11-1 16,0 8 3-16,0 9 19 16,-3 8-5-16,-1 7-9 15,4 7 10-15,0 12 6 16,0 5-16-16,0 5-1 0,0 2-5 15,0-2 0-15,0-4-2 16,0-4 0 0,0-11 0-16,0 0 0 0,0-7 0 15,-3-6 0-15,-3-7 1 16,0-10 0-16,1-4-1 16,2-4 2-16,0-10 2 15,3 0 0-15,0-5 7 16,0 0 10-16,0 0 11 15,0 0-2-15,0 0-2 16,0 0-6-16,0 0-6 16,0 0-6-16,0 0-4 15,0 0 0-15,0 0-1 16,15 0-5-16,18 0 4 0,22 0 7 16,11 0-1-16,13 0-6 15,-6 0-4-15,-6 0 0 16,-16 0-3-16,-11 0 2 15,-13-2 1-15,-9-1-1 16,-12 3 0-16,-3-3-2 16,-3 1 2-16,3 0 1 15,-3 0 3-15,0 2-1 16,0 0-1-16,0-2 1 16,0 1-1-16,0 1-1 15,0-1 0-15,0 1-5 16,0 0-62-16,0 0-147 0,-3-7-247 15</inkml:trace>
  <inkml:trace contextRef="#ctx0" brushRef="#br0" timeOffset="1056.08">5399 6231 169 0,'0'0'253'0,"0"0"-235"15,0 0 62-15,0 0 64 16,0 0-40-16,0 0-38 15,-3-13-20-15,3 13-14 16,0 0-17-16,0 0-3 16,12 0 6-16,9 0 13 15,15 0 1-15,13 3 0 0,15 0-6 16,5-3-15 0,-1 0-5-16,-2 0-5 0,-5 0-2 15,-7 0-1-15,-5 0 2 16,-13 0 0-16,-12 0 0 15,-12-2-1-15,-9 0-4 16,1 0-2-16,-4-1 1 16,0 2-27-16,0 1-37 15,-7 0-60-15,-16 0-257 16</inkml:trace>
  <inkml:trace contextRef="#ctx0" brushRef="#br0" timeOffset="1294.58">5624 6559 772 0,'0'0'0'16,"0"0"8"-16,0 0 11 15,0 0 97-15,0 0-34 16,0 0-29-16,0 0-26 15,196-10-12-15,-129-4-15 16,-1-2 0-16,-11-1-33 16,-9 1-71-16,-15-7-192 15</inkml:trace>
  <inkml:trace contextRef="#ctx0" brushRef="#br0" timeOffset="1717.96">6640 5465 520 0,'0'0'24'15,"0"0"-12"-15,0 0 30 16,0 0 78-16,0 0-21 15,0 0-31-15,-55 266-16 16,55-186-5-16,9 8-8 16,9-1-9-16,-3-4-13 15,1-4-5-15,-5-6-7 16,-2-7-4-16,-6-6-1 0,1-10-45 16,-4-11-130-16,0-15-227 15</inkml:trace>
  <inkml:trace contextRef="#ctx0" brushRef="#br0" timeOffset="1965.3">6424 6553 454 0,'0'0'310'0,"0"0"-310"0,0 0 0 16,0 0 32-16,0 0 55 16,0 0-34-16,131-15-9 15,-50 2-23-15,14-1-21 16,4-2-27-16,-4-1-56 16,-10 2-83-16,-19 2-210 15</inkml:trace>
  <inkml:trace contextRef="#ctx0" brushRef="#br0" timeOffset="2457.01">6518 6872 524 0,'0'0'183'0,"0"0"-181"16,0 0-2-16,0 0 100 16,0 0-49-16,0 0-28 15,176-86 4-15,-128 83-9 16,-3 3-12-16,-7 0-6 16,-8 0-2-16,-6 19-5 15,-9 7-2-15,-6 7-1 16,-9 12 9-16,0 3 1 0,-33 7 2 15,-12 0 1-15,-10-3-3 16,-3-4 1-16,-3-9-1 16,4-9 3-16,5-8 1 15,7-9-1-15,14-8 7 16,7-5 11-16,12 0 13 16,9-6-11-16,3-6 8 15,0 3-19-15,21 1-1 16,12 2-9-16,13 3-2 15,3 3 4-15,5 3-1 16,-2 14 0-16,-3 12 1 16,-4 8-3-16,0 9 3 15,-8-1 0-15,-1-1-4 16,-8-4-29-16,-1-6-93 16,-1-15-163-16</inkml:trace>
  <inkml:trace contextRef="#ctx0" brushRef="#br0" timeOffset="2804.57">7516 6006 626 0,'0'0'39'0,"0"0"-39"15,0 0 0-15,0 0 26 16,0 0 65-16,0 0-22 16,-9 186-3-16,18-100 1 15,6 3-25-15,-6 7-17 16,-3 2-6-16,-6 2-4 15,0 2-10-15,0-8-3 16,-3-3-4-16,0-15 1 16,3-14-34-16,0-17-51 15,0-21-112-15,9-19-198 16</inkml:trace>
  <inkml:trace contextRef="#ctx0" brushRef="#br0" timeOffset="3081.34">7800 6132 791 0,'0'0'0'15,"0"0"1"-15,0 0 16 16,0 0 72-16,0 0-8 15,0 0-27-15,-72 311-6 0,72-222-7 16,15 3-23-16,-3-5-4 16,-3 2-6-16,-3-4-7 15,1-9-1-15,-7-4-19 16,3-16-67-16,-3-14-102 16,3-18-93-16</inkml:trace>
  <inkml:trace contextRef="#ctx0" brushRef="#br0" timeOffset="3651.1">8131 6351 689 0,'0'0'89'16,"0"0"-84"-16,0 0 9 16,0 0 61-16,0 0 8 15,0 0-27-15,-66 205-9 16,66-146-8-16,6-3-23 16,15-3-9-16,4-8-7 15,8-12-1-15,6-7-6 16,3-15-52-16,-2-11-24 15,-1-1-11-15,-8-26 19 0,-7-11 17 16,-9-3 19-16,-9-2 17 16,-6 8 22-16,0 5 33 15,0 11 37-15,0 9 26 16,-3 8-16-16,0 2-36 16,3 15-44-16,0 15 4 15,0 9 11-15,3 1 0 16,18-3-7-16,7-2-5 15,8-11-3-15,3-9-4 16,4-11-27-16,-4-4 2 0,-5-19 22 16,-4-14 5-1,-6-13 2-15,-6-4 11 16,-2-7 26-16,-9-5 4 0,-3 5 10 16,-4 6-24-16,0 14-1 15,0 14-7-15,0 13-12 16,0 9-7-16,0 1-25 15,0 0-87-15,10 16-88 16,5 3 3-16,1 0-345 16</inkml:trace>
  <inkml:trace contextRef="#ctx0" brushRef="#br0" timeOffset="4130.82">9001 6175 546 0,'0'0'174'0,"0"0"-174"16,0 0 17-16,0 0 25 16,0 0 52-16,0 0-17 15,-42 248-32-15,39-160 1 16,3 2-17-16,0-3-12 16,0-3-15-16,0-4 1 15,-3-8-3-15,3-11-13 0,0-11-59 16,0-21-66-1,6-19-85-15,9-10-232 0</inkml:trace>
  <inkml:trace contextRef="#ctx0" brushRef="#br0" timeOffset="4394.04">9260 5987 739 0,'0'0'25'0,"0"0"-21"16,0 0-4-16,0 0 71 15,0 0 10-15,0 0-15 16,-61 387-22-16,58-283 0 16,-1-1-23-16,1-7-6 15,-3-6-10-15,-2-7-5 16,2-9-2-16,6-11-58 15,0-12-83-15,0-21-73 16,0-20-319-16</inkml:trace>
  <inkml:trace contextRef="#ctx0" brushRef="#br0" timeOffset="5234.39">9468 5646 371 0,'0'0'153'15,"0"0"-99"-15,0 0 67 16,0 0-3-16,0 0-30 16,0 0-47-16,40-40-41 15,1 29-1-15,9 4 1 0,-2 4-5 16,-11 3 0-16,-7 0-6 16,-10 8 3-16,-6 8-6 15,-11 6 2-15,-3 10 0 16,0 11 10-16,-20 7 2 15,-6 6 3-15,-4 1 10 16,-1-8 7-16,7-6 0 16,9-8 4-16,9-12-3 15,6-7-13-15,0-6-1 16,28-9 13-16,26-1 2 16,28 0-12-16,15-12-10 15,0-5-93-15,-18 1-165 16,-27 2-226-16</inkml:trace>
  <inkml:trace contextRef="#ctx0" brushRef="#br0" timeOffset="5632.07">8228 6182 519 0,'0'0'116'15,"0"0"-115"-15,0 0 72 0,0 0-28 16,0 0-45-16,0 0-96 15,276-80-513-15</inkml:trace>
  <inkml:trace contextRef="#ctx0" brushRef="#br0" timeOffset="7211.02">9933 6647 17 0,'0'0'247'16,"0"0"-213"-16,0 0 11 0,0 0 73 16,0 0 3-16,0 0-54 15,0 0-24-15,-7 0-7 16,7 0-3-16,0 0-8 15,0 0 4-15,0 0 4 16,0 0 5-16,0 0-10 16,0 0-8-16,0 0 2 15,0 0 1-15,0 0 0 16,0 0-9-16,0-1-9 16,7 1-2-16,11 0 4 0,15 0 3 15,6-1-3-15,10 1-3 16,-3 0-1-16,-1 0 0 15,-6 0-2-15,-11 0 0 16,-10 0-2-16,-9 0 1 16,-6 0-2-16,-3 1-5 15,0 0-4-15,0 2 1 16,-21 1 7-16,-13 2 3 16,-21 1 4-16,-14 3-4 15,-2 0 2-15,6-4 0 16,16 0-2-16,16-5 2 15,18-1 0-15,9 0-1 16,6 0 3-16,0 0 0 16,0 0 4-16,0 0 1 15,21 0-6-15,19 0 1 0,17-1 5 16,22-5 4-16,9 1-8 16,6 4-5-16,-6 1 0 15,-10 0 0-15,-14 0 2 16,-15 0-2-16,-19 0 1 15,-18 0 0-15,-9 0-1 16,-3 0 0-16,0 0 7 16,0 0 13-16,0 0-12 15,0 0-2-15,0 0-5 16,0 0-1-16,0 0-17 16,0 0-85-16,-6-3-130 15</inkml:trace>
  <inkml:trace contextRef="#ctx0" brushRef="#br0" timeOffset="27600.92">12055 6267 465 0,'0'0'0'16,"0"0"-11"-16,0 0 11 16,0 0 70-16,0 0-13 15,0 0-31-15,0 0-10 16,7 0-4-16,-7 0-4 15,0 0 7-15,0 0 22 16,0 0 16-16,0 0-17 16,-3 0-10-16,-17 0-9 15,-12 3-2-15,-14 8-5 16,-16 1-2-16,-6 5 0 16,0 0-2-16,6 3 1 15,1 0 2-15,9-5 6 16,13-2-3-16,9-2 1 0,11-5-1 15,10-2-1-15,5-2-5 16,4-1-2-16,0-1-1 16,0 0-3-16,0 1 0 15,4 2-1-15,12 3 1 16,14-2 13-16,7 1 6 16,11 0 3-16,9 1-11 15,4-2-7-15,0 2-4 16,2-2 0-16,-5 2 7 15,-6 0-7-15,-10 1 0 0,-15 0-2 16,-11 0 1 0,-10 2-8-16,-6 1-4 0,0 3 0 15,-22 2 7-15,-14 5 4 16,-13-1 2-16,-16 3 2 16,-3-1 2-16,-4 0-1 15,1 0-3-15,5-1 0 16,8-3 0-16,10 3 1 15,5-2 1-15,11-4 4 16,10-1-1-16,9-5 3 16,5 2-3-16,8-4-5 15,0 3 3-15,24 2 4 16,21-2 13-16,19 1 6 16,15-3-8-16,12 2-9 15,3-1-5-15,3 1-3 0,0 4 1 16,-6-4 15-16,-3 1-15 15,-13 0-2-15,-17-4-1 16,-12-1 0-16,-19-1 2 16,-18-2-3-16,-6-1 2 15,-3-1 0-15,0 0 2 16,0 0-2-16,0 0-5 16,-6 0-14-16,-18 2-50 15,-9-2-135-15,-1 0-357 16</inkml:trace>
  <inkml:trace contextRef="#ctx0" brushRef="#br0" timeOffset="28398.66">13150 6232 716 0,'0'0'44'16,"0"0"-44"-16,0 0-13 16,0 0-6-16,0 0 19 15,0 0 6-15,-82 146 27 16,34-104-22-16,-12-2 4 16,-7-5-1-16,-12-5 2 15,-3-6 12-15,9-8 3 0,8-6-8 16,24-7-16-16,11-3 8 15,17 0 28-15,10-9 26 16,3-4-19-16,0-5-24 16,13 5-8-16,8 0-7 15,12 7-9-15,7 6-1 16,8 0 0-16,7 22-1 16,7 15 0-16,3 13 1 15,-7 6 1-15,-5 4-2 16,-9 1 0-16,-5-3-2 15,-6-2-20-15,-10-5-67 16,0-8-82-16,-4-15-190 0</inkml:trace>
  <inkml:trace contextRef="#ctx0" brushRef="#br0" timeOffset="28673.43">13350 6638 633 0,'0'0'152'0,"0"0"-151"16,0 0 29-16,0 0 30 0,0 0-45 16,0 0 20-16,-12 84 10 15,12-43-2-15,6 2-9 16,4 1-24-16,2 1-7 15,-3-2 2 1,3-3-5-16,-3-4-3 0,0-7-63 16,-1-12-106-16,0-10-171 15</inkml:trace>
  <inkml:trace contextRef="#ctx0" brushRef="#br0" timeOffset="28887.86">13347 6451 855 0,'0'0'56'0,"0"0"-55"15,0 0 23-15,0 0 23 16,0 0-47-16,0 0-61 15,-6-13-160-15,6 8-429 16</inkml:trace>
  <inkml:trace contextRef="#ctx0" brushRef="#br0" timeOffset="31191.56">14227 6025 574 0,'0'0'13'15,"0"0"-10"-15,0 0 2 0,0 0 35 16,0 0 4-16,0 0-9 16,-146-38 2-16,110 35 4 15,3-4-22-15,5 7 3 16,4-1 4-16,9-1 17 15,1 2-13-15,8 0-16 16,5 0-8-16,1 0-3 16,0 0-3-16,0 2-7 15,0 11 7-15,0 8 9 16,6 4 1-16,6 7 5 16,-6 7 4-16,3 7-4 0,-3 4 0 15,1 5 2-15,-1 6-4 16,-1-1-2-16,1 2-3 15,0 0-3-15,1 3-3 16,-4 0 1-16,3-4 0 16,-5 3-3-16,1-6 2 15,-2 0 1-15,0 1 0 16,0-4-2-16,0-2 5 16,0-7 0-16,-6-5 7 15,0-5-7-15,-1-4 0 16,4-5 0-16,-3-6 0 15,6-6-1-15,0-5 2 0,0-4 0 16,0-5 0 0,0-1 10-16,0 0 10 0,0 0 6 15,0 0 9-15,0 0-11 16,6 0-12-16,16 0-6 16,17-2-10-16,7-4-1 15,9 3-1-15,0 0-2 16,1 0-2-16,-7 2-7 15,-7-1-8-15,-16 0-4 16,-10 0-7-16,-9 0 6 16,-7-1 0-16,-7-1-29 15,-16-3-57-15,-10-3-154 16,5-6-477-16</inkml:trace>
  <inkml:trace contextRef="#ctx0" brushRef="#br0" timeOffset="32244.87">14603 6287 277 0,'0'0'57'0,"0"0"61"16,0 0 52 0,0 0-56-16,0 0-39 0,0 0-14 15,0 0-21-15,-9-4-31 16,6 16-9-16,0 11 0 16,0 9 1-16,3 0 6 15,0-1 0-15,9-2-1 16,9-5-6-16,9-8 4 15,1 1-1-15,6-14 4 16,5-3-5-16,-6 0-2 16,-2-10 0-16,-4-9 7 15,-8-7 5-15,-2-3-6 16,-8-2 0-16,-3 4 1 16,-6 3-6-16,0 6 17 0,0 6 6 15,0 6-8-15,0 3-5 16,0 3-9-16,0 0-2 15,0 0-10-15,0 10-11 16,0 14 13-16,0 6 8 16,0 4 0-16,4 4 1 15,8 2 0-15,2 8 0 16,2 0-1-16,-3 7 1 16,4-3 0-16,-5-1 1 15,-3-5-2-15,-1 0 0 16,-6-2 0-16,-2-2 1 0,0-5-1 15,-5-9 0 1,-15-3 0-16,-7-11 0 0,-11-9 15 16,-8-5 25-16,-10 0 1 15,-1-15-3-15,-1-10-13 16,9-7-4-16,16-1-7 16,9-3-10-16,18 0-4 15,6-1-48-15,30 0-85 16,25 6-62-16,14 3-238 15</inkml:trace>
  <inkml:trace contextRef="#ctx0" brushRef="#br0" timeOffset="32658.76">15262 6706 434 0,'0'0'151'0,"0"0"-138"16,0 0-5-16,0 0 72 0,0 0-26 15,0 0 13-15,-13 70-6 16,10-40-12-16,0 2 2 16,0 4-22-16,3 3-3 15,0-1-2-15,0-2-14 16,0-3-3-16,0-6-7 15,6-6-3-15,3-6-30 16,1-5-77-16,1-10-64 16,-5 0-187-16</inkml:trace>
  <inkml:trace contextRef="#ctx0" brushRef="#br0" timeOffset="32860.21">15304 6416 763 0,'0'0'104'0,"0"0"-102"16,0 0 24-16,0 0 65 16,0 0-60-16,0 0-31 15,-22-14-1-15,22 9-69 16,3-1-210-16</inkml:trace>
  <inkml:trace contextRef="#ctx0" brushRef="#br0" timeOffset="33386.83">15813 6125 546 0,'0'0'41'15,"0"0"-5"-15,0 0 70 16,0 0-52-16,0 0-30 15,0 0-12-15,-84 53 5 0,68-6 11 16,1 14 8-16,5 7-5 16,2 7 20-16,5 4-2 15,3 1-10-15,0 3 2 16,11-2-5-16,8-4-15 16,8-4 0-16,7-7-13 15,6-6-8-15,9-14 0 16,8-17-30-16,6-9-83 15,-2-16-93-15,-5-4-188 16</inkml:trace>
  <inkml:trace contextRef="#ctx0" brushRef="#br0" timeOffset="34050.54">16136 6297 408 0,'0'0'244'0,"0"0"-240"15,0 0 40 1,0 0 33-16,0 0-51 0,0 0 5 16,-13 60 20-16,13-25-18 15,0 2-2-15,7-3-17 16,8 2-5-16,8-7-8 16,-4-6 2-16,4-3-3 15,0-5-2-15,0-10-16 16,-1-4-16-16,-2-1 4 15,2-4 8-15,-5-15-6 16,-1-1 14-16,-9-8 12 16,-4-1 1-16,-3 6 2 15,0 0-1-15,0 9 20 16,0 5 16-16,0 6 1 0,0 3-9 16,0 0-18-16,0 0-10 15,0 13-20-15,0 13 20 16,2 3 11-16,6 1-3 15,5 1-3-15,3-5-3 16,3-2 2-16,7-8-4 16,4-6-9-16,-1-10-7 15,6 0 6-15,-5-10 0 16,-5-14 10-16,-4-6 4 16,-5-6 4-16,-5-3-1 15,-4-5 7-15,-4 2 1 16,-3 8 6-16,0 5 1 15,0 12-3-15,0 4-3 0,-3 9-5 16,-3 4-11 0,-1 0-12-16,-2 0-52 0,-3 15-128 15,-2 3-146-15</inkml:trace>
  <inkml:trace contextRef="#ctx0" brushRef="#br0" timeOffset="34517.3">16896 6241 125 0,'0'0'560'15,"0"0"-550"-15,0 0 72 16,0 0 62-16,0 0-67 16,0 0-54-16,3-6-17 15,15 6-2-15,12 6 5 16,6 5-5-16,-1 4-4 15,-2 3 0-15,-6 4 0 16,-8 7-5-16,-3 2-7 16,-3 4-3-16,-13 1 5 0,0 1 2 15,-6 0-3-15,-21-2 10 16,-8-5-4-16,-5-6 5 16,-3-7 2-16,6-3 1 15,7-8-2-15,7-3-1 16,14-3-10-16,9 0-7 15,3-17-32-15,29-8-203 16,14-5-186-16</inkml:trace>
  <inkml:trace contextRef="#ctx0" brushRef="#br0" timeOffset="34749.68">17220 6337 321 0,'0'0'206'0,"0"0"-188"15,0 0 147-15,0 0-65 16,0 0-58-16,0 0-24 16,-78 6-7-16,56 24 17 15,-1 6 3-15,7 4-6 16,1 3 0-16,9 0-8 16,6 0-11-16,0-3-4 15,24-2-2-15,7-7-13 16,9-7-54-16,11-11-74 15,-1-8-165-15</inkml:trace>
  <inkml:trace contextRef="#ctx0" brushRef="#br0" timeOffset="35041.9">17464 6582 408 0,'0'0'150'0,"0"0"-146"15,0 0 119-15,0 0 0 16,0 0-43-16,0 0-32 16,-45 152-6-16,45-119-14 0,0 0-16 15,0-1-7-15,5 1-1 16,-4-3-1-16,1-7-3 15,-2 0-7-15,0-9-43 16,0-5-61-16,1-9-108 16,1 0-320-16</inkml:trace>
  <inkml:trace contextRef="#ctx0" brushRef="#br0" timeOffset="35268.28">17476 6521 396 0,'0'0'440'15,"0"0"-437"-15,0 0 16 16,0 0 55-16,0 0-71 15,0 0-3-15,-4-15-131 16,7 5-244-16</inkml:trace>
  <inkml:trace contextRef="#ctx0" brushRef="#br0" timeOffset="35855.39">17872 6373 231 0,'0'0'558'0,"0"0"-548"16,0 0-4-16,0 0 34 15,0 0 18-15,0 0-45 16,228-30-13-16,-155 23-5 16,-1 2-3-16,-6 1-98 15,-16 0-143-15,-16-3-177 16</inkml:trace>
  <inkml:trace contextRef="#ctx0" brushRef="#br0" timeOffset="36091.08">18067 6163 686 0,'0'0'93'0,"0"0"-93"15,0 0 0-15,0 0 26 16,0 0 5-16,0 0 9 16,0 0-4-16,-10 173 0 15,21-118-19-15,3 0-10 16,1-2-7-16,-3-5-3 0,4-3-59 16,4-10-106-16,0-15-214 15</inkml:trace>
  <inkml:trace contextRef="#ctx0" brushRef="#br0" timeOffset="36644.61">18460 5982 811 0,'0'0'10'16,"0"0"-10"0,0 0 0-16,0 0 13 0,0 0 54 15,0 0-19-15,-17 239-21 16,17-163 6-16,0 0-25 16,0-6-7-16,0-7 0 15,0-10 0-15,0-10-2 16,0-13-11-16,0-15-25 15,0-5-22-15,0-10 3 16,7-3 42-16,7-19 14 16,1-9-45-16,5-5 5 15,-1 2 4-15,-2-2 8 16,-4 4 17-16,-3 5 10 16,-4 7 1-16,0 6 23 0,0 7 22 15,-2 4-14-15,1 2-3 16,0 1-14-16,5 0-7 15,2 2 3-15,4 14 5 16,5 7 0-16,-3 4-12 16,-1 5 0-16,-1 2-3 15,-10 4 0-15,-1 1 0 16,-5 0 2-16,0-3-2 16,-5-3-3-16,-10-9-17 15,-8-6-5-15,-3-10-3 16,-4-1-8-16,-5-7-11 15,-1 0-33-15,7-25-115 16,6-13-121-16</inkml:trace>
  <inkml:trace contextRef="#ctx0" brushRef="#br0" timeOffset="36955.31">18827 5929 616 0,'0'0'138'0,"0"0"-136"15,0 0-2-15,0 0 59 16,0 0 23-16,0 0-16 0,143 180-28 16,-106-114-19-1,-6 9-6-15,-5 0-4 0,-13 3-5 16,-4-3 2-16,-9-4 0 15,0-3-4-15,-5-8-2 16,-15-6 1-16,-13-9-1 16,-10-8-1-16,-7-5-2 15,-6-9-22-15,-10-12-48 16,2-7-58-16,-2-4-107 16,12-24-245-16</inkml:trace>
  <inkml:trace contextRef="#ctx0" brushRef="#br0" timeOffset="38710.15">19665 6450 198 0,'0'0'70'0,"0"0"-33"16,0 0 65-16,0 0 18 16,0 0-35-16,0 0-33 15,0 0-8-15,0 0-9 16,0 1-13-16,-4-1 0 15,4 0 2-15,0 0 6 16,0 0-8-16,0 0-9 16,0 0-2-16,10 0 3 15,5 0 5-15,12 0 1 16,-1 0-8-16,6 0-9 0,1 0-1 16,-5 0 0-1,0 0-2-15,-3 0 1 0,-5 0 1 16,-7 0-2-16,-7 0 0 15,-4 0 3-15,-2 0-3 16,0 0 1-16,0 0-1 16,-3 0 0-16,-15 0 1 15,-9 0-1-15,-8 0 1 16,-4 0-1-16,-3 0 1 16,3 2-1-16,12 2 2 15,6-1-2-15,11 0 0 16,-2-3 0-16,7 4 0 15,4-4 0-15,1 0 0 0,0 0 0 16,0 0 2 0,3 0 3-16,19 0 5 0,16 0 18 15,11 0 2-15,6 0-13 16,3 0-17-16,-7-1 4 16,-12-2-4-16,-9 1 2 15,-14 1 1-15,-9 0 2 16,-4 1 1-16,-3 0 6 15,0 0-1-15,0 0-4 16,0 0-7-16,0 0-4 16,0 0-1-16,0 0 2 15,-4 0-1-15,-2 0-7 16,-4 0-39-16,1-2-70 16,6-6-127-16,3-8-396 0</inkml:trace>
  <inkml:trace contextRef="#ctx0" brushRef="#br0" timeOffset="39175.54">20558 6099 492 0,'0'0'135'0,"0"0"-120"15,0 0 77-15,0 0 7 16,0 0-52-16,0 0-42 16,-2 51 9-16,-6-6 52 15,4 8-23-15,-2 5-7 16,3 3 8-16,3 3-7 0,0-4-4 16,0-4-9-16,0-4-14 15,0-13-1 1,0-6-8-16,0-11 1 0,0-5 2 15,0-10-4-15,0-6 2 16,0-1-1-16,0 0-1 16,0-12-35-16,0-10-126 15,-11-11-266-15</inkml:trace>
  <inkml:trace contextRef="#ctx0" brushRef="#br0" timeOffset="40224.83">20715 5792 605 0,'0'0'45'16,"0"0"-29"-16,0 0-13 16,0 0 76-16,0 0-28 15,0 0-41-15,166-26-6 16,-113 26-4-16,-5 0 3 0,-6 0-1 16,-11 0-2-16,-8 0 3 15,-8 0 0-15,-12 0 0 16,-2 4-3-16,-1 8-2 15,0 12 2-15,0 12 25 16,0 10-3 0,0 8-2-16,0 8 9 0,0 7-3 15,0 6-3-15,2 4-10 16,-2 1-10-16,0 0 4 16,0 0-2-16,0-4 1 15,0 2-3-15,0-6 1 16,0 4-1-16,0 1-1 15,0-1-1-15,0 1 11 0,0-2-3 16,0-11-6-16,0-3-3 16,0-9 2-16,3-4 0 15,1-9 0-15,3-6 4 16,1-5-6-16,-1-9 5 16,3-4-4-16,-3-5-1 15,-1 1 2-15,-2-6 2 16,-2-1-1-16,-1-3 10 15,-1 2 6-15,0-3 18 16,0 0 1-16,0 0-3 16,0 0-3-16,0 2-5 15,0-1 0-15,0-1 0 16,-10 0-15-16,-33 3-12 16,-40-2-5-16,-63 1-24 0,-69-2-96 15,-64-7-333-15</inkml:trace>
  <inkml:trace contextRef="#ctx0" brushRef="#br0" timeOffset="48295.7">23377 613 128 0,'-3'-1'206'16,"1"-1"-162"-16,1 2 15 15,-1 0 39-15,2 0-6 16,0 0-21-16,0 0-15 16,0-2-23-16,0 2 1 15,0 0-4-15,0 0-5 16,0 0-1-16,0 0 1 16,0 0-2-16,0 0-6 0,0 0-5 15,0 0-5-15,0 0-2 16,0 0-4-16,0 0-1 15,0 0 0-15,0 0-1 16,0 0-2-16,0 0 2 16,0 0 1-16,0 0-2 15,0 0 2-15,0 0 0 16,0 0 1-16,0 0-1 16,0 0 4-16,0 0-2 15,0 0-2-15,0 0 0 16,0 0 0-16,0 0 0 15,0 0-1-15,0 0 1 16,0 0 0-16,0 0 2 16,0 0-1-16,0 0 1 0,0 0 5 15,0 0 4-15,0 0-2 16,0 0 1-16,0 0-2 16,0 0-5-16,0 0-3 15,0 0 0-15,0 0-2 16,-1 0 1-16,1 0-4 15,-2 0 0-15,1 0-3 16,-1 0-1-16,-3 7 3 16,-1 4 3-16,-1 5 3 15,1 0 3-15,-1 4-3 16,0 1 0-16,-2 4-1 0,0 0 1 16,-3 4 1-16,4 0-1 15,5 1 0-15,3 2 1 16,0 2-1-16,8 4 0 15,13 2 2-15,4 8 6 16,0-1-7-16,1 1 1 16,-2 2 3-16,-4-1-5 15,-7 3 4-15,-6 5-3 16,-7 2 1-16,0-2-2 16,-9-7 4-16,-11-9-4 15,-2-11-4-15,-5-8 2 16,-4-10 4-16,-5-5-4 15,-10-7-1-15,-2 0-8 0,-2-16-11 16,11-16-41 0,13-9-24-16,19-11-168 0,7-12-173 15</inkml:trace>
  <inkml:trace contextRef="#ctx0" brushRef="#br0" timeOffset="49016.77">23181 1164 511 0,'0'0'129'0,"0"0"-120"16,0 0 68-16,0 0 50 15,0 0-50-15,0 0-46 16,191-45-13-16,-120 27-18 15,7-2-11-15,5 1-95 0,-6-4-144 16</inkml:trace>
  <inkml:trace contextRef="#ctx0" brushRef="#br0" timeOffset="49473.12">23924 917 362 0,'0'0'0'16,"0"0"-111"-16,0 0-40 15,0 0 132-15,0 0 19 16,0 0-9-16,-23-8 9 16,35 8 15-16,2 0 47 15,0 0 1-15,-2 0 17 16,-6 2 17-16,-2 0 3 16,1 1-18-16,2 0-26 15,8 2-6-15,7 4-9 16,8 3-16-16,1 4-4 15,2 4-7-15,-4 5-8 16,-5 3-4-16,-3 4-1 16,-12 1 6-16,-2 1-7 15,-7-2-7-15,0 0 5 0,-7-5 0 16,-12 0-4-16,-6-4-41 16,-3-8-48-16,-3-5-41 15,2-10-63-15</inkml:trace>
  <inkml:trace contextRef="#ctx0" brushRef="#br0" timeOffset="49682.08">24354 1019 592 0,'0'0'102'0,"0"0"-87"0,0 0 58 16,0 0-21-16,0 0-25 15,0 0 7-15,-137 102-8 16,117-62-21-16,9 0-5 16,11-2-9-16,0-6-52 15,40-5-64-15,8-13-152 16</inkml:trace>
  <inkml:trace contextRef="#ctx0" brushRef="#br0" timeOffset="49974.31">24430 1170 317 0,'0'0'285'0,"0"0"-285"16,0 0 4-16,0 0 28 16,0 0-4-16,0 0 8 15,26 33-12-15,-6-12 5 16,-2 4-21-16,-1 0 0 15,-7 6-7-15,-5 1 6 16,-4 2 5-16,-1 3 9 16,0 0-7-16,0-4-13 15,-9 0 0-15,-7-5-1 16,-7-5-5-16,-5-4-24 16,-9-6-56-16,-8-9-89 0,-1-4 28 15,-2-9-82-15</inkml:trace>
  <inkml:trace contextRef="#ctx0" brushRef="#br0" timeOffset="50746.48">24605 904 419 0,'0'0'254'0,"0"0"-254"16,0 0 9-16,0 0 30 16,0 0-17-16,0 0 10 15,-35 76-12-15,35-41-3 16,0-2-8-16,3-2-9 15,18-5 2-15,2-11-7 0,8-9 2 16,8-6-5-16,-4-2-13 16,4-17-19-16,-6-5-7 15,-3-1 21-15,-11 2 1 16,-8 3 21-16,-7 5 4 16,-4 4 12-16,0 3 18 15,0 5 14-15,-1 2-19 16,-1 1-20-16,-1 0-4 15,2 1 0-15,1 14 8 16,0 4 5-16,0 5 8 16,3 4 1-16,15 6-5 15,0 1 7-15,4 5-19 16,3 3 0-16,-4 3-6 16,-3 4 0-16,-7-1-3 0,-11 0-14 15,-3-4-29-15,-35-7-36 16,-24-4-72-16,-22-13-49 15</inkml:trace>
  <inkml:trace contextRef="#ctx0" brushRef="#br0" timeOffset="51025.25">23877 690 588 0,'0'0'28'0,"0"0"-22"16,0 0 25-16,0 0 41 16,0 0-15-16,0 0-3 15,-161 439-29-15,181-341-12 16,9 2-11-16,-1-2-4 15,9-11-14-15,11-12-64 16,13-21-138-16,15-23-229 16</inkml:trace>
  <inkml:trace contextRef="#ctx0" brushRef="#br0" timeOffset="51306.51">25306 648 789 0,'0'0'0'16,"0"0"-9"-16,0 0-2 16,0 0 11-16,0 0 26 15,0 0 12-15,21 201-7 16,12-124-10-16,-2 0-11 15,-6-1-7-15,-7-6-3 0,-13-6-2 16,-5-10-26 0,-9-8-29-16,-24-12-26 0,-9-15-96 15,-3-19-53-15</inkml:trace>
  <inkml:trace contextRef="#ctx0" brushRef="#br0" timeOffset="51498">25595 899 743 0,'0'0'154'16,"0"0"-153"-16,0 0 13 0,0 0-14 15,0 0-2-15,0 0-109 16,217-36-101-16,-131 24-364 15</inkml:trace>
  <inkml:trace contextRef="#ctx0" brushRef="#br0" timeOffset="51661.56">25873 1049 728 0,'0'0'107'15,"0"0"-88"-15,0 0 26 16,0 0-45-16,0 0-31 0,0 0-53 16,340-101-168-16</inkml:trace>
  <inkml:trace contextRef="#ctx0" brushRef="#br0" timeOffset="52120.25">26419 564 599 0,'0'0'168'0,"0"0"-168"15,0 0 28-15,0 0 38 16,0 0-28-16,0 0-38 0,16-11-6 16,24 11 6-16,5 13 0 15,0-1 0-15,-12 3-17 16,-17 0-3-16,-11 0 0 15,-5 2-15-15,-12 3 4 16,-15 0 1-16,-4-1-6 16,-1 1 13-16,9-4 8 15,9 0 6-15,8-2 2 16,6-1-9-16,0 3-6 16,11-2 19-16,6 2 3 15,3-1 31-15,2-1-1 16,2 3-4-16,-4 0-6 15,-1 0-4-15,-1 2 7 0,-6-1-11 16,-3 2-9 0,-3-1-3-16,-6 0-3 0,0-2 0 15,-15-2-4-15,-21-1 7 16,-12-4 4-16,-7-6-4 16,-2-4 3-16,5 0-6 15,12-11-11-15,16-13-55 16,22-12-91-16,5-10-136 15</inkml:trace>
  <inkml:trace contextRef="#ctx0" brushRef="#br0" timeOffset="52405.02">26834 537 517 0,'0'0'231'15,"0"0"-231"-15,0 0 0 16,0 0-2-16,0 0 12 16,0 0-4-16,56 86 44 15,-21-47-41-15,2 3-5 16,-3 2 6-16,-10-1-8 16,-9-4-2-16,-15 0-3 15,0-2-8-15,-33-6 6 16,-13-6 0-16,-10-8 3 15,1-7-2-15,3-10-2 16,13 0-33-16,20-13-54 0,19-17-149 16</inkml:trace>
  <inkml:trace contextRef="#ctx0" brushRef="#br0" timeOffset="52599.5">27208 648 435 0,'0'0'263'0,"0"0"-253"16,0 0 13-16,0 0 35 15,0 0-20-15,0 0-23 16,-110 135-5-16,110-92-10 0,15 0-17 16,25-5-71-16,12-10-128 15,8-12-223-15</inkml:trace>
  <inkml:trace contextRef="#ctx0" brushRef="#br0" timeOffset="52795.98">27426 693 476 0,'0'0'139'16,"0"0"-94"-16,0 0-12 15,0 0 44-15,0 0 3 0,0 0-50 16,236-10-30 0,-166-2-71-16,-15-3-165 0,-19-6-165 15</inkml:trace>
  <inkml:trace contextRef="#ctx0" brushRef="#br0" timeOffset="52990.46">27612 506 348 0,'0'0'265'0,"0"0"-250"16,0 0 12-16,0 0 42 15,0 0 41-15,0 0-34 16,15 174-31-16,-6-120-34 16,3 0-9-16,-1-1-2 0,-2-5-30 15,1-7-62-15,1-8-151 16,-1-9-290-16</inkml:trace>
  <inkml:trace contextRef="#ctx0" brushRef="#br0" timeOffset="53456.25">28081 437 466 0,'0'0'86'15,"0"0"-62"1,0 0 21-16,0 0-1 0,0 0-16 16,0 0-14-16,46 11-10 15,-25 11 5-15,-3 6-7 16,-5 10-2-16,-4 7 0 15,-4 6 3-15,-5 2 1 16,0-2-4-16,-12-6-7 16,-13-9-14-16,-5-8-25 15,-3-10-19-15,-1-7 7 16,2-11 37-16,5 0 16 0,9-5 5 16,8-11 88-16,7 0-4 15,3-1-1-15,0 1-10 16,12 3-40-16,4 2-15 15,10 5-12-15,2 6-2 16,3 0 9-16,2 10-13 16,-1 6 1-16,-1 4-3 15,-3-1-6-15,0-2-31 16,-4 1-56-16,-6-8-137 16,-3-3-170-16</inkml:trace>
  <inkml:trace contextRef="#ctx0" brushRef="#br0" timeOffset="54527.32">28432 874 53 0,'0'0'172'0,"0"0"-171"15,0 0 16-15,0 0 73 16,0 0-32-16,0 0-15 15,-217 13 3-15,156-11 1 16,1 0 1-16,8-2-16 16,10 0 7-16,11 0 10 15,11 0-13-15,7 0-7 16,7 0-2-16,3 0 6 16,3 0 18-16,0-11-10 15,0-3-41-15,5-4-1 16,8-5-2-16,4-2 0 0,2-5-14 15,-1-8-6 1,1-4 6-16,-4-8 3 0,0 0 1 16,-4 0 7-16,-7 4 4 15,-4 1 4-15,0 8 3 16,0 6-4-16,0 9 22 16,-3 11-3-16,2 5 9 15,1 2-2-15,0 3-8 16,0 1-13-16,0 0-6 15,0 0-7-15,0 8-11 16,0 12 15-16,3 9 3 16,4 10 17-16,2 9 5 15,-2 7-7-15,1 8 0 16,2 7 3-16,-1-1 2 16,2 0-13-16,-2-4-7 0,1-7 1 15,1-1-1-15,-2-10 0 16,2-5-4-16,1-7 0 15,0-8-15-15,3-6-36 16,1-15-86-16,1-6-188 16</inkml:trace>
  <inkml:trace contextRef="#ctx0" brushRef="#br0" timeOffset="55022.48">28526 465 424 0,'0'0'221'16,"0"0"-199"-16,0 0 36 15,0 0 0-15,0 0-42 16,0 0 6-16,-38 82 17 15,37-42-4-15,1-1-31 16,0-5-4-16,13-7-2 16,13-8-15-16,5-10-7 0,3-9-14 15,3 0-17 1,-5-16-23-16,-8-9 22 0,-5-6 55 16,-5 0 1-16,-7 2 5 15,-4 4 10 1,-3 9 29-16,0 4 18 0,0 8 2 15,-3 3-22-15,3 1-38 16,0 0-4-16,0 4-12 16,0 16 12-16,0 8 10 15,12 10 20-15,7 5 6 16,4 3-4-16,-1 3 1 16,2 1-11-16,-3 0-10 15,-6 3-5-15,-6-3-4 16,-9 0-6-16,-2-1-4 15,-34-8-42-15,-25-3-56 0,-27-8-35 16,-24-10-191-16</inkml:trace>
  <inkml:trace contextRef="#ctx0" brushRef="#br0" timeOffset="55939.54">23683 2306 702 0,'0'0'137'0,"0"0"-137"16,0 0-27-16,0 0 27 15,0 0 1-15,0 0-1 16,0 0-3-16,-74 173-2 15,74-149 0-15,12-11-9 16,18-12-29-16,8-1 6 16,11-25 8-16,0-11-20 15,-4-3-27-15,-11 1 23 16,-13 4 53-16,-15 5 0 16,-6 4 38-16,0 8 34 15,-9 6-17-15,-6 7 10 16,5 2-29-16,-1 2-34 0,8 0-2 15,2 10-11-15,1 11-2 16,0 7 10-16,12 7 3 16,7 8 19-16,7 6-1 15,-1 6 0-15,5 2 7 16,-1 2-12-16,1-7-5 16,-4 2-8-16,-5-3 0 15,-8-2-6-15,-9-2-18 16,-4-4-15-16,-10-7-25 15,-24-7-8-15,-10-7 35 16,-9-12 23-16,-4-10 14 16,3-2 10-16,4-25 1 15,14-9-11-15,18-15-100 16,18-8-143-16</inkml:trace>
  <inkml:trace contextRef="#ctx0" brushRef="#br0" timeOffset="56289.11">24379 2085 130 0,'0'0'442'16,"0"0"-419"-16,0 0-9 16,0 0 46-16,0 0 33 15,0 0-21-15,-115 199-27 16,99-137-16-16,9 6-18 15,7 1-1-15,0-1-10 16,26-10-4-16,24-10-40 16,17-17-75-16,11-17-194 0</inkml:trace>
  <inkml:trace contextRef="#ctx0" brushRef="#br0" timeOffset="56575.35">24617 2145 651 0,'0'0'0'16,"0"0"-68"-16,0 0 68 16,0 0 41-16,0 0 22 15,0 0-20-15,111 78-22 16,-76-48-16-16,-5 5 1 0,-4 3-6 15,-9 1 0-15,-8 2 0 16,-9 1 0 0,0-2-1-16,-23-7-19 0,-9-5-6 15,-4-8-31-15,-7-8-49 16,4-12-7-16,4 0-66 16</inkml:trace>
  <inkml:trace contextRef="#ctx0" brushRef="#br0" timeOffset="56775.81">24917 2191 448 0,'0'0'332'16,"0"0"-328"-16,0 0-4 0,0 0 42 15,0 0 1-15,0 0-27 16,-153 232-15-16,153-180-1 15,18-6-27-15,22-10-102 16,10-15-184-16</inkml:trace>
  <inkml:trace contextRef="#ctx0" brushRef="#br0" timeOffset="57023.48">25082 2365 620 0,'0'0'0'16,"0"0"-33"-16,0 0 33 15,0 0 71-15,0 0-28 16,0 0-8-16,85 140-23 16,-59-98-6-16,-9 0-5 15,-5-5-1-15,-9-4-8 16,-3-7-23-16,-6-8-15 15,-20-5-38-15,-7-10-21 16,-3-3 33-16,4-12-117 16</inkml:trace>
  <inkml:trace contextRef="#ctx0" brushRef="#br0" timeOffset="57496.21">25291 2133 424 0,'0'0'372'0,"0"0"-372"16,0 0 0-16,0 0 21 15,0 0 14-15,0 0-23 16,-48 145-4-16,72-122-8 16,13-8-3-16,4-8-36 15,4-7-30-15,-4-2-70 16,-10-16-7-16,-11-5 68 0,-10-4 45 15,-10 2 21-15,0 1 12 16,-10 2 62-16,-10 6 23 16,1 5-9-16,4 7-15 15,5 1-20-15,8 3-20 16,2 0-21-16,0 0-28 16,0 14 28-16,11 4 5 15,-1 4 4-15,2 3 21 16,0 1-6-16,-3 4 4 15,0 0-4-15,1 2-12 16,2-1-6-16,0 3 3 16,5 2-8-16,-2 1 1 15,-1 1 0-15,-1-4-2 16,-6 0 0-16,-6-6-3 16,-1-7 2-16,-1-4-1 0,-17-8-12 15,-4-7-15-15,-2-2-27 16,3-9-74-16,5-22-166 15</inkml:trace>
  <inkml:trace contextRef="#ctx0" brushRef="#br0" timeOffset="57767.49">25752 1923 72 0,'0'0'417'0,"0"0"-417"16,0 0 0-16,0 0 84 0,0 0 24 16,0 0-29-16,115 200-43 15,-72-145-12-15,-1 6-16 16,-5 3-8-16,-9 0 0 16,-12 0 7-16,-15-4 3 15,-2-9-10-15,-31-8-9 16,-13-11-16-16,-10-9-19 15,-7-12-15-15,-3-11-85 16,7-8-101-16</inkml:trace>
  <inkml:trace contextRef="#ctx0" brushRef="#br0" timeOffset="57948">26216 1911 711 0,'0'0'123'16,"0"0"-120"-16,0 0 38 15,0 0-41-15,0 0-15 16,0 0-101-16,243-54-168 16</inkml:trace>
  <inkml:trace contextRef="#ctx0" brushRef="#br0" timeOffset="58111.57">26364 2111 526 0,'0'0'278'0,"0"0"-266"16,0 0 6-16,0 0-18 15,0 0-63-15,0 0-80 16,338-138-209-16</inkml:trace>
  <inkml:trace contextRef="#ctx0" brushRef="#br0" timeOffset="58405.31">27016 1685 680 0,'0'0'64'0,"0"0"-1"15,0 0 18-15,0 0-29 16,0 0-36-16,0 0-14 16,105 7 3-16,-55 12-1 15,-1 5 5-15,-10 4-9 16,-6 5-2-16,-13 5-3 16,-7 2 3-16,-13 5-6 15,0-2 7-15,-26-2 0 0,-7-4-9 16,-4-6-8-1,-2-7-4-15,2-7-32 0,0-6-47 16,14-11-132 0,15 0-157-16</inkml:trace>
  <inkml:trace contextRef="#ctx0" brushRef="#br0" timeOffset="58608.77">27413 1792 658 0,'0'0'28'16,"0"0"-13"-16,0 0 39 15,0 0-20-15,0 0-16 16,0 0 1-16,-112 189-10 0,120-143-9 16,21-7 0-16,10-8-95 15,7-12-136-15,6-12-260 16</inkml:trace>
  <inkml:trace contextRef="#ctx0" brushRef="#br0" timeOffset="58943.35">27536 1439 371 0,'0'0'197'0,"0"0"-178"15,0 0 47-15,0 0-4 16,0 0-62-16,0 0 2 16,88-11 9-16,-28 11-5 15,-9 0-3-15,-13 7-3 16,-14 3-3-16,-15 1 3 16,-7 4-5-16,-2 6-8 15,-12 8 13-15,-17 3 5 16,-9 6-3-16,-1 1 18 15,3 0-14-15,11-2-4 16,13-5 0-16,10-7-2 16,2-3-7-16,25-9 1 15,21-4 5-15,18-6-20 16,9-3-150-16,-3 0-333 16</inkml:trace>
  <inkml:trace contextRef="#ctx0" brushRef="#br0" timeOffset="59147.8">27924 1984 567 0,'0'0'167'15,"0"0"-160"-15,0 0 48 0,0 0 17 16,0 0-49-16,0 0-23 15,334-36-19-15,-267 17-100 16,-10-8-294-16</inkml:trace>
  <inkml:trace contextRef="#ctx0" brushRef="#br0" timeOffset="59351.25">28156 1643 465 0,'0'0'278'16,"0"0"-278"-16,0 0 0 16,0 0 57-16,0 0 15 15,0 0-23-15,29 205-17 16,-2-150-25-16,3-2-7 0,3-3-51 16,-3-7-66-1,-2-7-142-15,-1-13-235 0</inkml:trace>
  <inkml:trace contextRef="#ctx0" brushRef="#br0" timeOffset="59829.57">28672 1559 475 0,'0'0'76'0,"0"0"-68"16,0 0 45-16,0 0 33 16,0 0-27-16,0 0-32 15,-3 192-6-15,34-154-21 16,6-8 0-16,8-11-14 16,1-9-37-16,-1-10-15 15,-8 0-57-15,-7-15-44 16,-12-8 87-16,-6-2 56 15,-11 1 24-15,-1 2 44 16,-3 6 85-16,-13 3-57 16,0 3-12-16,-1 6 4 15,7 4-34-15,3 0-20 16,5 6-10-16,2 18 0 16,0 12 3-16,12 7 33 0,6 7-1 15,3 1-22-15,-2 5 3 16,-7 5 5-16,-4-3-19 15,-7 0 6-15,-1-6-7 16,0-6-1-16,-7-13-5 16,-13-10-13-16,-1-10-1 15,-7-12 11-15,-2-1-5 16,-3-26-55-16,2-14-108 16,9-19-41-16</inkml:trace>
  <inkml:trace contextRef="#ctx0" brushRef="#br0" timeOffset="60143.37">29013 1266 413 0,'0'0'7'0,"0"0"33"15,0 0 59-15,0 0-3 16,0 0-84-16,0 0 1 15,65-17 7-15,-19 34 10 16,-1 1-26-16,-6 4 7 16,-8 7-10-16,-10 5-2 15,-14 5-6-15,-7 1-1 16,0-1 4-16,-18-6 4 0,-7-5 2 16,-1-2 1-1,7-6-1-15,6-3 1 0,11-2-3 16,2-4-11-16,18-5-23 15,25 0-9-15,17-6-110 16,9 0-304-16</inkml:trace>
  <inkml:trace contextRef="#ctx0" brushRef="#br0" timeOffset="60413.64">29388 1978 771 0,'0'0'50'15,"0"0"-11"-15,0 0 94 16,0 0-22-16,0 0-69 15,0 0-42-15,107-23 0 16,-56 11-29-16,4 0-73 16,-4-2-58-16,-5-5-175 15</inkml:trace>
  <inkml:trace contextRef="#ctx0" brushRef="#br0" timeOffset="60634.06">29961 1332 865 0,'0'0'55'0,"0"0"-50"16,0 0 9-16,0 0-8 16,0 0 46-16,0 0 33 15,9 274-64-15,0-186-12 0,-8 3-9 16,-1-2-87-16,-9-8-168 15,-21-7-461 1</inkml:trace>
  <inkml:trace contextRef="#ctx0" brushRef="#br0" timeOffset="61763.28">22242 3649 811 0,'0'0'32'15,"0"0"-25"-15,0 0 39 16,0 0 13-16,0 0-44 15,0 0-15-15,-4 66-2 16,8-10 2-16,2 19 24 16,2 3-2-16,-2 8-6 15,0 2 14-15,-1 1-16 16,-1-5 7-16,-1-5-14 16,5-8-7-16,-5-7-1 15,3-11-1-15,1-14-13 16,-2-14-24-16,0-13-39 0,1-12-76 15,-1-10-159 1,-2-25-107-16</inkml:trace>
  <inkml:trace contextRef="#ctx0" brushRef="#br0" timeOffset="62011.78">22271 3605 636 0,'0'0'4'15,"0"0"12"-15,0 0 1 16,0 0 69-16,0 0-32 16,0 0-2-16,130-45-6 0,-58 25-22 15,-4-1-14-15,3 1-10 16,-7 3-23-16,-8 1-57 15,-10 3-105-15,-17 4-205 16</inkml:trace>
  <inkml:trace contextRef="#ctx0" brushRef="#br0" timeOffset="62350.88">22322 4196 708 0,'0'0'146'16,"0"0"-141"-16,0 0 75 16,0 0 74-16,0 0-57 15,0 0-62-15,157-46-7 16,-63 23-13-16,9 2-7 15,-2 4-5-15,-14 3-3 16,-14 4 0-16,-27 5 1 16,-18 2 0-16,-14 1-1 0,-11 2 0 15,-3 0 1 1,0 0 3-16,0-2-4 0,0 0-33 16,0-2-32-16,0-6-83 15,3-7-222-15</inkml:trace>
  <inkml:trace contextRef="#ctx0" brushRef="#br0" timeOffset="62860">23534 3433 180 0,'0'0'497'0,"0"0"-445"0,0 0 47 15,0 0-3-15,0 0-54 16,0 0-36-16,-178 59 2 15,115 12 3-15,2 18-5 16,10 14-3-16,13 11 15 16,17 2-5-16,7 1 4 15,14-3 7-15,0-3-8 16,26-11 2-16,14-7-5 16,17-11-10-16,11-8-3 15,13-17-54-15,8-25-76 16,2-23-150-16</inkml:trace>
  <inkml:trace contextRef="#ctx0" brushRef="#br0" timeOffset="63227.12">23757 3579 715 0,'0'0'108'0,"0"0"-108"16,0 0 0-16,0 0 30 0,0 0-7 16,0 0-6-16,62 53 19 15,-22-16-15-15,-5 5-11 16,3 6 3-16,-1 4-9 15,-2 6-2-15,-4 0-1 16,-6 0-1-16,-12-1 0 16,-11-7-18-16,-2-6-9 15,-19-6-7-15,-13-9-8 16,-8-5 6-16,-6-11 1 16,1-7 10-16,8-6-27 15,13-13-51-15,21-18-157 16</inkml:trace>
  <inkml:trace contextRef="#ctx0" brushRef="#br0" timeOffset="63446.54">24324 3795 564 0,'0'0'219'15,"0"0"-211"-15,0 0 59 16,0 0 1-16,0 0-37 15,0 0-20-15,-224 120-10 16,199-60 4-16,9 3-7 16,11 1 2-16,5-7-5 15,28-9-11-15,22-12-89 16,11-15-121-16,4-19-266 16</inkml:trace>
  <inkml:trace contextRef="#ctx0" brushRef="#br0" timeOffset="63698.92">24576 3971 514 0,'0'0'192'16,"0"0"-192"-16,0 0 0 15,0 0 48-15,0 0 13 0,0 0-34 16,49 167-17-16,-32-120-7 15,-4-1-2 1,-11-8-1-16,-2-6-6 0,-10-6-8 16,-16-7-3-16,-8-8-5 15,-5-9-28-15,-6-2-35 16,1-17-46-16,9-13-113 16</inkml:trace>
  <inkml:trace contextRef="#ctx0" brushRef="#br0" timeOffset="64209.6">24810 3687 149 0,'0'0'496'15,"0"0"-488"-15,0 0-1 16,0 0 11-16,0 0 15 15,0 0-1-15,-66 160-22 16,85-118-3-16,15-7-3 16,12-9-4-16,8-13-30 15,6-13-8-15,1 0-17 16,-6-17-45-16,-12-9 26 16,-11-7 60-16,-16-2 14 15,-10-2 18-15,-6 4 28 16,0 4 15-16,-10 8 24 15,-7 6-14-15,5 8-28 0,3 7-3 16,3 0-40-16,1 7-4 16,3 17 4-16,2 6 7 15,0 9 20-15,15 7 12 16,4 7-10-16,4 3 1 16,-1 2-17-16,0-2-9 15,1 1 0-15,-2-4-3 16,1 0-1-16,-1-4 0 15,-2-4-25-15,-5-4 5 16,-10-9-26-16,-4-7-17 16,-21-10-2-16,-21-11 25 15,-11-4 25-15,-10-11 1 16,3-20 7-16,10-15-8 16,23-13-89-16,27-14-147 0</inkml:trace>
  <inkml:trace contextRef="#ctx0" brushRef="#br0" timeOffset="64472.9">25465 3434 485 0,'0'0'0'0,"0"0"8"15,0 0 61-15,0 0 24 0,0 0-18 16,0 0-16-16,0 0-28 15,209 442-5-15,-177-357-17 16,-4 2-5-16,-11-2-4 16,-10-4 1-16,-7-7 0 15,-3-7-2-15,-28-10-13 16,-16-13-40-16,-17-12-13 16,-13-12-24-16,-13-14-54 15,-7-6-102-15</inkml:trace>
  <inkml:trace contextRef="#ctx0" brushRef="#br0" timeOffset="64938.68">26280 3776 818 0,'0'0'83'0,"0"0"-79"16,0 0 33-16,0 0 26 16,0 0-57-16,0 0-6 15,227-37-65-15,-123 19-124 0,4-2-358 16</inkml:trace>
  <inkml:trace contextRef="#ctx0" brushRef="#br0" timeOffset="65094.94">26428 3985 842 0,'0'0'0'0,"0"0"-90"16,0 0 82-16,0 0 0 15,0 0-254-15</inkml:trace>
  <inkml:trace contextRef="#ctx0" brushRef="#br0" timeOffset="66114.08">26368 4116 337 0,'0'0'228'0,"0"0"-228"15,0 0 3-15,0 0 69 16,0 0-4-16,0 0-36 0,291-64-8 16,-216 50-13-1,1 1-11-15,4 1-34 0,-4-5-158 16,-6-6-301-16</inkml:trace>
  <inkml:trace contextRef="#ctx0" brushRef="#br0" timeOffset="66563.52">27929 3083 507 0,'0'0'151'16,"0"0"-135"-16,0 0 46 15,0 0-3-15,0 0-19 16,0 0-32-16,0 0-8 16,-48 33-6-16,27 16 6 0,2 13 0 15,8 9 2-15,10 6 31 16,1 14-9-16,6 3 6 15,12 3 2-15,3-1-11 16,-2-7-8-16,-6-7-7 16,-3-8-4-16,-9-8-2 15,-1-14-41-15,-15-15-110 16,-18-16-218-16</inkml:trace>
  <inkml:trace contextRef="#ctx0" brushRef="#br0" timeOffset="66740.28">27741 3630 452 0,'0'0'289'16,"0"0"-289"-16,0 0-4 16,0 0 4-16,0 0-4 15,0 0-4-15,279-114-94 16,-217 95-201-16</inkml:trace>
  <inkml:trace contextRef="#ctx0" brushRef="#br0" timeOffset="67051.7">28502 3221 863 0,'0'0'36'16,"0"0"-36"-16,0 0 0 16,0 0 25-16,0 0-9 15,0 0-16-15,11 21 1 16,13 6 11-16,5 6 5 16,-1 3-10-16,1 3-5 15,-7 3-2-15,-7 2 0 16,-8 0 1-16,-5 1-1 0,-2-5 0 15,-6-5-27-15,-20-9-17 16,-8-6-5-16,-6-9-32 16,1-7-71-16,6-4-88 15,13-14-31-15</inkml:trace>
  <inkml:trace contextRef="#ctx0" brushRef="#br0" timeOffset="67273.12">28821 3309 674 0,'0'0'81'0,"0"0"-79"16,0 0 56-16,0 0-2 0,0 0-20 16,0 0-13-16,-121 120-12 15,119-72 1-15,2 4-8 16,10-2-4-16,18-1-18 15,11-11-71-15,8-12-84 16,5-14-185-16</inkml:trace>
  <inkml:trace contextRef="#ctx0" brushRef="#br0" timeOffset="67548.39">29018 3516 600 0,'0'0'53'15,"0"0"-33"-15,0 0-20 16,0 0 81-16,0 0-12 16,0 0-44-16,0 0-18 15,61 194 2-15,-39-157-3 16,-5-1-6-16,-10-6-5 15,-7-5-15-15,-11-7-15 16,-22-5-29-16,-9-6-29 16,-7-5-46-16,-1-2-17 15,3-11-90-15</inkml:trace>
  <inkml:trace contextRef="#ctx0" brushRef="#br0" timeOffset="68144.98">29348 3242 434 0,'0'0'122'0,"0"0"-103"15,0 0 58-15,0 0-34 16,0 0-14-16,0 0-1 15,-45 124 2-15,45-91-26 16,7-8-4-16,18-5 0 16,8-11-18-16,9-6-6 15,2-3-18-15,-4-5-33 16,-9-15-1-16,-8-2 27 16,-7-3 32-16,-9 0 17 0,-7 0 6 15,0 5 14-15,0 4 64 16,-9 6-23-16,2 4-26 15,1 5 3-15,5 1-26 16,-1 0-12-16,2 7-27 16,0 12 11-16,0 5 16 15,12 5 8-15,3 6-3 16,1 3 1-16,-1 6 9 16,-2 4-1-16,-2 1 5 15,-3-2-5-15,-4 2-7 16,-1-5-6-16,-3-5-1 15,-4-7-26-15,-19-6-36 0,-17-7-78 16,-10-8-45-16</inkml:trace>
  <inkml:trace contextRef="#ctx0" brushRef="#br0" timeOffset="68455.32">28600 3074 34 0,'0'0'387'0,"0"0"-381"16,0 0 25-16,0 0 59 15,0 0 15-15,0 0-52 16,-210 178-28-16,186-119 18 15,3 12-24-15,4 10 3 16,6 5-13-16,9 7 0 16,2-3-1-16,13-7-8 15,20-9 0-15,18-11-7 16,21-13-43-16,20-14-49 16,16-17-140-16</inkml:trace>
  <inkml:trace contextRef="#ctx0" brushRef="#br0" timeOffset="68723.12">30089 2963 772 0,'0'0'0'15,"0"0"-84"-15,0 0 84 16,0 0 51-16,0 0 15 16,0 0-21-16,93 283-23 15,-68-198-17-15,-12 5 5 16,-11-1-10-16,-4-4-4 0,-32-11-7 16,-22-11-45-16,-16-15-95 15,-15-17-140-15</inkml:trace>
  <inkml:trace contextRef="#ctx0" brushRef="#br0" timeOffset="70209.77">30422 3399 212 0,'0'0'6'15,"0"0"0"1,0 0 30-16,0 0 42 16,0 0-10-16,0 0-19 0,-2 0 0 15,2 0-8-15,0 0 1 16,0 0 8-16,0 0-2 15,0 0 5-15,0 0-15 16,0 0-19-16,5 0-13 16,10-2-6-16,9-4-4 15,4 2 3-15,2-1 1 16,-3 4 0-16,-8-1-3 16,-7 1 3-16,-8 1 1 15,-2 0 0-15,-2 0 3 16,0 0-4-16,0 0 4 15,0 0 8-15,0 0-3 0,0 0 0 16,0 0-5 0,0 0-2-16,0 0 0 0,0 0-1 15,0 0-1-15,0 0 1 16,-5 0-1-16,-11 0 5 16,-7 0-5-16,-5 0 0 15,3 0 3-15,3 0-1 16,6 0-2-16,5 0 0 15,5 0 0-15,3 0 1 16,0 0 0-16,3 0-1 16,0 0 0-16,0 0 0 15,0 0 0-15,0 0 0 0,0 0 1 16,0 0 2 0,0 0 1-16,0 0 5 0,0 0 2 15,0 0 5-15,13 0-9 16,13 0-3-16,10 0 1 15,8-3-5-15,0-1 1 16,-5 1 3-16,-7 0-3 16,-13 1 2-16,-4 2-2 15,-9-2 0-15,-3 2 2 16,-3 0 7-16,0 0 7 16,0 0-4-16,-1 0-6 15,-10 0-7-15,-7 0-2 16,-4 0 0-16,-5 0-2 15,3 0 4-15,2 0 2 0,6 2-2 16,4-1 0-16,6 0 2 16,4-1 0-16,2 0-2 15,0 0 0-15,0 0-2 16,6 0 1-16,18 0-4 16,13-4 4-16,15-4-3 15,-1 2 3-15,-6 2 0 16,-14-1 1-16,-14 4 0 15,-10-1 2-15,-7 2 5 16,0 0 4-16,0 0 6 16,0 0-2-16,0 0-6 15,0 0-5-15,0 0-4 16,0 0-8-16,6 0-39 0,9-2-76 16,4-7-197-16</inkml:trace>
  <inkml:trace contextRef="#ctx0" brushRef="#br0" timeOffset="71633.39">31481 2870 502 0,'0'0'155'0,"0"0"-123"16,0 0 25-16,0 0-12 16,0 0-18-16,0 0-27 15,0 42 2-15,12 9 14 16,0 14 21-16,0 7-4 16,0 6-13-16,-3 0 4 15,-3-4-15-15,-2-6-3 16,3-6-6-16,-2-8-27 15,4-9-103-15,2-13-239 16</inkml:trace>
  <inkml:trace contextRef="#ctx0" brushRef="#br0" timeOffset="71848.81">31524 3224 730 0,'0'0'25'0,"0"0"-18"16,0 0-7-16,0 0 29 15,0 0 15-15,0 0-27 16,-383 297-11-16,333-227-6 16,11-4-81-16,17-11-243 15</inkml:trace>
  <inkml:trace contextRef="#ctx0" brushRef="#br0" timeOffset="73257.4">32000 2983 562 0,'0'0'53'0,"0"0"-53"16,0 0-21-16,0 0 21 16,0 0 23-16,0 0 0 15,-106 147-23-15,106-125 0 16,5-6-2-16,16-8-12 16,10-8-8-16,11 0 9 15,1-13-4-15,-1-9-3 16,-8-6 6-16,-10-2-36 0,-8-1 50 15,-8 4 1 1,-8 6 7-16,0 8 39 0,0 5 11 16,0 5-11-16,0 3-32 15,0 0-15-15,0 8-13 16,-9 14 13-16,3 6 0 16,0 5 13-16,3 9 11 15,3 4-1-15,0 4-6 16,13 5-2-16,7 1-12 15,1 5 2-15,1 1-4 16,-1 1-2-16,-6 1-5 16,-6-6-10-16,-9-4 8 0,0-12-7 15,-21-10 7 1,-15-8-8-16,-10-11 16 0,-8-9 13 16,-2-4-2-16,5-12 13 15,9-14-7-15,19-13-17 16,23-11-38-16,10-5-85 15,37-5-98-15</inkml:trace>
  <inkml:trace contextRef="#ctx0" brushRef="#br0" timeOffset="73844.84">32573 2959 185 0,'0'0'398'16,"0"0"-353"-16,0 0-20 16,0 0 62-16,0 0-11 15,0 0-33-15,-9 0-28 16,9 0-7-16,0 0-8 16,0 0 0-16,6 6-11 15,5 13 7-15,2 12 4 16,5 7 0-16,3 6 9 0,-2 1-9 15,2 2 0 1,-4-2 0-16,-6-4-2 0,-8-6-38 16,-3-7-43-16,-4-6-22 15,-23-10 0-15,-7-7 23 16,-8-5 29-16,3-9-19 16,8-16 7-16,16-8-19 15,15-3-101-15</inkml:trace>
  <inkml:trace contextRef="#ctx0" brushRef="#br0" timeOffset="74056.27">32825 3038 652 0,'0'0'15'0,"0"0"-13"15,0 0 46-15,0 0-2 16,0 0-5-1,0 0-15-15,-122 221-12 0,119-166-4 16,3-4-10-16,6-5-6 16,22-6-59-16,10-12-74 15,11-10-56-15,-3-13-76 16</inkml:trace>
  <inkml:trace contextRef="#ctx0" brushRef="#br0" timeOffset="74477.14">32934 3423 277 0,'0'0'248'16,"0"0"-185"-16,0 0 31 15,0 0-16-15,0 0-45 16,0 0-26-16,-84 172-7 16,77-155-9-16,3-4-49 15,-1-11-138-15,1-2-224 16</inkml:trace>
  <inkml:trace contextRef="#ctx0" brushRef="#br0" timeOffset="74726.48">33024 2921 592 0,'0'0'89'0,"0"0"-89"16,0 0-10-16,0 0 10 16,0 0 27-16,0 0-16 0,-45 222-11 15,57-197-2 1,12-13-40-16,6-4-45 0,7-8-29 16,2-3-33-16,-2-16 6 15,-9-5 17-15</inkml:trace>
  <inkml:trace contextRef="#ctx0" brushRef="#br0" timeOffset="74993.77">33210 3071 39 0,'0'0'142'0,"0"0"-16"16,0 0-40-16,0 0-21 16,0 0-10-16,0 0-39 15,-48-38-11-15,45 42-1 16,-1 8 13-16,1 4 9 16,3 3-1-16,0 6 6 15,0-1-16-15,0 2 0 0,3 4 2 16,6 1 0-16,2 0-8 15,2 3-3-15,0 1-5 16,5 0 2-16,-3-1-3 16,3 4 1-16,-3-5-1 15,-5 0-3-15,-5 1 1 16,-5-4-5-16,0-2-11 16,-23-5-21-16,-9-3-6 15,-10-7 3-15,-9-8 10 16,-3-5-27-16,1-1-70 15</inkml:trace>
  <inkml:trace contextRef="#ctx0" brushRef="#br0" timeOffset="75249.08">32391 2823 461 0,'0'0'260'16,"0"0"-260"-16,0 0 0 15,0 0 25-15,0 0 48 16,0 0-25-16,-107 372-18 16,125-286-9-16,17-3-21 15,13-6-1-15,11-11-79 16,10-16-87-16,8-19-107 0,6-22-108 15</inkml:trace>
  <inkml:trace contextRef="#ctx0" brushRef="#br0" timeOffset="75475.08">33424 2749 562 0,'0'0'185'0,"0"0"-185"16,0 0-7-16,0 0 7 16,0 0 67-16,0 0-18 0,195 381-7 15,-183-277 6 1,-12 2-36-16,-14 5-9 0,-51 0-3 16,-41-7-99-16,-42-8-84 15,-38-16-220-15</inkml:trace>
  <inkml:trace contextRef="#ctx0" brushRef="#br0" timeOffset="77258.97">22473 4843 126 0,'0'0'310'0,"0"0"-291"15,0 0-13-15,0 0 1 16,0 0 69-16,0 0-7 16,525-118-19-16,-324 85-20 15,43-7 0-15,36-1 1 16,15 3-16-16,4 4-9 0,-14 6-6 15,-23 2-1-15,-28 4-2 16,-33 4 2-16,-36 2 0 16,-28 4-3-16,-25 0 4 15,-18 2 2-15,-22-1-1 16,-23 4 1-16,-22 3 0 16,-18 2 3-16,-9 0 20 15,0 2 29-15,-12 0-25 16,-12 0-29-16,-12 0-62 15,-10 8-87-15,-6-3-218 16</inkml:trace>
  <inkml:trace contextRef="#ctx0" brushRef="#br0" timeOffset="89763.79">11816 2929 695 0,'-3'0'160'15,"3"0"-160"-15,0 0-14 16,0 0 7-16,18 0 7 16,28-6 33-16,29-6 10 15,38 0 5-15,29 0-20 16,25-1-22-16,0 1-5 16,-7 5 4-16,-23 1-2 15,-21 6-3-15,-22 0-4 0,-19 0-3 16,-17 0-21-16,-22 0-70 15,-19 0-79-15,-17-10-178 16</inkml:trace>
  <inkml:trace contextRef="#ctx0" brushRef="#br0" timeOffset="90048">12665 2571 845 0,'0'0'60'16,"0"0"-60"-16,0 0-97 15,0 0 97-15,0 0 7 0,0 0 20 16,196-69-22-16,-125 80 11 16,-3 14-11-16,-6 9-5 15,-13 5 0-15,-18 5-1 16,-20 11-10-16,-11 16 11 15,-59 17 18-15,-42 17 7 16,-60 17-12-16,-64 12-8 16,-64 15-5-16,-58 12-96 15,-52 0-433-15</inkml:trace>
  <inkml:trace contextRef="#ctx0" brushRef="#br0" timeOffset="91465.39">12068 4513 696 0,'0'0'2'0,"0"0"-2"0,0 0 0 15,0 0 3-15,0 0 25 16,0 0 4-16,0 0-11 16,331-50-12-16,-214 44 1 15,-3 2-10-15,-12 0-2 16,-20 0-3-16,-19 0-24 16,-17 0-21-16,-18-5-197 15</inkml:trace>
  <inkml:trace contextRef="#ctx0" brushRef="#br0" timeOffset="91738.67">12662 4153 233 0,'0'0'553'0,"0"0"-553"15,0 0-4-15,0 0-3 16,0 0 7-16,0 0 18 15,61-12-4-15,18 2 4 16,18 6-15-16,4 4 4 16,-8 0-7-16,-21 13-10 15,-29 11 5-15,-31 10-6 16,-15 14-22-16,-49 17 33 16,-35 16 7-16,-44 18 1 15,-27 16-8-15,-17 7-42 0,-4 3-173 16,21-4-316-16</inkml:trace>
  <inkml:trace contextRef="#ctx0" brushRef="#br0" timeOffset="96501.37">7894 1436 640 0,'-8'-4'0'16,"5"4"-11"-16,-3 0 6 15,-7 0 5-15,-2 13 21 16,-9 12 5-16,-1 15-5 15,-2 11-9-15,1 11 13 16,7 7 1-16,10 4 1 0,9 2 18 16,0 2-5-16,18 0-9 15,15 0-5-15,3 0-15 16,-1 0 10 0,-2-1-3-16,-6 1-12 0,-9-7-5 15,-15-2-1-15,-3-7-20 16,-18-8-67-16,-19-9-83 15,-11-16-170-15</inkml:trace>
  <inkml:trace contextRef="#ctx0" brushRef="#br0" timeOffset="96668.27">7582 2184 649 0,'0'0'162'0,"0"0"-155"16,0 0 11-16,0 0 2 15,0 0-8-15,0 0-12 16,170-127-8-16,-91 106-18 16,15-2-90-16,3-1-183 15</inkml:trace>
  <inkml:trace contextRef="#ctx0" brushRef="#br0" timeOffset="96858.24">8283 1901 533 0,'0'0'210'0,"0"0"-210"16,0 0-6-16,0 0 6 16,0 0 97-16,0 0-43 15,-9 198-5-15,9-140-17 16,9 2-13-16,3-3-18 16,3 3-1-16,-3-2-30 15,4-8-114-15,-4-16-177 16</inkml:trace>
  <inkml:trace contextRef="#ctx0" brushRef="#br0" timeOffset="97057.7">8350 1721 940 0,'0'0'39'0,"0"0"-39"15,0 0-1-15,0 0-1 16,0 0-1-16,0 0-19 16,-67 17-146-16,97 0-28 15,9-4-272-15</inkml:trace>
  <inkml:trace contextRef="#ctx0" brushRef="#br0" timeOffset="97409.76">8483 2010 345 0,'0'0'424'0,"0"0"-416"16,0 0-8-16,0 0 79 15,0 0-10-15,0 0-32 16,0 0-27-16,95 250-3 16,-56-203-2-16,-6-6-5 15,-6-5-6-15,-9-10-17 16,-11-10-12-16,-4-12-6 15,-3-4-10-15,0-13 51 16,-16-13 9-16,-5-10-9 16,6-5-1-16,3-6 0 0,5 1 0 15,7 0 0 1,7 9-2-16,14 10 3 0,9 10-9 16,-4 12 9-16,6 5 11 15,-2 12-7-15,1 16-3 16,-1 9-1-16,0 2 6 15,-8 2-2-15,-2 0-4 16,-1-1-12-16,-3-7-108 16,-5-13-246-16</inkml:trace>
  <inkml:trace contextRef="#ctx0" brushRef="#br0" timeOffset="97972.84">9123 1535 730 0,'0'0'161'0,"0"0"-161"16,0 0-9-16,0 0 9 16,0 0 8-16,0 0 13 15,-18 159-2-15,33-100-11 16,12 1 2-16,4-5-10 15,-1-4-12-15,0-10-46 16,-8-9-40-16,-10-5-52 16,-10-9-11-16,-2-2 53 15,-17 1 73-15,-20 0 35 16,-8 2 35-16,-7 4 59 16,-3 3 19-16,7 1-3 0,6 3-32 15,8 3-26-15,13 0-13 16,11 2-21-16,10-2-6 15,7-1-3-15,22-8-2 16,15-10 0-16,10-11-7 16,4-3-7-16,0-19-24 15,-7-11-14-15,-12-5 24 16,-12-4-8-16,-17-5 27 16,-10-1 1-16,-3-3 1 15,-21 3 5-15,-1 5 22 16,1 12 25-16,9 11 15 0,8 11-11 15,7 6 0 1,0 0-29-16,0 4-27 0,7 24-16 16,11 9 16-1,12 12 35-15,10 1-24 0,2 4-3 16,3-2-4-16,7 3-4 16,0-5-50-16,-4-10-133 15,-2-11-174-15</inkml:trace>
  <inkml:trace contextRef="#ctx0" brushRef="#br0" timeOffset="98489.45">9951 1623 159 0,'0'0'712'16,"0"0"-712"-16,0 0 16 16,0 0-10-16,0 0 50 15,0 0-1-15,-81 204-22 16,81-150-17-16,11-1-9 16,20-8-7-16,5-7-1 15,9-11-53-15,4-11-26 16,0-14-27-16,-7-2-48 15,-9-7-14-15,-11-16 84 0,-19-8 85 16,-3-3 27-16,-3-2 38 16,-16 7 36-16,-4 6 15 15,10 11 5-15,4 9-49 16,3 3-34-16,-1 14-38 16,7 17 0-16,0 11 0 15,13 4 4-15,20-3 5 16,15-6 2-16,10-11-11 15,3-12-36-15,-6-10 9 16,-8-4 9-16,-9-18 13 16,-8-12 5-16,-15-6 16 15,-9-6 15-15,-6-6 6 16,-2-1-18-16,-17-1-19 16,-8 8-2-16,5 12-16 0,7 16-15 15,6 14-43-15,9 6-175 16,0 19-359-16</inkml:trace>
  <inkml:trace contextRef="#ctx0" brushRef="#br0" timeOffset="98755.74">10867 2066 776 0,'0'0'37'0,"0"0"-37"16,0 0 0-16,0 0 20 0,0 0 12 16,0 0-20-1,27 189-9-15,-24-144 3 0,-3 1-6 16,0-7-10-16,-24-5-14 16,-15-11 24-16,-13-14 0 15,-12-9 0-15,-2 0-29 16,11-32-27-16,17-18-138 15,34-15-365-15</inkml:trace>
  <inkml:trace contextRef="#ctx0" brushRef="#br0" timeOffset="99231.47">11124 1299 908 0,'0'0'0'16,"0"0"-19"-16,0 0 19 15,0 0 42-15,0 0 22 16,0 0-25-16,-3 392-15 16,25-304-9-16,2-5-3 15,-3-9-12-15,-1-16 5 16,-4-13-5-16,-6-15-20 15,-4-17-17-15,-3-10-24 0,-3-3 26 16,0-19 30-16,0-15 5 16,0-10-46-16,3-2 28 15,1-2 10-15,1 5 1 16,1 5 7-16,3 8 1 16,-3 10 5-16,7 9 5 15,4 7-4-15,2 4-7 16,11 0 20-16,4 11 13 15,-1 8-2-15,6 5-4 16,-3 7-14-16,-5 4-4 16,-1 6-8-16,-11 1 0 15,-8 4-2-15,-11 0-2 16,-3-1 3-16,-30-1-1 16,-25-2-4-16,-27-4 2 0,-29-2-15 15,-32-10-82-15,-29-13-181 16</inkml:trace>
  <inkml:trace contextRef="#ctx0" brushRef="#br0" timeOffset="101894.83">30895 453 540 0,'0'0'88'16,"0"0"-83"-1,0 0-4-15,0 0-1 16,0 0 2-16,0 0 8 0,0 0 24 16,-11-5 3-16,11 5-18 15,0 0-19-15,0 12-10 16,-4 18 5-16,-13 16 5 15,-11 9 23-15,-14-1-4 16,-7-1-8-16,3-9-9 16,0-8 4-16,10-4-5 0,9-8-1 15,10-6 1 1,6-5-1-16,6-4 0 0,2-4-1 16,3-3 1-16,0-2-1 15,0 3-3-15,6 4-5 16,22 3 4-16,21 2 1 15,17 1-19-15,15-2-92 16,-2-9-165-16</inkml:trace>
  <inkml:trace contextRef="#ctx0" brushRef="#br0" timeOffset="102098.29">30683 730 298 0,'0'0'351'0,"0"0"-351"16,0 0-30-16,0 0 30 15,0 0 58-15,0 0 53 16,301-19-44-16,-105 14-35 16,46-2-32-16,26 1-27 15,-4-16-149-15</inkml:trace>
  <inkml:trace contextRef="#ctx0" brushRef="#br0" timeOffset="135063.03">6312 8061 73 0,'0'0'51'16,"0"0"-41"-16,0-3-10 15,0-1-18-15,14 1-7 0,2 1-22 16</inkml:trace>
  <inkml:trace contextRef="#ctx0" brushRef="#br0" timeOffset="137401.68">6696 7933 129 0,'0'0'49'0,"0"0"-48"16,0 0 20-16,0 0 49 15,0 0-25-15,0 0-14 16,-3 0-12-16,3 0-7 16,0 0-8-16,0 0-2 0,7 0 2 15,11 0 6-15,9 0 14 16,15 0 0-16,10 0-7 15,9-4-3-15,6-2-8 16,-1-1-1-16,-2 4-1 16,6-1 10-16,0 1-6 15,9 2 8-15,-4-1 4 16,5 2-8-16,-2-4-4 16,4 4-8-16,-1-3 3 15,2 3-3-15,2-3 1 16,-3 0-1-16,-4 3 0 15,2 0 0-15,-8 0 0 0,-3 0 0 16,-8 0 0-16,-3 0 1 16,0 0 0-16,-1 0-1 15,7 0 0-15,0-4 0 16,8 1-1-16,1 2 1 16,-3 1-1-16,-5 0-4 15,-6 0 2-15,-10 1 0 16,-7 6 3-16,-7-2 2 15,-3-1-2-15,1 0 1 16,3-2 3-16,4-1 6 0,11-1 0 16,10 0-10-1,3 0 6-15,6 0-6 0,-9 0-5 16,-13 0 4-16,-9 0-2 16,-15 0 3-16,-11 0 2 15,-7 0-2-15,-3 0 1 16,-3 0 5-16,3 0 14 15,-3 0-2-15,0 0-9 16,0 0-2-16,0 0-1 16,0 0-2-16,0 0 0 15,0 0-4-15,0 0-3 16,0 0 3-16,3 0 2 16,3 0 1-16,9-3 1 15,3-1-2-15,9-2-2 16,7-1-1-16,3 4 1 15,5-1 0-15,0 2 0 0,10 0-3 16,6 0 3-16,5-1 0 16,7 0 0-16,6-1 0 15,-9 1-2-15,-1 0 2 16,-8 1 4-16,-3 0-4 16,-3-1 0-16,4-1 1 15,2 0-1-15,3 0 1 16,-5-1-1-16,-4 1 0 15,-3-1-2-15,-3 1-1 16,-6 2 3-16,2-2 0 16,1-3-3-16,-4 0 2 0,0-3-4 15,1-1 3 1,8 0 2-16,10 0 0 0,8 2 0 16,4 5 0-1,6 1-2-15,-6 3 1 0,-1 0-1 16,-1 0 2-16,-10 0 2 15,4 0 3-15,6 0 0 16,1 0-5-16,8 3 0 16,8-3 3-16,11 4-3 15,10-1-2-15,3 0 2 16,6 4 0-16,-2 2 1 16,-6 2 2-16,-7 1 8 15,-1 1-2-15,-8 0 12 0,0-3-6 16,9 1-8-1,6-1 6-15,8-3-11 0,15 3-1 16,9-3-2-16,9-2-1 16,4 2 2-16,-2 0-14 15,0 3 8-15,-3-4-1 16,-7 1 6-16,-4 2 1 16,-3-2 0-16,-2-1 0 15,7 1 1-15,-1-2 1 16,7 0 1-16,3 3-3 15,6-3 0-15,4 1 0 16,-1-1-3-16,-1 0 2 0,-5-3 1 16,-3 0 0-1,-13-2 0-15,-6 0 1 0,-8 0 1 16,-7-2 3-16,-6-9 0 16,-7 9 3-16,-2-6-6 15,0 7-2-15,5-2-2 16,4 2 2-16,0-1 0 15,4-1 0-15,-2 2-7 16,0-2 6-16,-3-2 2 16,-3 1-2-16,-1-2 2 15,-7-1 1-15,-6 0 2 16,-1-2 3-16,-4 2-2 16,2 0 0-16,1-2-5 15,5 5 1-15,5-3-1 16,2 5-6-16,6 0-2 0,-3 1 0 15,-1 1 0-15,-6 0 4 16,-6 0 3-16,-12-1 1 16,-6-2 1-16,-2 3 7 15,-3 0 0-15,0 0 3 16,3 0-8-16,-1 0 1 16,6 0-3-16,1 0-2 15,7 4 1-15,-2-3-1 16,5 1-4-16,-1-2-1 15,-1 0-4-15,3 0 10 16,-4 0 0-16,-11 0-1 16,-7 0 1-16,-10 0 4 0,-6 0 7 15,-7 0-4-15,-8 0 1 16,-7 0-3-16,-9 0-1 16,-2 0 1-16,-4 0 2 15,2-4-4-15,0 1-3 16,3-2 0-16,0 0-1 15,2 2 1-15,4-1 0 16,2-2 1-16,2-1-1 16,0 3 0-16,2-3 7 15,-1 2 2-15,-4-1 4 16,4-2 0-16,-6 5-5 16,3-1-2-16,-7 0-2 15,5 0-2-15,-2-1 2 0,-1-4-4 16,2 6 2-1,-4-5 2-15,-1 8-2 0,-1-2 6 16,-1-1-2-16,-1 3-1 16,0 0-2-16,0-1-3 15,-3 1 1-15,-2 0-1 16,0 0 2-16,1 0 5 16,-4 0-2-16,3 0-1 15,-4 0 4-15,0 0 10 16,-3 0 5-16,0 0-3 15,0 0-4-15,0-3 4 16,0 3 5-16,0 0 5 16,0 0 3-16,0 0 2 15,0 0-1-15,0-1-5 0,0 1-7 16,0 0-5-16,0 0-2 16,0 0-3-16,0 0-5 15,0 0-5-15,0 0 0 16,0 0-1-16,0 0-1 15,0 0-3-15,0 0-68 16,-25-9-149-16,-16-20-369 16</inkml:trace>
  <inkml:trace contextRef="#ctx0" brushRef="#br0" timeOffset="141031">2242 8525 699 0,'0'-5'58'0,"0"5"-35"15,0 0-11-15,6 0 17 16,12 0-2-16,9 0-5 16,13 11 24-16,11 12-11 15,1 5-19-15,3 9-2 0,-7 9-7 16,-8 10-7-1,-10 8 10-15,-15 7-3 0,-12-1-7 16,-3 4-1-16,-9-9 1 16,-24-8 0-16,-6-11 1 15,-8-11 1-15,-3-11 7 16,-5-14 4-16,3-10 46 16,0 0 4-16,7-24-12 15,9-8-23-15,12-10-19 16,14-6-9-16,10-4-38 15,12-1-31-15,27 0-44 16,8 7-13-16,3 6-88 0,-4 10-212 16</inkml:trace>
  <inkml:trace contextRef="#ctx0" brushRef="#br0" timeOffset="141609.66">3030 8359 707 0,'0'0'40'15,"0"0"-20"-15,0 0 22 16,0 0 34-16,0 0-26 15,0 0-34-15,0-1-16 16,0 22 0-16,3 11 5 16,4 12 20-16,-7 8-13 0,0 8 2 15,0 2 7 1,-13 4-9-16,1-3-8 0,-4 0-4 16,2-10 1-16,5-1 1 15,2-9-1-15,4-9 1 16,1-5 3-16,2-9 1 15,0-4 2-15,0-6 0 16,9-2 4-16,12-5 1 16,15-3 14-16,19 0 8 15,14 0-13-15,5-15-18 16,-5 0-4-16,-14 2-5 16,-16-1-17-16,-14 8-26 15,-16-1-46-15,-9 7-65 16,-10 0-145-16</inkml:trace>
  <inkml:trace contextRef="#ctx0" brushRef="#br0" timeOffset="141946.81">1718 9832 554 0,'0'0'261'0,"0"0"-261"16,0 0-18-16,0 0 18 16,0 0 46-16,0 0-28 15,306-77 1-15,-157 54 8 16,20 4 0-16,27-1-23 15,17 0 9-15,5-3-2 16,4 6-5-16,-9 1-6 16,-22 0 0-16,-25 6-11 15,-36 0-18-15,-39 6-28 16,-45 1-50-16,-43 3-216 16</inkml:trace>
  <inkml:trace contextRef="#ctx0" brushRef="#br0" timeOffset="142421.76">2072 9917 778 0,'0'0'77'16,"0"0"-77"-16,0 0 0 0,0 0 22 16,0 0-9-16,0 0-3 15,225 57 6-15,-186-18-12 16,-3 7-2-16,-11 11 0 15,-8 8 0-15,-14 1-4 16,-3 6 0-16,-6-1 2 16,-21-2-2-16,-9-6 2 15,-1-10 5-15,-7-17 10 16,-2-8 28-16,0-16 29 16,-2-12-24-16,3 0 9 15,2-20-12-15,9-11-27 0,7-7-10 16,15-6-8-1,9 2-12-15,3 2-24 0,12 8-25 16,18 5-40-16,19 8-20 16,9 1-46-16,14 5-152 15</inkml:trace>
  <inkml:trace contextRef="#ctx0" brushRef="#br0" timeOffset="143026.15">2745 10046 41 0,'0'0'724'0,"0"0"-702"16,0 0-20-16,0 0 24 15,0 0-18-15,0 0 40 16,-3 105 31-16,3-59-41 16,3 6 1-16,6-7-24 15,7 1-13-15,2-6 1 16,6-3-3-16,9-12-7 0,7-14-29 15,-1-11-21 1,6-7-2-16,-5-22 16 0,-9-8 7 16,-8-3 6-16,-10-3 4 15,-7 4 18-15,-6 10 8 16,0 10 25-16,0 12 48 16,0 7 9-16,0 0-30 15,0 5-52-15,0 18-11 16,0 6 11-16,0 2 7 15,12 1-2-15,18 1-4 16,10-9-1-16,5-10-18 16,10-12-5-16,-6-2 11 15,-4-19 10-15,-9-11 2 16,-14-7 18-16,-13-12 17 0,-9 0 2 16,-7-5-8-16,-23 3-20 15,-9 8 2-15,-1 8-11 16,1 15-8-16,8 7 1 15,11 7-44-15,13-1-64 16,7 5-59-16,24-5-317 16</inkml:trace>
  <inkml:trace contextRef="#ctx0" brushRef="#br0" timeOffset="143456">4568 9416 718 0,'0'0'105'0,"0"0"-103"16,0 0 64-16,0 0 47 15,0 0-43-15,0 0-39 16,66 0-10-16,2-8 0 16,10-3-17-16,10 4-4 15,-3-4-26-15,-9 7-28 16,-13 1-55-16,-14 3-135 16,-27 0-339-16</inkml:trace>
  <inkml:trace contextRef="#ctx0" brushRef="#br0" timeOffset="143647.47">4793 9739 888 0,'0'0'120'16,"0"0"-120"-16,0 0 0 15,0 0 66-15,0 0 0 16,0 0-38-16,191-7-27 15,-70-10-1-15,6-5-157 16,-11-4-315-16</inkml:trace>
  <inkml:trace contextRef="#ctx0" brushRef="#br0" timeOffset="147277.59">6554 9464 554 0,'-8'-6'97'16,"1"2"-48"-16,4 3 55 0,3-3 32 16,0 4-45-16,0 0-21 15,0 0-23-15,0 0-27 16,0 0-20-16,0 0-4 15,0 6-7-15,0 17-4 16,0 14 15-16,0 11 2 16,0 3 7-16,6 4-7 15,9-5-2-15,4 0 1 16,10-10-1-16,2-10 0 16,3-14-12-16,-1-7-6 15,-2-9 16-15,2-10 2 16,-3-18 4-16,-9-7-3 15,-6-7 7-15,-9 0-3 0,-6-2 0 16,0 2 4 0,-6 12-1-16,-6 10-4 0,6 9 12 15,3 9 0-15,3 2-10 16,0 0-6-16,0 19-22 16,0 14 3-16,0 7 18 15,16 3 2-15,7-1-2 16,11-4 1-16,6-8-11 15,-1-9-4-15,0-10 8 16,-6-7-4-16,-6-4 6 16,-5-11 4-16,-3-16 1 15,-8-9 10-15,-2-7 10 16,-9-8 16-16,0-2-19 16,0-1-3-16,-9 8-8 0,0 9-1 15,0 9-4 1,6 7-1-16,0 8-3 0,3 6-8 15,0 3-51-15,0 1-69 16,0 1-106-16,6 2-344 16</inkml:trace>
  <inkml:trace contextRef="#ctx0" brushRef="#br0" timeOffset="148889.76">7649 9597 327 0,'0'0'76'0,"0"0"-36"15,0 0 52-15,0 0 23 16,0 0-41-16,0 0-22 15,-3 0-10-15,3 0-7 16,0 0-7-16,0 0-3 16,0 0 1-16,0 0 7 15,0 0-4-15,0 0-11 16,0 0-10-16,10 0-8 16,16 0 3-16,17-4 2 15,15 1-4-15,3-3-1 16,-4 3 0-16,-6-1 1 15,-8 1-2-15,-9 3 0 16,-14-1 1-16,-10 1 0 0,-10 0-2 16,0 0 0-16,0 0-1 15,-10 0 3-15,-20 0 3 16,-12 0-3-16,-10 1-1 16,-9 6 1-16,7-1 0 15,2 0-2-15,16-6 5 16,9 4-3-16,11-4 3 15,7 0-1-15,6 0 6 16,3 0 0-16,0 0-1 16,0 0-5-16,0 0-2 15,0 0 0-15,0 0 0 16,0 0-1-16,12 0-1 16,18 0 2-16,16 0 1 0,18 0 1 15,8 0-1-15,5-4 3 16,-5 4-3-16,-2-3-1 15,-7 0 0-15,-11 0-2 16,-13 0 2-16,-14 2 0 16,-12-2 0-16,-8 3 1 15,-5 0 1-15,0 0 2 16,0 0-1-16,0 0-1 16,0 0 0-16,0 0-1 15,0 0-1-15,0 0-2 0,0 0-3 16,0 0-20-1,0 0-76-15,0 3-98 0,0-3-253 16</inkml:trace>
  <inkml:trace contextRef="#ctx0" brushRef="#br0" timeOffset="153697.79">8974 8950 241 0,'0'0'102'16,"0"0"-48"-16,0 0 66 16,0 0 43-16,0 0-65 15,0 0-32-15,0 0-19 16,24-57-24-16,13 57-12 15,12 0 10-15,5 24-9 16,7 2 4-16,-3 13-11 16,-4 7-4-16,-5 8-1 15,-10 8-3-15,-12 1 0 16,-15 4 3-16,-12-1-7 0,-18-9 5 16,-21-3-1-1,-13-8 3-15,0-8 3 0,4-12 3 16,5-10-1-16,7-12 3 15,9-4 21-15,9-7 12 16,5-13 2-16,13-9-29 16,0-4-14-16,16-5-7 15,20 2-40-15,6 3-49 16,4 11-31-16,-6 9-138 16</inkml:trace>
  <inkml:trace contextRef="#ctx0" brushRef="#br0" timeOffset="153967.07">8826 9904 744 0,'0'0'48'0,"0"0"-46"16,0 0 30-16,0 0 52 16,0 0-45-16,0 0-4 15,804-128-4-15,-629 111-28 16,-15 4-3-16,-17 6-24 16,-33-3-74-16,-35 10-42 0,-44-3-292 15</inkml:trace>
  <inkml:trace contextRef="#ctx0" brushRef="#br0" timeOffset="154498.66">8874 10109 416 0,'0'0'189'15,"0"0"-164"-15,0 0 38 16,0 0 21-16,0 0-18 16,0 0-38-16,82-24-2 15,-40 38 3-15,4 9 0 16,-3 6-21-16,-1 8 0 0,-8 7-5 16,-11 14-1-16,-10 5-2 15,-10 6-3-15,-3 0 3 16,-27-8-4-16,-15-5-2 15,-7-7 0-15,-6-16 6 16,-3-6 4-16,4-15 15 16,-1-8 22-16,6-4 15 15,4-16-9-15,9-11-16 16,9-2-11-16,14-4-6 16,13-4-14-16,0 4-14 15,33-3-63-15,22 7-35 16,22 5-38-16,14 4-94 0,-4 6-345 15</inkml:trace>
  <inkml:trace contextRef="#ctx0" brushRef="#br0" timeOffset="154962.84">9496 10235 818 0,'0'0'93'15,"0"0"-85"-15,0 0 54 16,0 0-12-16,0 0-45 16,0 0 28-16,-79 123 11 15,70-74-23-15,9-4-15 0,0-8-6 16,15-4-1 0,17-10-18-16,16-10-24 0,8-12-30 15,2-1-39-15,-9-14 0 16,-16-10 39-16,-18-4 32 15,-15 0 26-15,0-1 15 16,-18 8 11-16,-3 6 19 16,3 11 48-16,1 4-11 15,7 0-33-15,0 18-22 16,10 10-3-16,0 6 15 16,13-1-14-16,23 0 1 15,16-10-11-15,7-6-5 16,6-14-1-16,-7-3 6 0,-16-13 0 15,-12-14 9-15,-15-9 21 16,-12-8 39-16,-3-4-16 16,-28-9-23-16,-11 4-25 15,-9 0-5-15,2 14-32 16,13 6-50-16,18 12-26 16,15 2-106-16,15-4-434 15</inkml:trace>
  <inkml:trace contextRef="#ctx0" brushRef="#br0" timeOffset="159664.68">10870 8397 524 0,'0'0'25'16,"0"0"-25"-16,0 0-9 16,0 0 9-16,0 0 4 15,0 0 1-15,0 0 33 16,-528-111 40-16,449 101-49 16,15 3 0-16,15 3-1 15,17 2-12-15,14 0-6 16,9 2 7-16,9 0-2 0,0 0-15 15,0 15-12-15,0 12 12 16,0 8 10-16,6 8 1 16,5 3-3-1,5 4 7-15,2 6-5 0,-3 4 4 16,0 10-2-16,-5 5 3 16,-4 5-9-16,-6 3 10 15,0 2-1-15,0 3 1 16,0 2-6-16,0-3 12 15,0-1-11-15,4-5-9 16,6-6 3-16,-4-1 4 16,4 0-7-16,-4-2 4 15,3-3 1-15,-6-3 3 16,-2-3 1-16,-1 3-3 16,0-6-1-16,0 2 1 0,0 0 0 15,4-1 5-15,3 1 1 16,-1 4-3-16,0-3-5 15,3-3 0-15,1-4 3 16,1 0-4-16,2-2 6 16,-4-3-6-16,0 5-3 15,0-3 0-15,3 1-1 16,-3-6 0-16,4 2 2 16,-4-4-2-16,5-3-1 15,-4 0 0-15,-1-3 0 0,-3 2 1 16,0 1-1-1,-3-2 0-15,-3-1 0 16,0-3 0-16,0-2 0 16,0 4 0-16,0-6 1 0,0 1-1 15,0-5 0-15,0-2 1 16,-3-4 1-16,-3-1-4 16,-3-2 2-16,-4-1 0 15,-1-1 3-15,-8-1-3 16,4-1 2-16,-6-3-1 15,5-3 1-15,8-3-1 16,5-4 1-16,3-3-1 16,3 0 0-16,0 0 3 15,6 0 4-15,21 0 6 0,21-13-4 16,19-7 3-16,18 4-2 16,6-1-7-16,-3 1 14 15,-6 4-1-15,-15 0-3 16,-18 5-6-16,-10-2-5 15,-16 2 0-15,-13 3-3 16,-7-1-8-16,-3-5-53 16,0-10-76-16,-3-14-194 15</inkml:trace>
  <inkml:trace contextRef="#ctx0" brushRef="#br0" timeOffset="162421.87">11607 9395 507 0,'0'0'92'0,"0"0"-46"0,0 0 27 16,0 0-11-16,0 0-31 16,0 0-12-16,0 0-14 15,-140 2-3-15,89 17-2 16,-10 4 0-16,-2 2 1 16,-1 2 0-16,9 0 1 15,9-4 0-15,19-4-1 16,15-6-1-16,12-2-1 15,0-2-4-15,16-1 5 16,20 1 3-16,12 2 6 16,10-6-4-16,5 0 0 15,1 3-5-15,-9-1 0 16,-6 5-1-16,-19-1-3 0,-15 0 2 16,-15 8-8-1,0 1 1-15,-25 7 8 0,-17 5 0 16,-16 1 1-16,-2 1 0 15,5-5 3-15,7 1-1 16,12-7 7-16,14-6 0 16,13-2-9-16,9-3 1 15,0-2 1-15,24-1 3 16,16-3 20-16,18-2 6 16,11-1 0-16,8 1-11 15,4-4-13-15,-9 0-3 16,-8 0 5-16,-15 0-6 15,-13-7-3-15,-13 3 0 0,-10-2-5 16,-7 2-37-16,-6-4-34 16,0-6-106-16,0-2-340 15</inkml:trace>
  <inkml:trace contextRef="#ctx0" brushRef="#br0" timeOffset="163109.04">12301 9240 652 0,'0'0'55'0,"0"0"-55"16,0 0 0-16,0 0 9 16,0 0-8-16,0 0 27 15,0 102 3-15,0-54 1 16,0 4-14-16,-18 1-8 15,-9-1 2-15,-8-2 2 16,-11-4-8-16,-9-9 2 16,-10-4-1-16,-7-11 8 0,5-12 4 15,9-9-5 1,13-1 22-16,18-7-8 0,11-15-12 16,8-5-8-16,8 0-8 15,5 0-1-15,23 1-3 16,11 9-5-16,10 8 5 15,3 6 0-15,0 3 2 16,0 10 0-16,-4 16-1 16,2 7 3-16,-9 7 2 15,2 2 1-15,-5 2-1 16,-5-2 1-16,-7 1-3 16,0-7-8-16,-2-2-25 15,0-6-59-15,3-9-61 16,-2-14-126-16</inkml:trace>
  <inkml:trace contextRef="#ctx0" brushRef="#br0" timeOffset="163473.07">12585 9739 16 0,'0'0'551'16,"0"0"-518"-16,0 0-23 15,0 0 49-15,0 0-10 16,0 0-8-16,-8 70 25 15,5-40-20-15,0 5-11 16,3 2-5-16,0 0-19 16,0-2-9-16,0 2 4 15,0-4-3-15,0-7-3 16,3 0-13-16,7-9-34 16,-4-7-46-16,5-9-124 15,-5-1-142-15</inkml:trace>
  <inkml:trace contextRef="#ctx0" brushRef="#br0" timeOffset="163721.94">12614 9463 456 0,'0'0'248'0,"0"0"-241"15,0 0-7 1,0 0 43-16,0 0-33 0,0 0-10 16,-7-12-102-16,7 10-197 15</inkml:trace>
  <inkml:trace contextRef="#ctx0" brushRef="#br0" timeOffset="164783.94">12990 9178 466 0,'0'0'71'0,"0"0"-69"16,0 0 55-16,0 0 27 16,0 0-64-16,0 0-20 15,-16 29-12-15,10 8 12 16,-4 2 10-16,6 7-1 0,4-3 1 15,0 1 5-15,0-5 4 16,14-1-14-16,2-6-2 16,-1-7 3-16,3-8-4 15,-9-4 0-15,0-9-2 16,1-1 1-16,-3-3 1 16,9-4 8-16,3-16-5 15,5-8-5 1,1-3-3-16,-2 1-1 0,-4 5-7 15,-7 5 11-15,-3 3 0 16,-6 4 3-16,-3 0 9 16,0 2 11-16,0-1-3 15,0-1-5-15,0 3 11 16,0-4-21-16,0-3 0 0,0-2-2 16,-3 1-1-16,3 0-2 15,0 6-4-15,0 5 4 16,0 5 0-16,0 2 2 15,0 0-1-15,0 0 0 16,0 0-1-16,-5 0-6 16,5 2-3-16,-1 7 0 15,-1 10 9-15,1 1 0 16,1 7 0-16,0 3 1 16,0 2 2-16,0 5-1 15,0 3 5-15,1 4-3 0,7 0 1 16,-5 3-4-1,3-2 5-15,0-1-5 0,0-2 0 16,0-2 0 0,-1-2 1-16,-2-5-2 0,-3-1 0 15,0-5 0-15,0-5 0 16,-17-5 5-16,-10-2 0 16,-4-10 2-16,-5-1 10 15,0-4-2-15,0-4 2 16,5-16 4-16,7-7-11 15,5-2-10-15,16-7-17 16,3 0-68-16,13 5-77 16,17 2-152-16</inkml:trace>
  <inkml:trace contextRef="#ctx0" brushRef="#br0" timeOffset="165093.4">13451 9749 539 0,'0'0'3'0,"0"0"-3"16,0 0 87-16,0 0 16 15,0 0-51-15,0 0-11 0,-22 133-4 16,18-104-10-16,3 4-10 16,1-3-12-16,0-1-4 15,0 1 2-15,0-6-3 16,1-6-5-16,6-7-41 16,2-5-78-16,7-6-190 15</inkml:trace>
  <inkml:trace contextRef="#ctx0" brushRef="#br0" timeOffset="165310.84">13545 9422 704 0,'0'0'44'15,"0"0"-44"-15,0 0 22 16,0 0 18-16,0 0-40 16,0 0-28-16,-16-10-70 15,29 6-184-15</inkml:trace>
  <inkml:trace contextRef="#ctx0" brushRef="#br0" timeOffset="166182.76">13808 9242 445 0,'0'0'73'0,"0"0"-56"15,0 0 91-15,0 0-5 16,0 0-49-16,0 0-33 15,-3-5-4-15,3 5-5 16,0 0-8-16,0 0-2 16,0 0 2-16,0 0 13 15,0 0 6-15,0 0-2 16,0 0-1-16,0 0 2 16,0 0-3-16,0 0-10 15,0 0-3-15,0 0-2 16,0 0-4-16,0 0-1 0,0 0 1 15,0 0-2-15,0 0-1 16,0 7-6-16,0 13 0 16,0 8 9-16,-3 9 3 15,3 3 1-15,0 3 2 16,0 0-2-16,0-1-4 16,6-2 4-16,10-6 0 15,8-12-2-15,1-5-2 16,8-6-2-16,0-11-6 15,-9 0-4-15,0-13 1 16,-8-12 10-16,-4-8 0 16,-5-2 0-16,-5-5 0 15,-2 4-5-15,0 5 6 16,-3 2-1-16,-3 13 2 0,3 6 7 16,1 7 3-16,2 3-11 15,-1 0-9-15,1 13-9 16,0 14 12-1,0 5 6-15,0 7 0 0,15 1 0 16,6-4 1-16,2 1-2 16,3-10-4-16,0-9-20 15,2-9 0-15,-4-9 12 16,-2 0 6-16,-1-18 7 16,-6-8 0-16,-3-11 23 15,-2-5 16-15,-6-5-16 16,0 1-14-16,-4-1 7 0,0 8-8 15,0 9-8-15,0 13 0 16,0 9-1-16,0 4-15 16,0 4-46-16,0 0-78 15,0 4-219-15,9 8-44 16</inkml:trace>
  <inkml:trace contextRef="#ctx0" brushRef="#br0" timeOffset="166580.87">14600 9142 381 0,'0'0'272'15,"0"0"-270"-15,0 0 45 16,0 0 36-16,0 0-27 16,0 0-46-16,36-3 1 15,-7 11 8-15,3 2-11 16,1 4-8-16,-5 2 1 16,-1 7-1-16,-4 4 0 15,0 5-3-15,-11 2 1 16,-8 5 2-16,-4 4 0 15,0 1-5-15,-13-1 4 16,-13 0-5-16,0-5-5 0,-9-4 3 16,2-11-7-16,4-2-3 15,5-9-15-15,9-9-6 16,11-3-9-16,4-5-19 16,13-19-219-16</inkml:trace>
  <inkml:trace contextRef="#ctx0" brushRef="#br0" timeOffset="166810.84">14970 9350 346 0,'0'0'312'0,"0"0"-311"0,0 0 79 16,0 0-4-16,0 0-40 15,0 0-17-15,-129 69 0 16,112-33-6-16,5 10-3 15,2 0-5-15,10 4-5 16,0 0 0-16,16-4-15 16,12-4-42-16,8-8-55 15,0-12-137-15,10-7-132 16</inkml:trace>
  <inkml:trace contextRef="#ctx0" brushRef="#br0" timeOffset="167058.2">15237 9623 696 0,'0'0'0'16,"0"0"8"-16,0 0 13 15,0 0 61-15,0 0-33 16,0 0-9-16,-27 160-19 15,27-125-7-15,0 2-8 16,7-7-5-16,3-1-1 0,-3-6-24 16,-1-6-53-1,0-10-134-15,1-7-261 0</inkml:trace>
  <inkml:trace contextRef="#ctx0" brushRef="#br0" timeOffset="167264.65">15393 9395 383 0,'0'0'421'16,"0"0"-420"-16,0 0 11 15,0 0 56-15,0 0-54 16,0 0-14-16,-14-16-58 0,14 16-157 15,0 7-231-15</inkml:trace>
  <inkml:trace contextRef="#ctx0" brushRef="#br0" timeOffset="168750.87">15983 9541 107 0,'-3'0'48'16,"3"0"-22"-16,0 0 74 15,0 0-4-15,0 0-8 16,0 0-2-16,0-4-7 16,0 4-7-16,0 0-10 15,0 0-13-15,0 0-3 16,0 0 4-16,0 0-10 16,0-2-19-16,9 0-6 15,18-3-3-15,15 2-8 16,10-4 0-16,3 3-3 0,3-2-1 15,-3 2 2 1,-6 1-2-16,-3-1 0 0,-5 2-1 16,-8 2 2-16,-10-3-1 15,-7 2 1-15,-6-2-1 16,-4 3 2-16,-3 0-2 16,-2-3 1-16,1 3-1 15,1-3-7-15,1 2-31 16,3-5-74-16,-7 2-117 15,0-6-354-15</inkml:trace>
  <inkml:trace contextRef="#ctx0" brushRef="#br0" timeOffset="168988.25">16344 9317 423 0,'0'0'287'0,"0"0"-279"16,0 0 2-16,0 0 17 16,0 0-5-16,0 0 11 15,-17 98 67-15,16-45-33 16,-1 10-28-16,2-1-23 16,0-5-11-16,0 2-5 15,17-9-14-15,14-5-81 16,11-14-185-16</inkml:trace>
  <inkml:trace contextRef="#ctx0" brushRef="#br0" timeOffset="170117.13">17781 9187 439 0,'0'0'230'16,"0"0"-225"-16,0 0 30 16,0 0 56-16,0 0-24 15,0 0-37-15,-38-13-15 16,11 13-13-16,-11 9-4 15,-11 5 4-15,-6 3 2 16,0 6-2-16,5-3 5 16,8 4-3-16,11-2-3 0,7 1-1 15,15-7-2-15,6 0 1 16,3-2 1-16,13-1-4 16,25-3 3-16,14-2 1 15,13-2-5-15,6-3 4 16,-6 3-14-16,-16-2-2 15,-17 3 10-15,-16 2 4 16,-15 0-1-16,-1 5-6 16,-13 6 10-16,-16 4 8 15,-10 6-4-15,-9 2 1 0,-4 2 4 16,-1-2-4 0,10 0 1-16,6 0 4 0,8-7-2 15,12-5-6-15,11-3 1 16,6-3-1-16,0-2-1 15,29-3 3-15,22 1 14 16,18-5-3-16,12 0-9 16,3-4-6-16,0 2-2 15,-6 1 2-15,-10 0 0 16,-12-2 0-16,-17-2 0 16,-14 3-1-16,-12-3-6 15,-9 0-20-15,-2 0-14 16,1-5-39-16,-3-12-300 15</inkml:trace>
  <inkml:trace contextRef="#ctx0" brushRef="#br0" timeOffset="171000.78">18673 9069 270 0,'0'0'182'16,"0"0"-175"-16,0 0 72 0,0 0 34 15,0 0-49-15,0 0-54 16,-8 35-3-16,8 0 13 15,0 9 10-15,-6 6-19 16,-8 0-7-16,-9 0 7 16,-10-4-7-16,-12-3 2 15,-8-4 2-15,-10-7-7 16,-4-4 2-16,-2-14 2 16,4-6-3-16,11-8 2 15,17 0 5-15,13-11 28 16,15-9-17-16,9 0 0 0,0-1-12 15,22 3-1 1,15 3-4-16,11 5-3 0,7 4-5 16,1 6 5-16,-4 3 0 15,-4 18 7-15,-5 7 3 16,-4 6 1-16,-4 9 0 16,-3 3-9-16,-5-2-2 15,-5 2 0-15,-4-5-13 16,3-6-62-16,4-9-87 15,2-11-302-15</inkml:trace>
  <inkml:trace contextRef="#ctx0" brushRef="#br0" timeOffset="171273.08">19005 9597 753 0,'0'0'39'16,"0"0"-35"-16,0 0 3 15,0 0 13-15,0 0 4 16,0 0-2-16,-35 116 15 16,35-77-15-16,0-2-11 15,6 0-5-15,1-5-4 16,2-3-2-16,-3-6-6 15,-2-5-28-15,2-6-58 0,1-8-127 16,0-4-321-16</inkml:trace>
  <inkml:trace contextRef="#ctx0" brushRef="#br0" timeOffset="171545.87">18957 9329 447 0,'0'0'229'0,"0"0"-229"16,0 0 22-16,0 0 41 15,0 0-25-15,0 0-38 16,-8-9-43-16,18 9-98 16,10-3-179-16</inkml:trace>
  <inkml:trace contextRef="#ctx0" brushRef="#br0" timeOffset="172141.84">19340 9131 621 0,'0'0'56'15,"0"0"-54"-15,0 0 36 16,0 0 4-16,0 0-37 16,0 0 3-16,-56 79 23 15,52-39-11-15,4 0-11 16,0-10-4-16,18 0-5 0,21-11-4 16,19-6-6-16,9-5-14 15,2-8-43-15,-10 0-46 16,-13-18 14-16,-14-4 58 15,-11-5 41-15,-10 1 7 16,-4 1 8-16,-7 4 45 16,0 3 35-16,-3 5-10 15,-8 7-27-15,5 5-29 16,3 1-16-16,2 0-13 16,-1 4 0-16,2 14 0 15,0 4 13-15,0 4 12 16,6 7-7-16,11 4-4 0,1 0-5 15,2 5-5-15,3 4-3 16,-4 7-1 0,1 0-7-16,-4 0-10 0,-6-3-8 15,-4-8 3-15,-6-6 11 16,0-7 4-16,-9-8-5 16,-11-8 6-16,-6-6 6 15,0-7 8-15,-2 0 13 16,0-7-1-16,1-15-13 15,9-6-7-15,14-4-57 16,4-4-189-16</inkml:trace>
  <inkml:trace contextRef="#ctx0" brushRef="#br0" timeOffset="172407.31">20119 9563 533 0,'0'0'137'0,"0"0"-131"16,0 0 6-16,0 0 43 16,0 0-4-16,0 0-22 15,-33 236-7-15,43-190-11 0,-3-6-7 16,-4-3-4-1,-3-8-6-15,0-6-20 0,0-7-57 16,0-9-107-16,-3-7-221 16</inkml:trace>
  <inkml:trace contextRef="#ctx0" brushRef="#br0" timeOffset="172664.66">20122 9279 852 0,'0'0'67'0,"0"0"-62"16,0 0 7-16,0 0 44 15,0 0-32-15,0 0-24 16,0-5-25-16,0 3-73 16,16-1-271-16</inkml:trace>
  <inkml:trace contextRef="#ctx0" brushRef="#br0" timeOffset="173418.64">20644 8864 175 0,'0'0'366'16,"0"0"-301"-16,0 0 9 15,0 0 13-15,0 0-24 16,0 0-50-16,3 40-10 16,-8 10 30-16,1 9 4 15,-5 15-3-15,2 7-24 16,0 5 3-16,0-1 4 16,1-8-4-16,0-8-8 15,3-9-5-15,1-12 1 16,2-12-2-16,0-15-5 15,0-11-13-15,0-7-1 16,0-3 5-16,0-3 15 0,0-16 1 16,11-8-1-1,2-4-7-15,7-1 7 16,-7-1-16-16,5 0 8 0,3 3 7 16,-2 3 0-16,7-2-3 15,0 9-1-15,1 6-7 16,2 7 6-16,-3 6 5 15,0 1-1-15,-5 0 2 16,3 15 0-16,-9 5-1 16,1 7-2-16,-5 5 0 15,-4 5 3-15,-7 3-2 16,0 3 2-16,0 0 1 0,-17-4 1 16,0-3-1-16,2-6 9 15,-6-7-3-15,1-6-3 16,-1-4 2-16,-1-9-2 15,-3-4 1-15,-6 0-5 16,-7-17-16-16,-1-10-50 16,9-5-117-16,13-8-245 15</inkml:trace>
  <inkml:trace contextRef="#ctx0" brushRef="#br0" timeOffset="175523.79">21733 9337 125 0,'0'0'89'16,"0"0"-83"-16,0 0 30 15,0 0 31-15,0 0-12 16,0 0-18-16,0 0 3 0,0 0 11 16,0 0-4-1,0 0-8-15,0 0 6 0,0 0 4 16,0 0-7-16,0 0-10 15,0 0-13-15,0 0-6 16,0 0 2-16,0 0-4 16,0 0-1-16,0 0 0 15,0 0-2-15,0 0-1 16,0 0 0-16,0 0 1 16,3 0-2-16,3 0 2 15,4 0 8-15,12 0-9 16,7 0-4-16,5 0 0 15,1 0-3-15,2 0 1 0,0 0 1 16,-3 0-2 0,1 0 0-16,-7 0 0 0,-3 0 0 15,-5 0 0-15,-2 0 1 16,-8-1 0-16,-1-2-1 16,-2-1 2-16,-4 4 0 15,-3 0-1-15,0 0-1 16,0 0 0-16,0 0-4 15,-19 0-13-15,-17 0 10 16,-14 0 4-16,-8 0 2 16,-5 0-2-16,10 0 3 15,9 4-1-15,13-4 1 0,5 3-2 16,13-2 2 0,4-1 0-16,4 0 0 0,5 0 0 15,0 0 0-15,0 0 2 16,0 0 0-16,0 0 0 15,0 0 2-15,0 0 1 16,0 0 8-16,0 0 1 16,0 0-1-16,18 0 6 15,20 0-9-15,17 0-6 16,15 0-3-16,7 0 0 16,0 0-1-16,-16 0 0 15,-12 0-1-15,-12 0-1 16,-12 0 2-16,-7 0 1 15,-10 0-1-15,-5-1 5 0,-2 1 0 16,-1 0 0-16,2 0-5 16,1-3 0-16,0 3-1 15,0 0 0-15,-2 0 1 16,-1 0 2-16,0 0-2 16,0 0 0-16,0 0 2 15,0 0-2-15,0-4 2 16,0 4-1-16,0 0 0 15,2 0-1-15,-1 0-2 16,13 0-68-16,-2-9-128 16</inkml:trace>
  <inkml:trace contextRef="#ctx0" brushRef="#br0" timeOffset="178142.13">23787 8846 53 0,'0'0'45'0,"0"0"27"0,0 0 8 15,0 0-12-15,0 0-12 16,0 0-6-16,0 0-13 15,0 0-14-15,0 0-14 16,0 0-4-16,0 0 1 16,0 0-1-16,0 0-2 15,0 0 3-15,0 0 4 16,0 0 10-16,0 0 4 16,0 0 5-16,0-1 4 15,0 1-5-15,0 0-9 16,0 0-5-16,0 0-2 15,0 0-3-15,0 0-5 0,0 0-1 16,0 0 2-16,0 0 0 16,0 0 2-16,0 0-1 15,-1 0-4-15,-7 0-1 16,-2 6 5-16,-5 3 0 16,0-2 1-16,-4 0 4 15,-5 3 5-15,-9 6 1 16,-9 3 5-16,-10 4-8 15,-6 2 0-15,-2 4-2 16,5-3 4-16,2 1-4 16,18-2-4-16,9-8-7 15,16-1 0-15,8-8-1 16,2-1-3-16,12-1 0 0,23 1 3 16,17-5 1-16,12-2 1 15,6 0-2-15,0 0-2 16,-1 0-3-16,-8 2-1 15,-10-2 1-15,-7 2 1 16,-12-1-9-16,-14 1 9 16,-9-2 3-16,-9 3-1 15,0 1 2-15,-5 3-3 16,-19 9-3-16,-14 10 6 16,-12 1 2-16,-8 7-2 15,-3-3 0-15,0 0 4 16,4 1 3-16,11-5 1 15,9 0-2-15,13-8 4 0,10-5-10 16,13-1 0-16,1-4 0 16,27-2 0-16,25-3 26 15,24-1 11-15,18-3-18 16,10 0-14-16,-7 0-4 16,-16 0 0-16,-17 0-1 15,-16-3 6-15,-17-4-3 16,-10 2 0-16,-7-4-3 15,-3-3-31-15,1-2-84 16,2-9-135-16</inkml:trace>
  <inkml:trace contextRef="#ctx0" brushRef="#br0" timeOffset="178698.65">25031 8805 468 0,'0'0'173'15,"0"0"-170"-15,0 0-2 16,0 0 25-16,0 0-9 16,0 0 23-16,0 0 6 15,-128 137-16-15,80-86-8 16,-8 2-10-16,-7-3-3 15,-7-7-4-15,-9-4 11 16,-5-10-15-16,5-9 9 16,10-10-10-16,25-10 3 15,21 0 10-15,12-4 48 16,11-19-3-16,0-5-45 0,14-6-10 16,22 4 11-16,16 11-8 15,9 7-6-15,7 12 0 16,-6 0 0-16,-7 14-2 15,-8 13 2-15,-7 13 0 16,-4 5-1-16,-3 5 1 16,-5 0 0-16,-2-4 0 15,2 0-28-15,5-5-77 16,7-9-88-16,0-13-262 16</inkml:trace>
  <inkml:trace contextRef="#ctx0" brushRef="#br0" timeOffset="178977.39">25328 9200 337 0,'0'0'496'15,"0"0"-496"-15,0 0-15 16,0 0 15-16,0 0 50 16,0 0 10-16,-48 153-26 15,42-107-8-15,2 2-14 16,1-3-7-16,3-5-5 16,0-5-5-16,0-5-40 0,0-9-86 15,6-13-213-15</inkml:trace>
  <inkml:trace contextRef="#ctx0" brushRef="#br0" timeOffset="179175.44">25374 9039 797 0,'0'0'132'16,"0"0"-129"-1,0 0-3-15,0 0 14 0,0 0-14 16,0 0-12-16,-16-28-77 16,40 27-114-16,6-3-285 15</inkml:trace>
  <inkml:trace contextRef="#ctx0" brushRef="#br0" timeOffset="179948.37">25552 8242 339 0,'0'0'127'0,"0"0"-113"15,0 0 61-15,0 0-25 16,0 0-11-16,0 0-7 15,192-58-22-15,-114 54 5 16,-2 4-15-16,-9 0 0 16,-12 0 0-16,-14 7 3 15,-13-4 10-15,-12 4 7 16,-8 2-3-16,-3 8-14 16,-4 12-1-16,2 15 16 0,-3 18 1 15,2 17 1-15,-1 11 14 16,1 12 1-16,1 1-21 15,1 1-7-15,-1 2 7 16,-2 1-2-16,-1 5-8 16,0-1 7-16,0-1-3 15,0-1 0-15,0 0-2 16,0-2 13-16,0-5-9 16,9-10-7-16,-1-10-1 15,-2-10 0-15,-2-15-1 0,-4-11 0 16,0-13 0-1,0-12-1-15,0-6 3 0,-7-5 1 16,-1-5 6-16,-7-2 4 16,-13 1 1-16,-20-2-15 15,-23 1-25-15,-37-3-73 16,-32 0-102-16,-37-12-368 16</inkml:trace>
  <inkml:trace contextRef="#ctx0" brushRef="#br0" timeOffset="196929.39">18515 10373 73 0,'0'0'68'15,"0"0"-68"-15,3-2-10 16,0-2 10-16,4 0 0 16,2 1 16-16,5 1-1 15,9-3 5-15,12 5-4 16,8 0-4-16,8-3 1 0,11 0-4 15,16-1 2-15,10-2 4 16,13 2-1-16,12 1-7 16,8 0-4-16,5-1-3 15,-4 4 0-15,-4 0-6 16,-5 0 5-16,-5 0 1 16,-8 0-1-16,-5 0 0 15,-1 0-2-15,-1 0 3 16,-4 0 0-16,-2 0 0 15,-3 0-1-15,-9 0-5 0,0 0-6 16,-5 0-2 0,-7 0 0-16,-9 0 2 0,-10 0-1 15,-6 0 3-15,-9 0-2 16,-3 0 3-16,-8 0 1 16,-3 0 2-16,-6 0 0 15,-6 0 6-15,-3 0 1 16,0 0 1-16,0 0 7 15,0 0 8-15,0 0-9 16,0 0-7-16,0 0 2 16,0 0-2-16,0 0-1 15,0 0-20-15,0 0-27 16</inkml:trace>
  <inkml:trace contextRef="#ctx0" brushRef="#br0" timeOffset="207757.01">5004 12790 598 0,'0'0'201'0,"0"0"-167"15,0-3-3-15,0 1 54 16,0 2 16-16,0-3-33 16,7 2-24-16,11-2-19 15,15-3-10-15,13 2-1 16,15 1-3-16,5-4 0 0,4 4-6 16,-4 0-5-16,-5-1 0 15,0 4-19-15,-4 0-56 16,-5 0-67-16,-13 0-117 15,-17 0-344-15</inkml:trace>
  <inkml:trace contextRef="#ctx0" brushRef="#br0" timeOffset="208007.37">5020 13184 446 0,'0'0'137'15,"0"0"-132"-15,0 0-5 16,0 0 161-16,0 0-23 16,0 0-54-16,82 0-8 15,-16 0-36-15,10 0-34 16,12-9-6-16,12-2-74 15,9-9-137-15,-3-6-494 16</inkml:trace>
  <inkml:trace contextRef="#ctx0" brushRef="#br0" timeOffset="208693.1">6323 12517 663 0,'0'0'84'16,"0"0"-78"-16,0 0 64 15,0 0 17-15,0 0-26 16,0 0-37-16,-20 33-15 16,17 17 58-16,3 9-3 15,0 0-22-15,0 4-1 16,15-3-20-16,9 2-7 15,12-3-7-15,7-8-7 16,5-9-20-16,4-12-43 16,-4-16-30-16,-9-12 12 0,-4-2 27 15,-15-22 24 1,-4-16 26-16,-13-9-18 0,-3-4 14 16,0 2 8-16,-6 9 3 15,-1 13 38-15,1 11 10 16,3 12 6-16,3 4-12 15,0 4-45-15,0 22 1 16,9 15 10-16,13 11 7 16,8 0-6-16,9-1-7 15,7-9-4-15,-1-9-1 16,-5-14-16-16,-6-12-2 16,-4-7 4-16,-7-12 14 15,2-25 19-15,-4-12-1 16,-2-11-9-16,-13-5 5 0,-6-5-2 15,0 1-12-15,0 0-2 16,-10 9 0-16,4 10 0 16,3 20-20-16,0 14-33 15,3 16-33-15,9 0-139 16,18 22-331-16</inkml:trace>
  <inkml:trace contextRef="#ctx0" brushRef="#br0" timeOffset="209146.4">7513 12782 592 0,'0'0'46'0,"0"0"-25"15,0 0 112-15,0 0-8 16,0 0-47-16,0 0-23 16,-3 0-2-16,3 0-16 15,0 0-19-15,21 0-5 0,18 0 17 16,12 0-5-16,10 0-14 15,4-4-9-15,-2-2 2 16,-12 5-4-16,-5-2 1 16,-10 0 1-16,-11 0-2 15,-8 3 0-15,-11 0 4 16,-2 0-3-16,-4 0 1 16,0 0-1-16,0 0 4 15,0 0-1-15,0 0-1 16,0 0 0-16,0 0-3 15,0 0-2-15,0 0-29 16,0 0-97-16,0-4-212 16</inkml:trace>
  <inkml:trace contextRef="#ctx0" brushRef="#br0" timeOffset="210733.28">11484 10482 372 0,'0'0'51'16,"29"-4"-51"-16,13 4 0 15,16 0 27-15,18 0 27 16,24 0 22-16,30 0-25 15,25 0-6-15,30 0-6 0,24 0-33 16,12 0 2 0,4 0-7-16,-7 0-1 0,-9 0-28 15,-11 0-16-15,-4-5 13 16,-5-3 11-16,-1-1 20 16,-7-1-4-16,-21 0-51 15,-17 6-33-15,-21 1 30 16,-14 3 46-16,-10 0 9 15,-8 7 3-15,-5 0 0 16,-4 2 0-16,-6-2 1 16,-3-1 0-16,-18-6-1 15,-11 0 0-15,-15 0 4 0,-11 0-1 16,-11 0 8 0,-2 0 19-16,-4 0 7 0,0 0-17 15,0 0 0-15,0 0-7 16,0 0-2-16,0 0 4 15,0 0 6-15,0 0 5 16,0 0-5-16,0 0-2 16,0 0-14-16,0 0-1 15,0 0 4-15,0 0-6 16,-4 0 2-16,1 0 2 16,0 0-2-16,0 0 9 15,3 0 7-15,-3 0-2 16,3-2-1-16,0 2 4 0,-3 0-5 15,3 0-6 1,0 0-6-16,-4 0 0 0,3 0 3 16,1-1 10-16,-2 1 5 15,2-3-2-15,-1 3 3 16,-2 0-2-16,-1-3-12 16,2 3-4-16,-1 0-3 15,2-1-2-15,1 1 0 16,-3 0 0-16,3-2-1 15,-3 2 1-15,3 0 0 16,-3 0 1-16,3-1 1 16,0 1 0-16,-3 0 3 15,3 0 2-15,-3 0 0 16,3 0-2-16,0 0-2 0,0-3-3 16,0 3 0-16,0 0-2 15,0 0 1-15,0 0 1 16,0 0 0-16,0 0 1 15,0 0-1-15,0 0 2 16,0 0-2-16,0 0 3 16,0 0-2-16,0 0-1 15,0 0 0-15,0 0 0 16,-3 0-1-16,3 0 0 16,-7 0-1-16,-1 0-2 15,-10 0-57-15,-14 0-132 16,-12 0-385-16</inkml:trace>
  <inkml:trace contextRef="#ctx0" brushRef="#br0" timeOffset="212039.37">19823 10868 74 0,'0'0'433'0,"0"0"-378"16,0 0-10-16,0 0 42 15,0 0-20-15,0 0-41 16,-16 33-16-16,0-15 16 15,-1 5 2-15,5-1-9 0,2 2-17 16,10-2 0-16,3-2-2 16,32-4-4-16,18-9-39 15,18-7-24-15,4 0-29 16,-8-23 5-16,-14-6 30 16,-20-5 61-16,-19-8 33 15,-14 2 36-15,-5 6 8 16,-24 5-20-16,-16 6-4 15,-14 10-27-15,-11 10-14 16,-3 3-12-16,9 0-9 16,27 11-130-16,37-6-351 15</inkml:trace>
  <inkml:trace contextRef="#ctx0" brushRef="#br0" timeOffset="212717.09">24563 10053 244 0,'0'0'293'15,"0"0"-293"-15,24 0 11 16,16 0 2-16,23 0 69 16,19 0-32-16,28 0-13 15,19 0-3-15,14 4-19 16,2 6-15-16,-8 0-3 16,-14-1-35-16,-22 0-113 15,-31-8-249-15</inkml:trace>
  <inkml:trace contextRef="#ctx0" brushRef="#br0" timeOffset="213071.66">25000 10446 649 0,'0'0'95'0,"0"0"-95"16,0 0-3-16,0 0 3 0,0 0 6 15,0 0 0 1,-94 154-6-16,106-130 0 0,28-7 0 16,19-4 12-16,9-13-5 15,-1 0-7-15,-10-13-1 16,-18-14 1-16,-21-5 11 15,-18-1 22-15,-9-3-11 16,-35 6-16-16,-21 6-3 16,-25 14-2-16,-16 10 3 15,-7 0-4-15,-2 20-28 16,6 4-175-16,15 5-395 16</inkml:trace>
  <inkml:trace contextRef="#ctx0" brushRef="#br0" timeOffset="-213654.01">9448 12351 598 0,'3'0'19'15,"-3"0"-17"-15,0 0 29 0,0 0 48 16,0 0-16-16,0 0-21 16,0 0-21-16,0 0 4 15,0 0-12-15,0 0-3 16,0 0 14-16,-13 0 0 16,-15 0-9-16,-14 3-14 15,-12 5-2-15,-7 2 2 16,4 0 5-16,-5 3-1 15,6 3 0-15,1-5-4 16,6 2 4-16,10-1-3 16,11-2 4-16,8 0 0 15,7 0-4-15,7 0-1 16,6 0-1-16,0 0 0 16,3 4 2-16,22 2 5 15,17 3 6-15,13-2 9 0,11 0-1 16,9-2-7-16,-1-1-5 15,-2-1-9-15,-8 1 0 16,-9-1 2-16,-12 0-4 16,-13-3 2-16,-12-3-4 15,-12-1-5-15,-6 0-6 16,0 4-8-16,-15 4 19 16,-24 4 4-16,-19 1 3 15,-18 4 2-15,-7-1-4 16,-1 2 1-16,-1 2-2 0,3 0 1 15,7 2 7 1,11-2 2-16,15-4 7 0,13 1 0 16,11-6-6-1,11 0-5-15,11-4 2 0,3 1-7 16,10 1 6-16,28-1 8 16,22-1 7-16,26-3 0 15,19 0-4-15,8-6-13 16,5 1 0-16,-8-1-5 15,-13-4 0-15,-13 0-2 16,-19 0 0-16,-20 0-3 16,-15 0 3-16,-15 0 2 15,-9 0 0-15,-6 0 4 16,0-4-4-16,0 2-14 16,-5-5-46-16,-8-3-88 0,-6-6-212 15</inkml:trace>
  <inkml:trace contextRef="#ctx0" brushRef="#br0" timeOffset="-213189.26">10406 12354 538 0,'0'0'143'16,"0"0"-143"-16,0 0 0 15,0 0 4-15,0 0 73 16,0 0 4-16,-64 127-26 16,34-71-18-16,-6 4-25 15,-7-4-7-15,-8-4 1 16,-13-12-1-16,-3-3 4 15,-3-15-7-15,5-5 4 16,15-11-1-16,16-6 4 16,14 0 38-16,10-16 0 15,7-8-4-15,3-1-23 16,6-2 1-16,21 3-1 16,10 6-13-16,10 11-3 15,9 7-2-15,5 3 8 0,3 23-1 16,-1 11-2-16,-5 5 0 15,-3 5-5-15,-7-1-2 16,-9 4 1-16,-6-4-2 16,-8-3-22-16,-4-7-56 15,1-6-86-15,-2-13-149 16</inkml:trace>
  <inkml:trace contextRef="#ctx0" brushRef="#br0" timeOffset="-212922.95">10788 12801 860 0,'0'0'2'0,"0"0"15"15,0 0 9-15,0 0 17 16,0 0 41-16,0 0-35 15,-9 152-3-15,9-104-24 16,0 0-15-16,0-5-6 16,3-4-1-16,-3-2-4 15,3-4-45-15,-3-8-98 16,0-8-114-16,0-13-315 16</inkml:trace>
  <inkml:trace contextRef="#ctx0" brushRef="#br0" timeOffset="-212715.52">10845 12543 808 0,'0'0'118'15,"0"0"-118"-15,0 0 11 16,0 0 72-16,0 0-29 15,0 0-54-15,-24-22 0 0,24 22-46 16,10 0-130-16,4 0-276 16</inkml:trace>
  <inkml:trace contextRef="#ctx0" brushRef="#br0" timeOffset="-211239.88">11446 12319 276 0,'0'0'73'0,"0"0"-46"15,0 0 66-15,0 0 36 16,0 0-34-16,0 0-33 15,0 0-8-15,0-3-11 16,0 3-16-16,0 0-7 16,0 0-1-16,3-2 0 15,9 0-3-15,1 2-6 16,-4 0-5-16,-1 0 0 16,-5 0-1-16,-3 0-1 15,0 0-3-15,0 0 0 16,0 0-6-16,0 10-6 15,-3 9 12-15,-4 8 4 0,3 6-3 16,1 6 0 0,0 5 1-16,3 5-2 0,0-2 0 15,3-5 0-15,14-5 4 16,5-10-4-16,8-8 0 16,1-9-8-16,8-7 1 15,-3-3-16-15,1-5 4 16,-10-17-8-16,-3-7 14 15,-11-7 8-15,-6 0 4 16,-7-4-3-16,0 4 0 16,0 6 4-16,-7 8 0 15,-3 7 10-15,4 5 7 16,6 10 1-16,0 0-4 16,0 0-14-16,0 13-6 15,0 12 6-15,3 7 30 0,7 1-16 16,2 0-2-16,2-6 2 15,-4-5-8-15,2-8 5 16,-8-4-1-16,1-4-5 16,1-6 9-16,-6 0 5 15,3 0 12-15,-3 0 8 16,0 0 9-16,0 0-12 16,0 0-17-16,3 0-10 15,0-3-1-15,-3-1-6 16,3 2 4-16,-3-5-3 0,0 7 4 15,0-1 1 1,0-2-5-16,0 3 1 16,0 0-2-16,0-2-2 15,0 2 0-15,0 0 0 0,0 0 0 16,0 0 1-16,0 0-1 16,0 0 0-16,0 0-1 15,0 0-1-15,0 0-2 16,0 0 0-16,0 0-3 15,0 2-1-15,0 11-3 16,0 5 8-16,0 8 3 16,-6 7 1-16,0 7 0 15,-5 5 3-15,4 6 0 16,-2 2 1-16,-4 5-5 16,-4 6 7-16,-2-2-7 0,-5-3 0 15,0 5 0 1,-6-7-1-16,-1 0 1 0,-9-7 0 15,1-4 0-15,-6-6 0 16,2-14 4-16,1-6-3 16,-1-10 4-16,7-6 0 15,5-4 2-15,4-3 3 16,6-21 10-16,9-8-1 16,6-9-19-16,6-11-4 15,12-2-24-15,25-1-49 16,14 5-53-16,12 10-46 15,-2 12-156-15,-3 4-250 0</inkml:trace>
  <inkml:trace contextRef="#ctx0" brushRef="#br0" timeOffset="-210901.54">12095 13154 662 0,'0'0'71'0,"0"0"-40"0,0 0-13 16,0 0 99-16,0 0-21 15,0 0-38-15,-8 163-12 16,8-121-10-16,0-2-20 16,0 4-4-16,0-8-5 15,0-1-5-15,-3-5-2 16,3-9-6-16,0-3-56 16,0-11-66-16,0-7-89 15,0 0-263-15</inkml:trace>
  <inkml:trace contextRef="#ctx0" brushRef="#br0" timeOffset="-210728.49">12214 13082 715 0,'0'0'171'15,"0"0"-162"-15,0 0-8 16,0 0 55-16,0 0-56 15,0 0-16-15,0 0-107 16,-4-3-173-16</inkml:trace>
  <inkml:trace contextRef="#ctx0" brushRef="#br0" timeOffset="-210189.42">11728 12441 128 0,'0'0'147'16,"0"0"-46"-16,0 0 58 15,0 0-23-15,0 0-58 16,0 0-40-16,0-4-21 16,6 4-14-16,0 14 5 15,4 10 25-15,-3 2-8 0,3 10-10 16,-1 7 2-16,-6 7-4 15,-3 2-2-15,0-3-8 16,0-2-3-16,0 2-3 16,-6-5-44-16,-5-2-55 15,2-5-140-15,-4-14-135 16</inkml:trace>
  <inkml:trace contextRef="#ctx0" brushRef="#br0" timeOffset="-209856.31">11763 12508 238 0,'0'0'72'0,"0"0"-50"16,0 0 60-16,0 0-16 15,0 0-45-15,0 0 73 16,0 92-29-16,7-47-23 16,-7 3-10-16,3 0-15 0,-3-2-5 15,0 4-8 1,0-4-4-16,-6-2-7 0,-5-2-62 15,-5-8-97-15,4-11-136 16</inkml:trace>
  <inkml:trace contextRef="#ctx0" brushRef="#br0" timeOffset="-209648.83">11763 12613 200 0,'0'0'81'0,"0"0"-76"16,0 0 38-16,0 0-1 16,0 0-42-16,0 0-1 15,-10 366-127-15</inkml:trace>
  <inkml:trace contextRef="#ctx0" brushRef="#br0" timeOffset="-208921.66">12308 12385 435 0,'0'0'224'0,"0"0"-224"16,0 0 0-16,0 0 69 16,0 0 5-16,0 0-20 15,130 6-23-15,-88 8-16 16,1 6-11-16,-10 5-2 16,-1 9-1-16,0 5-1 15,-13 7-1-15,1 4 0 16,-11-4 0-16,-9 2-5 15,0-6 4-15,-15-3 0 16,-9-5-8-16,-4-4-12 16,-5-7-15-16,0-10 12 0,-2-9 0 15,6-4-3-15,6-2-48 16,19-21-88-16,4-6-178 16</inkml:trace>
  <inkml:trace contextRef="#ctx0" brushRef="#br0" timeOffset="-208697.26">12766 12514 673 0,'0'0'13'16,"0"0"4"-16,0 0 52 15,0 0 20-15,0 0-41 0,0 0-15 16,-165 187-5-16,155-133-14 15,9 2-14-15,1 1 0 16,11-2-2-16,18-6-41 16,12-8-76-16,8-8-130 15,-3-17-163-15</inkml:trace>
  <inkml:trace contextRef="#ctx0" brushRef="#br0" timeOffset="-208469.86">13009 12791 736 0,'0'0'41'0,"0"0"-18"0,0 0-23 16,0 0 95-16,0 0-18 15,0 0-40-15,-22 212-18 16,28-166-14-16,4-3-5 15,4-6-9-15,-5-4-73 16,0-14-91-16,-3-9-199 16</inkml:trace>
  <inkml:trace contextRef="#ctx0" brushRef="#br0" timeOffset="-208257.43">13108 12464 985 0,'0'0'10'0,"0"0"0"16,0 0 78-16,0 0-27 16,0 0-61-16,0 0-3 15,3-13-68-15,9 13-113 16,-6 0-310-16</inkml:trace>
  <inkml:trace contextRef="#ctx0" brushRef="#br0" timeOffset="-203408.44">14432 12782 644 0,'0'0'139'15,"0"0"-139"-15,0 0 2 16,0 0 38-16,0 0 44 16,0 0-28-16,0 0-17 15,210-54-13-15,-125 48-11 0,6 2-8 16,3 1 0-1,-6 3-6-15,-7 0-1 0,-10 0 5 16,-15 0-5-16,-12 0 0 16,-14 0-1-16,-14 0-2 15,-12 0-8-15,-4 0-3 16,0 0-13-16,0 0-20 16,0 3-63-16,-20-3-193 15</inkml:trace>
  <inkml:trace contextRef="#ctx0" brushRef="#br0" timeOffset="-203102.18">14701 13043 493 0,'0'0'144'16,"0"0"-141"-16,0 0 15 15,0 0 112-15,0 0-19 16,0 0-51-16,107-12-21 16,-23 4 2-16,16 1-9 0,11 0-18 15,3 1-4 1,0 2-3-16,-14 1 2 0,-12 1-6 16,-15-3-2-1,-10 5-1-15,-20-3-1 0,-15 0-1 16,-14-1-6-16,-11 1-14 15,0-1-23 1,-3-5-63-16,0-4-180 0</inkml:trace>
  <inkml:trace contextRef="#ctx0" brushRef="#br0" timeOffset="-202479.65">16353 12388 485 0,'0'0'40'15,"0"0"-20"-15,0 0 66 16,0 0-22-16,0 0-38 15,0 0 0-15,0 0 13 16,-94 79-4-16,71-35-2 16,10 8-4-16,7 2 0 15,6 1 10-15,0-2-17 16,19-7-6-16,13-9-7 16,14-4 6-16,10-11-10 15,15-7 8-15,7-10-11 16,-1-5-2-16,-2 0-13 15,-13-12-12-15,-8-11 7 16,-12-8 13-16,-12-14 5 0,-11-9 5 16,-8-18-4-1,-11-7-1-15,0-1 1 0,-19 4 2 16,-7 11-1-16,-13 14 5 16,-7 11 18-16,-2 15-10 15,-15 12-13-15,-8 13-2 16,-17 6-3-16,-12 28 1 15,-14 16-7-15,4 8-111 16,7 4-247-16</inkml:trace>
  <inkml:trace contextRef="#ctx0" brushRef="#br0" timeOffset="-201464.82">5420 12691 390 0,'0'0'13'0,"0"0"-13"16,0 0 0-16,0 0 6 0,0 0 12 16,0 0-8-1,207-18 1-15,-159 17 0 0,-8 1-3 16,-14 0-7-16,-10 1-1 15,-7 8 1-15,-6 4 2 16,-1 5 12-16,-2 1 4 16,0 4-5-16,0 0 11 15,0-3-9-15,-3 3 3 16,-2 0 0-16,-1 1 2 16,-3 2-10-16,-7 7 24 15,-11 9-3-15,-15 12-8 16,-10 8-10-16,-3 4-9 15,-2 4-5-15,11 2-5 0,13-2-16 16,15-3-142 0,12-10-175-16</inkml:trace>
  <inkml:trace contextRef="#ctx0" brushRef="#br0" timeOffset="-198121.34">7270 14822 142 0,'0'0'525'0,"0"0"-512"16,0 0-7-16,0 0 92 15,0 0-2-15,0 0-42 16,-36-20-15-16,36 20-12 16,0 0-22-16,0 0-5 15,-3 3 0-15,0 14 1 16,-4 10 31-16,1 10 3 16,0 5-21-16,6 7-2 15,0 5 8-15,0 1-3 16,22-1-3-16,5-1-11 15,7-5-1-15,2-10-2 0,-3-15 0 16,-3-7 1 0,-5-12 0-16,-8-4 3 0,-1-4 4 15,-1-22 11-15,3-8-2 16,-6-11-10-16,1 2-6 16,-7-7 0-16,-6 3 5 15,0 2-6-15,0 4 8 16,0 8-8-16,0 14 3 15,0 9 6-15,3 10 4 16,0 0-13-16,5 20-19 16,5 17 3-16,5 12 16 15,6 6 1-15,1 2 0 16,2-4 0-16,6-4-1 16,1-11 0-16,2-13 0 0,4-11 2 15,-4-14 0-15,-3 0 0 16,-2-24 10-16,-4-13-1 15,-6-6 2-15,-8-5 18 16,-8-6 1-16,-5-5-21 16,0-4-6-16,-3 0-1 15,-9 8-4-15,0 15-3 16,6 16 3-16,0 14-1 16,3 7 0-16,3 3-3 15,0 0-27-15,0 3-68 16,0 17-87-16,0 5-63 15,0 4-354-15</inkml:trace>
  <inkml:trace contextRef="#ctx0" brushRef="#br0" timeOffset="-197463.1">8438 14863 143 0,'0'0'181'16,"0"0"-168"0,0 0 72-16,0 0 98 0,0 0-60 15,0 0-38-15,0 0 0 16,-16 13-6-16,16-10-26 16,0-3-12-16,0 0 1 15,0 0-2-15,0 0-8 16,4 0-10-16,12 0-5 15,16 0 12-15,14 0-6 16,8 0-10-16,9-6-5 16,5 2-5-16,-5 4-2 15,1 0-1-15,-9 0 0 16,-7 0 0-16,-9 0 0 16,-9 0 0-16,-11 0-2 0,-7 0-7 15,-3 0 1-15,-6 0-9 16,-3 0-11-1,0 0-18-15,0 0-40 0,0 7-57 16,-9 3-87-16,-15 2-80 16</inkml:trace>
  <inkml:trace contextRef="#ctx0" brushRef="#br0" timeOffset="-197241.11">8586 15105 237 0,'0'0'165'0,"0"0"-104"0,0 0 36 16,0 0 59-1,0 0-19-15,0 0-49 0,9 6-13 16,46-6 6-16,17-6-20 16,14-3-42-16,2 3-17 15,-6-1-2-15,-13 4-3 16,-14 0-57-16,-16-1-82 15,-17-6-222-15</inkml:trace>
  <inkml:trace contextRef="#ctx0" brushRef="#br0" timeOffset="-195165.25">10854 14502 535 0,'0'-3'37'16,"0"3"-33"-16,0 0 64 0,0 0 27 16,0 0-33-16,0 0-38 15,0 0-12-15,0 0-6 16,0 0-4-16,-6 0-2 15,-14 3 1-15,-20 11 9 16,-18 6 2-16,-12 5-2 16,-5 2 1-16,2 0 1 15,12 2 7-15,13-4-2 16,12-3-12-16,8-2-1 16,10-5-4-16,9-5 1 15,9-3-1-15,0 0-1 16,0-1 1-16,24-2 6 15,17 2 11-15,21-5 15 0,11 1-18 16,12 2-9 0,-3-1-4-16,-7 1-1 0,-14-1 0 15,-15 4-5-15,-10-2-4 16,-14 2-2-16,-12 0 3 16,-7 1-9-16,-3 7-6 15,0 2 14-15,-20 10 9 16,-13-1 2-16,-12 3 5 15,-10 1-5-15,-12-4 4 16,-6 2 3-16,3-2 5 0,7-4 4 16,8-2 5-1,13-3-3-15,13-6 3 0,13-5-2 16,9-1-2-16,7-5-14 16,0 0-5-16,3 2 0 15,27-2 6-15,25 0 26 16,30 0 7-16,21 0-18 15,4 0-20-15,-8-4-1 16,-21-3-3-16,-13-1-2 16,-13 3 4-16,-3-2 1 15,-10 4-1-15,-15-1 1 16,-12 4 0-16,-9-3 0 16,-6 3 0-16,4-3 0 15,-4 3-2-15,0 0 2 16,0-3 2-16,0 2 4 0,0 1 1 15,0-3 1-15,0 3-1 16,0 0-4-16,0 0-3 16,0 0-1-16,0 0 1 15,0 0-15-15,0-3-40 16,0-1-63-16,0-4-111 16,0-6-522-16</inkml:trace>
  <inkml:trace contextRef="#ctx0" brushRef="#br0" timeOffset="-193582.54">12129 14311 522 0,'0'0'123'15,"0"0"-119"-15,0 0 5 16,0 0 24-16,0 0 17 16,0 0-43-16,-3 46 7 15,-10 2 27-15,-2 9-19 16,-6 3-17-16,-7 3 1 16,-11-1-4-16,-13-2 1 15,-17-7-2-15,-13-4 5 16,-3-5-1-16,0-8-2 0,9-17-1 15,22-12 1-15,17-7 12 16,16-7 12-16,12-19 22 16,9 0-27-16,0-4-6 15,15 6 5-15,16 8-15 16,12 3-3-16,13 7 6 16,2 6 6-16,3 6-11 15,-2 16 5-15,3 12-3 16,-7 3-2-16,-7 2-4 15,-5 4-2-15,-10-6-6 16,-5-1-58-16,-5-3-71 16,-1-11-112-16,2-8-280 15</inkml:trace>
  <inkml:trace contextRef="#ctx0" brushRef="#br0" timeOffset="-193320.84">12377 14805 746 0,'0'0'47'0,"0"0"-47"16,0 0 0-16,0 0 46 15,0 0 40-15,0 0-41 0,-9 136 4 16,9-100-7-16,0 2-33 15,6-5-8-15,-3-1 3 16,6-1-4-16,-3-5-16 16,2-4-65-16,5-5-113 15,-7-10-222-15</inkml:trace>
  <inkml:trace contextRef="#ctx0" brushRef="#br0" timeOffset="-193050.58">12371 14539 357 0,'0'0'421'15,"0"0"-417"-15,0 0 17 16,0 0 73-16,0 0-17 16,0 0-54-16,0 0-23 15,-24-21-6-15,24 21-79 16,6 0-178-16,4 0-156 16</inkml:trace>
  <inkml:trace contextRef="#ctx0" brushRef="#br0" timeOffset="-192367.41">12890 14386 554 0,'0'0'122'0,"0"0"-122"0,0 0 26 16,0 0 57-16,0 0-23 15,0 0-44-15,-43 10-13 16,31 17-3-16,0 5 15 15,9-2-6-15,3 0-9 16,15-9-3-16,17-4-3 16,12-8 6-16,13-5-17 15,1-4-13-15,-3-8-5 16,-10-9 9-16,-9-6 26 16,-14-3 0-16,-12 0 9 15,-5 0-3-15,-5 3 18 0,-9 4-7 16,-3 1 8-16,-1 8 5 15,7 6 15-15,3 4-19 16,0 0-11-16,3 0-15 16,0 14 1-16,0 11 7 15,0 10 7-15,0 4-2 16,16 4 5-16,-1 6-10 16,6 5 0-16,-3 2-7 15,-5 3 0-15,-2 3-1 16,-8 2 1-16,-3 1-2 15,0-7 1-15,0-3 0 16,-11-9 0-16,-2-2 2 16,1-6-2-16,-3-5 3 15,-2-7-2-15,0-9 4 0,2-10 2 16,-6-4 6-16,0-3 9 16,-6-3 4-16,-3-17-12 15,5-10-14-15,5-5-14 16,19-10-64-16,10-4-75 15,31-3-194-15</inkml:trace>
  <inkml:trace contextRef="#ctx0" brushRef="#br0" timeOffset="-192122.06">13598 14882 646 0,'0'0'20'0,"0"0"-4"16,0 0 86-16,0 0 23 15,0 0-48-15,0 0-50 16,0 165-17-16,0-142-9 16,0 5-1-16,0-1-32 15,0 5-40-15,0-3-31 16,0-3-84-16,0-5-144 15</inkml:trace>
  <inkml:trace contextRef="#ctx0" brushRef="#br0" timeOffset="-191804.05">13536 14482 699 0,'0'0'32'0,"0"0"4"0,0 0 58 16,0 0 1 0,0 0-49-16,0 0-41 0,-10-7-5 15,10 7-49-15,3-3-115 16,13 0-232-16</inkml:trace>
  <inkml:trace contextRef="#ctx0" brushRef="#br0" timeOffset="-191369.22">14181 14262 499 0,'0'0'163'15,"0"0"-158"-15,0 0 14 16,0 0 48-16,0 0 3 16,0 0-52-16,16 10 1 15,17 8 29-15,13 3-9 0,2 2-27 16,4 4-9-1,-10 2 1-15,-6 4-4 0,-13 1-6 16,-6 4 4-16,-11 3 1 16,-6 2 1-16,0-4-1 15,-15 3-2-15,-6-4-2 16,-8-2-21-16,-6-7 4 16,-2-6 5-16,-5-7 12 15,3-9-4-15,6-7-16 16,11 0-39-16,16-14-40 15,6-14-114-15</inkml:trace>
  <inkml:trace contextRef="#ctx0" brushRef="#br0" timeOffset="-191135.83">14676 14430 497 0,'0'0'123'0,"0"0"-55"15,0 0 33-15,0 0-62 16,0 0-20-16,0 0 24 16,-121 101 8-16,102-51-25 15,6 0-8-15,13 3-14 16,0 0-2-16,8 0-2 16,19-4 0-16,3-6-14 15,5-10-62-15,6-13-65 16,2-14-150-16</inkml:trace>
  <inkml:trace contextRef="#ctx0" brushRef="#br0" timeOffset="-190852.25">14909 14644 745 0,'0'0'0'16,"0"0"6"-16,0 0 48 0,0 0 52 16,0 0-44-1,0 0-18-15,-48 175-3 0,48-128 1 16,0 2-23-16,0-3-4 16,0-9-6-16,3-4-8 15,0-6-1-15,0-5-13 16,-3-4-48-16,3-5-37 15,-3-7-50-15,0-3-107 16,0-3-148-16</inkml:trace>
  <inkml:trace contextRef="#ctx0" brushRef="#br0" timeOffset="-190607.9">14947 14472 60 0,'0'0'876'16,"0"0"-861"-16,0 0 25 15,0 0 49-15,0 0-29 16,0 0-60-16,-6-15-11 15,6 15-93-15,0 0-237 16</inkml:trace>
  <inkml:trace contextRef="#ctx0" brushRef="#br0" timeOffset="-186989.22">5587 14076 365 0,'0'0'269'15,"0"0"-240"-15,0 0-19 0,0 0 10 16,0 0 16-16,0 0-8 15,70-46 0-15,-6 42-5 16,11 1-8-16,19-1-3 16,16-4-8-16,8-2 0 15,6 0-4-15,3-1 1 16,-5 0 0-16,-4 6 0 16,-6-2-1-16,-8 4 1 15,-5 2-2-15,-7-2 1 16,-4 0-3-16,0-4 2 15,2 1 1-15,11-1-1 16,1 1 1-16,4-4-4 16,1 4-1-16,1 2 0 15,-1-3-5-15,-7 4 6 16,0-3-7-16,-2 0 4 0,-7-2 4 16,0 1 2-16,-1-6-1 15,1 3 0-15,-6 0 2 16,-3 1 0-16,-10 5 2 15,-8 0-2-15,-3 4 0 16,-1 0-1-16,4-2 1 16,0 2 0-16,6-3 1 15,3-5 1-15,2 6-2 16,4-5 1-16,-6 3-1 16,-3 1 0-16,-6 0 0 0,-9 3 1 15,1 0-1-15,-7 0 0 16,-1 0 0-16,1 0 0 15,3 0 0-15,6 0 0 16,5-3-1-16,1-1 1 16,3 1 2-16,5 0-1 15,-8 3-1-15,-1 0 0 16,-2 0 0-16,-6 0 0 16,-3 0 0-16,1 0 0 15,2 0 1-15,6 0 2 16,0-3-3-16,2-1 0 15,5 0 3-15,1-1-2 16,1 5 0-16,-4-3 0 0,-2 3 5 16,-3 0 2-1,-1 0 1-15,-5 0 2 0,3 0-3 16,1 0-2-16,3 0 8 16,2 0 0-16,0-1 1 15,5-5 0-15,4 2-4 16,0-5-1-16,-1 2-4 15,-8 2-2-15,-5-2 4 16,-3 1 0-16,2 1 0 16,3 4-6-16,11 1-2 15,6 0 1-15,10 0 1 16,11 0-2-16,6 0 1 16,5 0 4-16,-3 0-5 15,4 0 5-15,-11-6-2 16,-3-4-3-16,-9 3 1 0,-6-6 1 15,-8 0 2-15,4 0-2 16,0 0 0-16,0 3 0 16,7 0-2-16,6 4 0 15,3 2-2-15,2 3 2 16,-4 1 0-16,-4 0 2 16,-5 0 0-16,-1 0-2 15,-3 0 1-15,-3 0-1 16,3 0-3-16,2 0 3 15,7 1-1-15,-2-1 1 16,0 0 0-16,-6 0 0 16,-15 0 0-16,-9 0 0 15,-10-1 1-15,-7-2 1 16,-2 3-2-16,6 0 0 0,3 0 0 16,13 0 0-1,5 8 0-15,3 1-2 0,2 1 2 16,-14-4-3-16,-16-5-6 15,-17-1 9-15,-14 0 2 16,-4 0 14-16,-4 0 21 16,0 0-6-16,0 0-4 15,0 0-7-15,3 0-12 16,0 0-4-16,3 0-1 16,-3 0 0-16,0 0-3 0,-3 0-1 15,0 3-4-15,0 10 2 16,0 6 3-16,0 11 2 15,0 7 2 1,0 6-1-16,0 6 10 0,3 4-10 16,1 10-1-16,5 2 0 15,2 12 2-15,1 2-2 16,-2 0 6-16,-4-2-5 16,-6-5-3-16,0 0 2 15,0-1-2-15,-2 1 1 16,-5 1-1-16,-3 6 3 15,-2 0-3-15,-1 3 0 16,2-6 1-16,2-5-1 16,3-7 0-16,-5 0 1 15,5-7 0-15,2-2-1 16,2-6 0-16,2 1 0 0,0-4 0 16,0 1-2-16,0-5 2 15,-1-1 0-15,-1-2-4 16,-1 3 1-16,2-2 1 15,1-3 1-15,0 2-1 16,0-2-1-16,0 0 1 16,0 2-1-16,1 4-6 15,2 1 2-15,-1-2 2 16,1 0 3-16,1-6-4 16,-1-5 6-16,0-9-1 15,5-5 1-15,-5-7-5 0,0-7 0 16,0 1-3-1,-3-4-1-15,0 0 4 0,0 0-5 16,0 0-2-16,-21 0-2 16,-7 0 12-16,-11-7-1 15,-10-1-7-15,-2 3 5 16,-8-1-2-16,-3-2 1 16,-8 3 0-16,-12-6 3 15,-3 5-1-15,-6 0 4 16,-3 4 1-16,0 0-1 15,0 2 1-15,3 0 1 16,0 0 2-16,3 0-1 16,-3 0 0-16,-9 7 5 0,-3 2-7 15,-6 2 3 1,0 2 11-16,-4 0 1 0,-5 0-14 16,-5-4 1-16,6 2-3 15,7-7 1-15,2 1-1 16,5-2 1-16,-5-3 5 15,1 0-5-15,-6 0 8 16,-1 0 1-16,-2 0 1 16,1 0-5-16,2 0-6 15,-4 0 4-15,4 7-4 16,-5-4-1-16,-4 1 1 16,1-1 0-16,-3 0 0 0,-5-3 0 15,-3 0-1 1,-8 0 0-16,-11 0 1 15,-1-6 0-15,4 4 0 0,-1 2 0 16,4 0 5-16,11 0-5 16,-3 2-2-16,1 4-5 15,-1-1-3-15,-5-5 1 16,2 0 1-16,-5 0 2 16,-3 0 6-16,2 0 3 15,0 0-2-15,0-4-1 16,7 3 0-16,6-2-4 15,5 3 3-15,11 0-7 16,1 0-12-16,3 3-3 16,-2 4 6-16,3 0 12 15,-3 1 4-15,2-3-4 0,2 2 5 16,-2 0 0 0,-2-1 0-16,-7 1-1 0,-2 3-1 15,-3-1-2-15,-3 5-10 16,2 2 0-16,1-1 5 15,6 0 9-15,8-2-2 16,7-2 4-16,0 1 3 16,6-2-2-16,-3 1 2 15,6 1 0-15,-3-2-5 16,0 0 0-16,-3 0-1 16,-1-4 0-16,7-2 0 15,9-2-3-15,19-1 4 16,21-1 5-16,14 0 2 0,16 0 8 15,12 0 21-15,6 0 9 16,0 0-13-16,0 0-6 16,0 0 12-16,0 0-12 15,0 0-2-15,0 0 6 16,0 0-3-16,0 0-9 16,0-1-8-16,0-10-10 15,0-10 0-15,0-1-5 16,9-8 0-16,5-12 2 15,2-3-2-15,-1-4 0 16,-2-2-4-16,-5 0-2 16,-8-2-10-16,0-4 3 15,0 4 8-15,0-2-3 16,-6 1 11-16,-2 8 0 0,5-4 2 16,-4 1 0-16,7 0 1 15,0-4-1-15,0 7 0 16,3 1 2-1,1 6-2-15,-4 7 0 0,0 2 1 16,0 1-1-16,0-1 1 16,0 0-1-16,0-3 1 15,-4 0 0-15,4-4-1 16,0 5-2-16,4-1-3 16,10 7 1-16,-2 2-3 0,1 2 7 15,-7-3-1 1,0 2-1-16,-3 1 2 0,-3-8 0 15,0-4 2-15,0-6-2 16,0 1-4-16,0 3 0 16,0 0-6-16,0 9 1 15,2 4-1-15,8 3 4 16,-1 1 0-16,0 5 5 16,1-1-1-16,4-2-3 15,-2-1 0-15,1-4-3 16,1-4-2-16,-1-8 10 15,-4-2-3-15,3 3 3 16,-5-3 0-16,-2 9-1 0,-4 4 0 16,1 3 0-16,-2 7-1 15,0 3 2-15,0 3 0 16,0 0 2-16,0-2-4 16,0 2 4-16,0-2-4 15,0-5 2-15,0-6 0 16,0-2 5-16,0-4-5 15,0-2 0-15,0-1 4 16,0 0 2-16,0 5 1 16,3 1 0-16,6 3 6 15,-2 3-8-15,5 1-3 16,-3-1 0-16,1 4-2 16,-2-4 0-16,4 4 0 15,4-4-1-15,4-1-5 0,-1-2-27 16,-1-7-71-16,-18-9-115 15,-9-14-370-15</inkml:trace>
  <inkml:trace contextRef="#ctx0" brushRef="#br0" timeOffset="-174436.61">14740 15595 620 0,'-10'0'129'16,"7"0"-124"0,3 0-4-16,0 0 18 0,0 0-1 15,0 3-15-15,6 11 1 16,1 9 16-1,-1 4-9-15,-6 8 0 0,0 3-7 16,-16 4 2-16,-6 1-6 16,2-4-23-16,0-2-66 15,11-13-170-15,6-14-215 16</inkml:trace>
  <inkml:trace contextRef="#ctx0" brushRef="#br0" timeOffset="-174234.1">14850 15637 562 0,'0'0'146'0,"0"0"-139"15,0 0-1 1,0 0-3-16,0 0-3 0,0 0 0 16,35 25 0-16,-8-6 6 15,7 2-6-15,0 1 0 16,2-2-10-16,-10 1-73 15,-7-3-131-15,-13-4-160 16</inkml:trace>
  <inkml:trace contextRef="#ctx0" brushRef="#br0" timeOffset="-174004.09">14779 15665 329 0,'0'0'261'0,"0"0"-251"16,0 0-1-16,0 0 54 16,0 0-62-16,0 0 8 15,-49 40-9-15,89 0 43 16,14 8-9-16,1 10-11 16,3 13 3-16,-5 14-8 15,-5 19-10-15,-9 11-8 16,-13 4-83-16,-19-1-347 15</inkml:trace>
  <inkml:trace contextRef="#ctx0" brushRef="#br0" timeOffset="-161655.75">17749 11198 359 0,'0'0'67'0,"0"0"5"16,0 0 67-16,0 0-42 15,0 0-4-15,0 0-6 16,0 0-11-16,-34-79-35 16,34 79-40-16,0 0-1 15,0 17-16-15,0 12 11 16,0 16 5-16,0 7 7 0,5 12 1 16,-2 4-2-1,4 11-4-15,-4 3 5 0,0-1-1 16,1-3-2-16,-2-1 4 15,2-3-3-15,-2 4 0 16,2-7 0-16,2-3 0 16,2 0 3-16,-2 2 2 15,0-4-3-15,4 3 3 16,-3-2-4-16,1 5-1 16,0 1 6-16,-8 5-4 15,0-2-2-15,0 1 13 16,0-2-10-16,0 5-6 0,0 0 3 15,0 1 1-15,0 2 5 16,0-3 2-16,10 6-3 16,0 0 2-16,9 6-7 15,3 7 3-15,1 4 2 16,3 3-4-16,-4 2-1 16,1-5-4-16,-7-4 0 15,1-4 0-15,-7-5-1 16,-4-8 0-16,0-3 0 15,-2-2 0-15,2 1-1 16,-2-2 2-16,-2 3-2 16,-2-1 2-16,0 4-1 15,0-3 0-15,0-3-1 16,-3 3 1-16,-7-3 1 16,2 0-1-16,1 0 3 0,1-1-2 15,-1-4 2-15,-1 4-1 16,6-7 0-16,1 3-1 15,1 2 3-15,0 2-2 16,0 5 3-16,0 3 1 16,1 1-3-16,2 3 4 15,-3 0 5-15,0 0-5 16,0 4 5-16,0-5-2 16,0 3-4-16,-1 0-2 15,-2-3-1-15,3 3 1 0,0 1-2 16,0 2 0-1,0-6-1-15,0-3 2 0,0-4-2 16,0-2 1-16,0 0-1 16,0 1 1-16,0 3-1 15,-3 1 0-15,1 4 1 16,2 3 3-16,0 7-2 16,0 8-2-16,0 7 0 15,0 11 2-15,2-2-2 16,-1-5 1-16,1-13-2 15,-2-3 2-15,0-16 0 16,0-25 0-16,0-21-2 16,0-25-6-16,0-6-24 15,-3-6-62-15,3 0 92 16,0 0 0-16,0 0 0 0,0-21 0 16,7-55 0-16,3-62 0 15</inkml:trace>
  <inkml:trace contextRef="#ctx0" brushRef="#br0" timeOffset="-159681.95">17811 11612 311 0,'0'0'50'0,"0"0"-9"15,0 0-7-15,0 0-3 16,0 0-13-16,0 0 28 15,0 0 39-15,84-3-21 16,-25 3-21-16,15 0-33 16,24-8-3-16,18-1 24 0,21-4-22 15,13-4-9-15,9 5 3 16,6-2-3 0,-3 4 1-16,-12 0-1 0,-5 1 1 15,-12-2-1-15,-6-2 0 16,-4-6-2-16,-3-1 4 15,1-1-2-15,-1-2 0 16,3 4 0-16,-4-4 1 16,0 4-1-16,1-2 0 15,-3 4 1-15,-4-2-1 16,-5-1 0-16,-9 1-1 16,-8-2 1-16,-8 2 0 15,-7-2 1-15,-8-1 0 0,-7 2-1 16,-5 3 0-16,-3 1 3 15,-2 2-3-15,4-2 0 16,1 2 0-16,5-2 2 16,2 2 0-16,1 2-2 15,11-2 5-15,6 1 2 16,10 0 27-16,10 3-11 16,11 1-5-16,9 5-13 15,12-3-1-15,7 3 1 16,4-1-2-16,3 2-2 15,6 1-1-15,-3 0 2 16,3-1-2-16,5 3 3 16,5 0 0-16,9 0 6 0,-1 0-2 15,2 0 0-15,3 0 0 16,-1 0-5-16,5 13-2 16,-1 0-1-16,6 4 1 15,0 2 0-15,-3 4 0 16,-7 0 0-16,-9 4 0 15,-1 3-2-15,-8-4 0 16,-1 4 2-16,0-3 0 16,-4-2 0-16,0 2 2 15,0 0-1-15,5 1-1 16,4 3 1-16,6-1-1 16,3 7 1-16,0-5 0 0,-6 2 0 15,-4-3-1-15,-12-4 0 16,-5-3 0-16,-7-4-1 15,-4-4 1-15,5 0 0 16,2-6 5-16,3 3-3 16,-1-2 3-16,2-1-1 15,-7 3-4-15,-6-1 0 16,-4-2-1-16,-10-3 1 16,-4-7 0-16,2 0 0 15,-1 0 1-15,2 0-1 16,6 0 1-16,6 0 1 15,7-6 3-15,-3 3-5 16,2-4 0-16,-5 1-3 16,-5-1 4-16,-2 1-1 15,-4-1 0-15,3 3 2 0,2-5 3 16,8 2-3-16,10-3 3 16,5 0-6-16,7 0 1 15,2 0 0-15,-2 3-3 16,-5 0 6-16,-5 7 1 15,-15-2 8-15,-8 2-1 16,-13 0-6-16,-2-3 2 16,-8 2-4-16,-11-5-1 15,-4 2 3-15,-12-2-2 16,-10 2 3-16,-7 1 0 16,-10 3 6-16,-10 0-1 15,-13 0-7-15,-9 0 1 0,-7 0-3 16,6 0 3-16,-9 0-1 15,0 0 9-15,0 0 4 16,0 0-4-16,0-3-4 16,0 3-6-16,0 0-3 15,0 0-23-15,0 0-127 16,0 0-372-16</inkml:trace>
  <inkml:trace contextRef="#ctx0" brushRef="#br0" timeOffset="-156297.28">18583 11846 498 0,'0'-10'152'16,"0"7"-96"-1,0 0 1-15,4 3 23 0,15 0-13 16,17 0-36-16,13 9 4 15,9 15-11-15,1 16-13 16,-2 6-7-16,-9 13-2 16,-11 5-1-16,-14 5-2 15,-14 6 1-15,-9 1 0 16,-12-6 0-16,-20-1-1 16,-10-6-8-16,-4-14-1 15,0-12 7-15,-2-14 3 16,3-13 0-16,2-10 13 15,3-13 22-15,5-20 20 16,9-4 5-16,13-2-28 0,13-1-17 16,0 7-15-1,20-3-17-15,19 3-37 0,13 3-36 16,16 3-76-16,3 4-240 16</inkml:trace>
  <inkml:trace contextRef="#ctx0" brushRef="#br0" timeOffset="-155904.31">19410 11810 722 0,'0'0'94'16,"0"0"-76"-16,0 0 1 15,0 0 25-15,0 0-14 16,0 0 5-16,-28 90-7 16,28-41-1-1,0 6-5-15,0 3-14 0,-7 1-5 16,-5 3 0-16,-5 1 3 16,0 0-6-16,-1-4 4 15,5-5-1-15,6-9-1 16,7-11 0-16,0-12-2 15,31-8 11-15,18-14 24 0,20 0 7 16,16-20-7 0,6-10-26-16,-3-3-7 0,-11 4 0 15,-15 2-2-15,-16 10-2 16,-17 4-22-16,-13 7-53 16,-13 2-73-16,-3 1-195 15</inkml:trace>
  <inkml:trace contextRef="#ctx0" brushRef="#br0" timeOffset="-155577.18">18300 13112 732 0,'0'0'25'0,"0"0"-5"16,0 0 128-16,0 0-77 15,0 0-55-15,0 0-1 16,325-59 32-16,-156 42-16 16,16-1-16-16,13 3-3 15,4 1 0-15,-1-3-12 16,-1 4 4-16,-11-2-4 15,-20 4 0-15,-39 5-5 16,-48 2-12-16,-47 4-57 0,-35 0-91 16,-44 10-117-1,-35 1 3-15</inkml:trace>
  <inkml:trace contextRef="#ctx0" brushRef="#br0" timeOffset="-155170.25">18970 13244 740 0,'0'0'76'0,"0"0"-69"0,0 0 16 15,0 0 65-15,0 0-53 16,0 0-24-16,83 38 28 15,-37-6 7-15,0 7-33 16,-5 10-10-16,-10 4-3 16,-12 9 0-16,-9 4 0 15,-10 8-6-15,-21-2 6 16,-20-6-14-16,-11-7 14 16,-7-18 3-16,-7-9-1 15,3-16 3-15,1-12 13 16,0-4 20-16,7-20 18 15,10-12-10-15,16-5-17 0,12 1-8 16,17 3-10 0,3 6-11-16,33 4-11 0,15 7-34 15,19 6-13-15,10 6-52 16,5 4-76-16,-10 0-187 16</inkml:trace>
  <inkml:trace contextRef="#ctx0" brushRef="#br0" timeOffset="-154467.09">19625 13188 428 0,'0'0'80'0,"0"0"78"15,0 0-9-15,0 0-44 16,0 0-58-16,0 0-36 15,-12 35-4-15,5 2 39 16,2 0-3-16,3 5-11 16,2 1 2-16,0 3-4 15,0 1-13-15,6 3 0 0,2 5-4 16,-5 5-4-16,0-1-8 16,-3 0 1-16,0-8-1 15,0-11 0-15,0-16-1 16,0-9-1-16,0-8 1 15,0-7 0-15,0 0 7 16,0-14 14-16,0-13-21 16,6-15-7-16,4-2-5 15,2-1-1-15,2 5-11 16,3 10 14-16,5 7 6 16,3 6-2-16,9 4-3 0,2 3 5 15,-4 7 4-15,0 3 0 16,-2 0 2-16,-5 6-2 15,-2 12 6-15,-4 5-1 16,-2 6-4-16,-4 8-1 16,-6 6 0-16,-5-4 0 15,-2 4 2-15,0-6-1 16,-15-1-1-16,-15-4 0 16,-12-5-1-16,-7-7 2 15,-9-7 3-15,-1-13 0 16,3 0 0-16,5-17 4 15,5-19-8-15,14-13-8 0,20-17-35 16,12-17-68 0,41-12-164-16</inkml:trace>
  <inkml:trace contextRef="#ctx0" brushRef="#br0" timeOffset="-153821.3">20832 12735 532 0,'0'0'76'0,"0"0"-2"16,0 0 47-16,0 0-23 15,0 0-37-15,0 0-16 0,-5 0 2 16,5 0-6-16,0 0-9 16,0 0-4-16,0 0 1 15,0 0-6-15,5 0-3 16,8 0-9-16,9-3 3 15,9-1-1-15,7 1-8 16,2-1-1-16,5 1 0 16,0 0-4-16,0 1 0 15,-1 0 0-15,-6-1 0 16,-9 3 1-16,-11 0-1 16,-10 0 0-16,-7-3 2 0,-1 3 4 15,0 0 2-15,0 0 5 16,0 0-3-16,0 0-6 15,0 0-4-15,0 0-3 16,0 0-17-16,0 0-62 16,-1 0-81-16,-11 8-82 15,-11 0-232-15</inkml:trace>
  <inkml:trace contextRef="#ctx0" brushRef="#br0" timeOffset="-153289.16">20832 13071 60 0,'0'0'122'15,"0"0"-91"-15,0 0 82 0,0 0 29 16,0 0-7-16,0 0-36 15,5 8-18-15,0-8-16 16,4 0-14-16,10 0-3 16,8 0 10-16,12 0-9 15,9 0-21-15,12 0-14 16,4 0-2-16,4-7-1 16,-4 3-1-16,-7-2-7 15,-9 2 2-15,-9-1 4 16,-9 3 5-16,-10 0 8 15,-8-1-2-15,-5 0 2 16,-3 3-3-16,-4 0-2 0,0 0 0 16,0 0-7-16,0 0-7 15,0 0-3-15,0 0-10 16,0 0-89-16,-15-2-171 16,-3-10-402-16</inkml:trace>
  <inkml:trace contextRef="#ctx0" brushRef="#br1" timeOffset="-146705.52">6533 7767 218 0,'0'0'80'15,"0"0"-38"-15,0 0 28 16,0 0 24-16,0 0-3 16,0 0-1-16,-22 0-26 15,22 0-13-15,4 0-25 16,14-2-9-16,15-3 12 0,28-5 21 16,30-5 8-16,27-2-26 15,28-6-25-15,15 2 3 16,5-1-10-16,4 5 1 15,-9 0 0-15,-6 5-1 16,-4 2 5-16,-8 3-5 16,-4 1-2-16,4-1 1 15,6 0 0-15,-1-1 1 16,0 2 1-16,-15-3 2 16,-14 2-2-16,-18 4-1 15,-23-1 0-15,-14 1 1 16,-15 3-1-16,-10-1 0 15,-12 0 0-15,-5-1 0 16,-8-1 0-16,-1 0 3 16,2-1-2-16,-2-1 0 0,1 1-1 15,-2 2-2-15,1 2 2 16,-6 0-3-16,0 0 3 16,-4 0-2-16,-3 0-1 15,0 0-3-15,0 0 4 16,0 0-3-16,0 0 5 15,0 0 3-15,0 0-2 16,0 0 2-16,0 0-2 16,0 0 1-16,0 0 1 15,0 0 2-15,0 0-1 16,0 0 4-16,0 0-1 16,0 0 6-16,0 0 1 0,0 0 5 15,0 0 3-15,0 0-12 16,0 0 3-16,0 0-6 15,0 0-2-15,0 0-5 16,-3 0-34-16,-27 0-197 16,-31-15-97-16,-27-25 328 15</inkml:trace>
  <inkml:trace contextRef="#ctx0" brushRef="#br1" timeOffset="-133903.62">11922 10769 401 0,'-6'-5'27'16,"6"5"13"-16,-3-2 60 16,3 2-6-16,0 0-38 15,0 0-15-15,0 0-5 16,12 0-16-16,18 0-8 15,22 0 34-15,33 0 27 16,37-5-7-16,32-12-18 16,34-6-31-16,18-4-6 15,16-2-4-15,-1 1-3 16,-5 5-3-16,-4 4 0 16,-24 6-1-16,-22 7 0 15,-26 6 0-15,-18 0 0 16,-14 0 0-16,-14 6 1 0,-9 1-1 15,-18-2-2-15,-14-4 2 16,-12-1 2-16,-14 0 1 16,-8 0 3-16,-15 0 4 15,-2 0 16-15,-2 0-2 16,0 0-2-16,0 0-6 16,0 0-14-16,0 0-2 15,0 0 0-15,0 0-4 16,0 0-2-16,0 0 2 15,0 0 1-15,0 0 2 16,0 0 1-16,0 0 0 16,0 0 1-16,0 0 1 0,0 0-2 15,0 0 2 1,0 0-2-16,0 0 6 0,0 0-4 16,0 0 2-16,0 0 0 15,0 0 0-15,0 0 3 16,0 0 0-16,0 0 2 15,0 0 4-15,0 0-1 16,0 0 3-16,0 0-5 16,0 0-6-16,0 0-1 15,0 0-1-15,0 0 0 16,0 0 1-16,0 0-2 16,0 0 1-16,0 0 0 0,0 0-2 15,0 0 2 1,0 0-1-16,0 0 0 0,0 0-1 15,0 0-1 1,0 0 0-16,0 0 1 0,0 0-1 16,0 0 0-16,-2 0 2 15,2 0 0-15,-1 0 1 16,1 0-1-16,-3 0 2 16,3 0-2-16,0 0 0 15,0 0 2-15,-3 0-1 16,3 0-2-16,0 0 1 15,0 0-1-15,0 0 0 16,0 0 0-16,0 0-1 0,0 0 1 16,0 0 0-1,0 0 0-15,0 0-1 0,-3 0 2 16,-1 0-1-16,1 0 0 16,-3 0-1-16,3 0 1 15,-4 0-2-15,4 0 2 16,2 0-1-16,-2 0-1 15,0 0 1-15,2 0 0 16,-1 0 0-16,1 0 1 16,1 0 0-16,0 0 0 15,0 0 1-15,0 0-1 16,0 0 1-16,0 0-1 16,0 0 0-16,0 0 0 15,-3 0 0-15,3 0 0 0,0 0 0 16,0 0 0-16,0 0 0 15,0 0 1 1,0 0-1-16,0 0 0 16,0 0 0-16,0 0 0 0,0 0 0 15,0 0-1-15,0 0 1 16,0 0-1-16,0 0 2 16,0 0-2-16,0 0 2 15,0 0 0-15,0 0 0 16,0 0 0-16,0 0-1 15,0 0 0-15,0 0 0 16,0 0-1-16,0 0 1 16,0 0 0-16,0 0 0 0,0 0-1 15,0 0 1 1,0 0 0-16,0 0-1 0,0 0 1 16,0 0 0-16,0 0-1 15,0 0 1-15,0 0 0 16,0 0 0-16,0 0 0 15,0 0 1-15,0 0-2 16,0 0 1-16,0 0 0 16,0 0 0-16,0 0-1 15,0 0 0-15,0 0 1 16,0 0-2-16,0 0 2 16,0 0 0-16,0 0 0 0,0 0-1 15,0 0 1-15,0 0 0 16,0 0 0-16,0 0-1 15,0 0 0-15,0 0 1 16,0 0 0-16,0 0-1 16,0 0 0-16,0 0 1 15,0 0 0-15,0 0 0 16,0 0 0-16,0 0 0 16,0 0-3-16,0 0 3 15,0 0-1-15,0 0 1 16,0 0-1-16,0 0 1 15,0 0 0-15,0 0 0 16,0 0-1-16,0 0 1 16,0 0-1-16,0 0 0 15,0 0 1-15,0 0-2 0,0 0 2 16,0 0-1-16,0 0-1 16,0 0 2-16,0 0-2 15,0 0 2-15,0 0-1 16,0 0 2-16,0 0-2 15,0 0 1-15,0 0 0 16,0 0-1-16,0 0 0 16,0 0 1-16,0 0-2 15,0 0 2-15,0 0-1 16,0 0 1-16,0 0 0 16,0 0 0-16,0 0 0 15,0 0 0-15,0 0-1 0,0 0 1 16,0 0 0-16,0 0 0 15,0 0 0-15,0 0-1 16,0 0 1-16,0 0 0 16,0 0 0-16,0 0 1 15,0 0-2-15,0 0 1 16,0 0 0-16,0 0 0 16,0 0-1-16,0 0 1 15,0 0 0-15,0 0-2 16,0 0 1-16,0 0 1 15,0 0 0-15,0 0-1 16,0 0 2-16,0 0-1 16,0 0 0-16,0 0 0 15,0 0-1-15,0 0 1 16,0 0-1-16,0 0 0 0,0 0-3 16,0 0 3-16,0 0 1 15,0 0 0-15,0 0 0 16,0 0 0-1,0 0 0-15,0 0 0 0,0 0 0 16,0 0 0-16,0 0 0 16,0 0-3-16,0 0 2 15,0 0-1-15,0 0-2 16,0 0 1-16,0 0-2 16,0 0 3-16,0 0 0 0,0 0 1 15,0 0 1 1,0 0-1-16,0 0 1 0,0 0 0 15,0 0-3-15,0 0 3 16,0 0-1-16,0 0 1 16,0 0 0-16,0 0 0 15,0 0 0-15,0 0 0 16,0 0-1-16,0 0 1 16,0 0 0-16,0 0-1 15,0 0 0-15,0 0 0 16,0 0 0-16,0 0 1 15,0 0-2-15,0 0 1 16,0 0 1-16,0 0 0 0,0 0 0 16,0 0 1-1,0 0-1-15,0 0 0 0,0 0-1 16,0 0 1-16,0 0 0 16,0 0 1-16,0 0-2 15,0 0 1-15,0 0 0 16,0 0 0-16,0 0 0 15,0 0 0-15,0 0 0 16,0 0 0-16,0 0-1 16,0 0 0-16,0 0 1 15,0 0 0-15,0 0-1 16,0 0 1-16,0 0 0 16,0 0-1-16,0 0 1 15,0 0 0-15,0 0 0 0,0 0 0 16,0 0 0-16,0 0 0 15,0 0 0-15,0 0 1 16,0 0-2-16,0 0 1 16,0 0 0-16,0 0-1 15,0 0 1-15,0 0 0 16,0 0 0-16,0 0 0 16,0 0 0-16,0 0 0 15,0 0 0-15,0 0 0 16,0 0 0-16,0 0 0 15,0 0 0-15,0 0-1 16,0 0 1-16,0 0 0 16,0 0 0-16,0 0 0 15,0 0 0-15,0 0 0 16,0 0 0-16,0 0 1 0,0 0-1 16,0 0 0-16,0 0 0 15,0 0 0-15,0 0 0 16,0 0 0-16,0 0 0 15,0 0 1-15,0 0-2 16,0 0 1-16,0 0 0 16,0 0 0-16,0 0 0 15,0 0 0-15,0 0 0 16,0 0 1-16,0 0-2 16,0 0 1-16,0 0 0 0,0 0 0 15,0 0 0 1,0 0 0-16,0 0 0 15,0 0 0-15,0 0-1 0,0 0 1 16,0 0 0-16,0 0 0 16,0 0 0-16,0 0 0 15,0 0 0-15,0 0 0 16,0 0-1-16,0 0 1 16,0 0 0-16,0 0 0 15,0 0 0-15,0 0 1 16,0 0-1-16,0 0 0 15,0 0 0-15,0 0 0 16,0 0 0-16,0 0 0 0,0 0-1 16,0 0 1-1,0 0 0-15,0 0 1 0,0 0-1 16,0 0 0-16,0 0 0 16,0 0 0-16,0 0 0 15,0 0 0-15,0 0 0 16,0 0 1-16,0 0-2 15,0 0 1-15,0 0 0 16,0 0-1-16,0 0 2 16,0 0-1-16,0 0 0 15,0 0 0-15,0 0 0 16,0 0 0-16,0 0 0 16,0 0 0-16,0 0 1 15,0 0-1-15,0 0 0 0,0 0 0 16,0 0 0-1,0 0 0-15,0 0 0 0,0 0-1 16,0 0 1-16,0 0 0 16,0 0 0-16,0 0 0 15,0 0 0-15,0 0 0 16,0 0 0-16,0 0 0 16,0 0 0-16,0 0 0 15,0 0 0-15,0 0 0 16,0 0 0-16,0 0 0 15,0 0 0-15,0 0 0 16,0 0 1-16,0 0-1 16,0 0 0-16,0 0 0 15,0 0 0-15,0 0 0 16,0 0 0-16,0 0-1 0,0 0 1 16,0 0 0-16,0 0 0 15,0 0 0-15,0 0 0 16,0 0 0-16,0 0 0 15,0 0 0-15,0 0 1 16,0 0-1-16,0 0 0 16,0 0-1-16,0 0 1 15,0 0 1-15,0 0-1 16,0 0 0-16,0-1-4 16,0-4-64-16,0-2-97 0,4-6-282 15</inkml:trace>
  <inkml:trace contextRef="#ctx0" brushRef="#br1" timeOffset="-129651.23">18522 10422 51 0,'0'0'80'0,"0"0"11"0,0 0-38 16,0 0-2-16,0 0 10 15,0 0-14-15,0 0-1 16,-4-15-2-16,15 15-15 16,11 0 10-16,10 0-2 15,14 0 0-15,16 0 11 16,14 0-10-16,16 0-7 16,13 0-11-16,4 0-3 15,-1 0-1-15,9 0-10 16,-2 0 4-16,3 0-8 15,2 0-2-15,1 0 0 16,5 0 0-16,1 0-2 16,1 0 2-16,-4 0 0 15,-10 0 6-15,-10 0-3 16,-16-4-3-16,-16-2 0 0,-11 3 1 16,-19 2 1-16,-13-2-2 15,-16 3 3-15,-6 0-1 16,-3 0 3-16,-4 0 4 15,0 0 5-15,0 0-9 16,0 0-1-16,3 0-3 16,-3 0 3-16,3 0 1 15,-3 0 3-15,0 0 2 16,0 0 1-16,0 0-8 16,0 0 4-16,0 0-4 0,0 0 2 15,0 0 1 1,0 0-1-16,0 0 3 0,0 0 0 15,0 0-3-15,0 0 5 16,0 0 3-16,0 0-4 16,0 0 0-16,0 0-6 15,0 0 1-15,0 0-2 16,0 0-2-16,0 0 1 16,0 0-1-16,0 0 2 15,0 0 0-15,0 0-2 16,0 0 1-16,0 0 3 15,0 0-2-15,0 0 0 16,0 0 0-16,0 0 0 0,0 0 0 16,0 0-1-16,0 0 0 15,0 0 0-15,0 0-1 16,0 0 2-16,0 0-2 16,0 0 2-16,0 0-2 15,0 0 0-15,0 0 0 16,0 0 1-16,0 0-1 15,0 0-1-15,0 0 1 16,0 0 0-16,0 0 0 16,0 0 0-16,0 0 0 15,0 0-2-15,0 0 3 16,0 0-1-16,0 0 0 16,0 0 0-16,0 0 1 15,0 0-1-15,0 0 0 0,0 0 0 16,0 0 1-16,0 0-1 15,0 0 0-15,0 0 0 16,0 0 2-16,0 0 0 16,0 0-2-16,0 0 0 15,0 0 0-15,0 0-3 16,0 0 3-16,0 0 0 16,0 0 3-16,0 0 0 15,0 0-1-15,0 0 0 16,0 0-2-16,0 0 3 15,0 0-2-15,0 0 0 16,0 0 2-16,0 0-2 16,0 0-1-16,0 0 1 0,0 0-1 15,0 0 1 1,0 0-1-16,0 0 1 0,0 0 1 16,0 0 1-16,0 0-2 15,0 0 3-15,0 0-1 16,0 0-1-16,0 0 0 15,0 0-2-15,0 0 3 16,0 0-1-16,0 0-1 16,0 0 0-16,0 0 0 15,0 0-1-15,0 0 3 16,0 0-2-16,0 0 1 16,0 0-1-16,0 0-1 0,0 0 2 15,0 0-1-15,0 0-1 16,0 0 1-16,0 0 0 15,0 0-2-15,0 0 1 16,0 0 0-16,0 0 0 16,0 0 0-16,0 0 0 15,0 0 2-15,0 0-2 16,0 0 4-16,0 0-3 16,0 0 0-16,0 0 2 15,0 0-3-15,0 0 0 16,0 0 0-16,0 0 0 15,0-3 0-15,0 3 0 16,0 0 0-16,0 0-1 0,0 0 2 16,0 0-1-16,0 0 0 15,0 0 0-15,0 0 1 16,0 0 2-16,0 0-3 16,0 0 1-16,0 0 0 15,0 0-1-15,0 0 0 16,0 0 0-16,0 0 0 15,0 0 1-15,0 0-1 16,0 0 0-16,0 0 0 16,0 0 0-16,-3 0 0 15,3 0 0-15,0 0 0 16,0 0-1-16,0 0 2 16,0 0-1-16,0 0 0 15,0 0-1-15,0 0 1 16,0 0 0-16,0 0 0 0,0 0 0 15,0 0 1-15,0 0-1 16,0 0-1-16,0 0 1 16,0 0 0-16,0 0 0 15,0 0 0-15,0 0 0 16,0 0 0-16,0 0 0 16,0 0 1-16,-3 0-1 15,3 0 0-15,0 0 0 16,0-1 0-16,0 1-1 15,0 0 1-15,0 0 0 16,0 0 0-16,0 0-1 16,0 0 1-16,0 0 1 15,0 0-1-15,0 0-1 0,-4 0 1 16,4 0-1-16,0 0 2 16,0 0-1-16,0 0 0 15,0-2 0-15,-1 2 0 16,1 0 0-16,-4-1 0 15,2-2 0-15,-1 3-1 16,0 0 1-16,2 0 0 16,1 0 0-16,-2 0 0 15,1 0 0-15,1 0 0 16,-2-3 0-16,1 3 0 16,-1 0 0-16,2-1 0 0,0 1 0 15,0 0 1 1,-1 0-1-16,1 0 1 0,0 0-1 15,0 0 0-15,0 0-1 16,0 0 0-16,0 0 1 16,0 0-1-1,0 0 0-15,0 0 1 0,0 0 0 16,0 0 0-16,0 0 0 16,0 0-1-16,0 0 2 15,0 0-1-15,0 0 0 16,0 0 0-16,0 0-1 15,0 0 0-15,0 0 0 16,0 0 1-16,0 0-2 0,0 0 2 16,0 0-1-1,0 0 0-15,0 0 1 0,0 0-1 16,0 0 1-16,0 0 0 16,0 0 0-16,0 0 0 15,0 0 1-15,0 0-1 16,0 0 0-16,0 0 0 15,0 0-1-15,0 0 1 16,0 0 0-16,0 0 0 16,0 0-1-16,0 0 0 15,0 0 1-15,0 0 0 16,0 0 1-16,0 0-1 16,0 0-2-16,0 0 2 15,0 0-1-15,0 0 1 0,0 0-1 16,0 0 2-16,0 0-2 15,0 0 1-15,0 0 0 16,0 0 1-16,0 0-1 16,0 0 0-16,0 0 1 15,0 0-1-15,0 0 0 16,0 0 0-16,0 0 1 16,0 0-1-16,0 0 0 15,0 0-1-15,0 0 1 16,0 0 0-16,0 0-1 15,0 0 1-15,0 0 0 16,0 0 1-16,0 0-1 16,0 0 2-16,0 0-2 0,0 0-1 15,0 0 1 1,0 0 0-16,0 0 0 0,0 0-1 16,0 0 1-16,0 0 0 15,0 0 0-15,0 0 0 16,0 0 0-16,0 0 0 15,0 0 0-15,0 0 0 16,0 0 0-16,0 0 0 16,0 0 0-16,0 0 0 15,0 0 0-15,0 0-1 16,0 0 2-16,0 0-1 16,0 0 0-16,0 0 2 0,0 0-4 15,0 0 2 1,0 0 0-16,0 0 0 0,0 0 0 15,0 0 0-15,0 0 0 16,0 0 0-16,0 0 0 16,0 0 0-16,0 0 0 15,0 0 0-15,0 0 2 16,0 0-3-16,0 0 1 16,0 0 0-16,0 0 0 15,0 0 0-15,0 0 0 16,0 0 1-16,0 0-1 15,0 0 0-15,0 0-1 16,0 0 1-16,0 0 0 0,0 0 0 16,0 0 0-1,0 0-1-15,0 0 1 0,0 0 2 16,0 0-2-16,0 0 0 16,0 0-1-16,0 0 1 15,0 0 1-15,0 0-1 16,0 0 0-16,0 0 0 15,0 0 0-15,0 0-1 16,0 0 0-16,0 0 1 16,0 0 0-16,0 0 1 15,0 0 0-15,0 0-1 16,0 0 0-16,0 0 0 16,0 0 0-16,0 0-1 15,0 0 0-15,0 0 1 0,0 0 0 16,0 0 0-16,0 0 2 15,0 0-2-15,0 0 0 16,0 0 1-16,0 0-2 16,0 0 2-16,0 0-2 15,0 0 1-15,0 0-1 16,0 0-6-16,0 0-55 16,0 0-67-16,4 0-136 15,5 0-328-15</inkml:trace>
  <inkml:trace contextRef="#ctx0" brushRef="#br1" timeOffset="-127535.95">22859 12335 30 0,'0'0'119'0,"0"0"-7"16,0 0 1-16,0 0 31 0,0 0 0 15,0 0-61 1,0 0-20-16,21-19-4 0,-21 19-16 16,0 0-17-16,0 0-10 15,0 0-12-15,-22 6-4 16,-20 11 5-16,-22 9 11 15,-24 10-5-15,-16 0-6 16,-4 8 3-16,5 2 2 16,13 0-6-16,21-2 8 15,27-9-9-15,18-5-1 16,22-4-2-16,2-2 0 16,40-4 5-16,23-1 5 0,26-8 36 15,21-3-19 1,9-7-18-16,3-1-4 0,-6 0-1 15,-16 0-4-15,-13 3-1 16,-23 1 0-16,-20 2-4 16,-25 4 1-16,-19 3-3 15,-5 4-12-15,-38 12 12 16,-22 5 7-16,-29 2 19 16,-14 0-5-16,-1 1 8 15,14-4 5-15,20-3-9 16,23-4-8-16,20-4-2 15,16-5-7-15,15-3 0 16,1-1-1-16,34-3 4 0,30 0 25 16,23-4 12-1,26-5-24-15,9-1-8 0,2 0-6 16,-3 0-1-16,-12-4-1 16,-12-3 0-16,-19-1-1 15,-22 0 1-15,-21 4 0 16,-18 1 0-16,-9 1 6 15,-8 2 8-15,0 0 1 16,0-4-6-16,0 4-2 16,0 0-8-16,0 0-5 15,0 0 5-15,0 0-13 16,0 0-30-16,0 0-88 16,-5-11-116-16,-1-9-519 15</inkml:trace>
  <inkml:trace contextRef="#ctx0" brushRef="#br1" timeOffset="-126387.02">23987 12388 217 0,'0'0'60'16,"0"0"8"-16,0 0 74 16,0 0 5-16,0 0-48 15,0 0-23-15,72-42-55 16,-72 54-21-16,-11 18-13 15,-16 13 13-15,-9 10 13 16,-10 0-9-16,-8 0-4 16,-12-7 10-16,-11-9-7 0,-8-5 0 15,-1-9 1 1,7-6 2-16,16-12-1 0,21-5 13 16,23 0 5-16,14-7 43 15,5-14-18-15,9-3-31 16,21-1-16-16,12 8 5 15,15 6 4-15,7 11-1 16,5 0 1-16,2 20 2 16,-4 20 1-16,-3 13-8 15,-4 6 10-15,-6 11-9 16,-13 2-6-16,-5-2 4 16,-6-7-8-16,2-6-14 0,-1-12-67 15,3-12-159 1,-2-16-204-16</inkml:trace>
  <inkml:trace contextRef="#ctx0" brushRef="#br1" timeOffset="-126169.09">24430 12999 220 0,'0'0'690'16,"0"0"-678"-16,0 0-9 15,0 0 14-15,0 0 30 16,0 0-13-16,-39 123-12 16,39-78-12-16,9-1-2 0,3-2-8 15,-4-5-9-15,-5-5-40 16,-3-7-92-16,0-9-149 16</inkml:trace>
  <inkml:trace contextRef="#ctx0" brushRef="#br1" timeOffset="-125966.64">24475 12656 863 0,'0'0'8'0,"0"0"-2"16,0 0 59-16,0 0-26 15,0 0-39-15,0 0-13 16,0 0-90-16,42-21-183 16</inkml:trace>
  <inkml:trace contextRef="#ctx0" brushRef="#br1" timeOffset="-125391.18">24975 12365 388 0,'0'0'265'16,"0"0"-242"-16,0 0 17 15,0 0 45-15,0 0-33 16,0 0-25-16,-140 6-9 15,120 41-6-15,7 12 5 16,13 0-14-16,0-2-2 16,31-11-1-16,18-13 0 15,9-16-2-15,10-13-36 16,-4-4-17-16,-6-20 13 16,-9-14 31-16,-10-5 11 0,-12-4 4 15,-9 4-3-15,-10 8 4 16,-8 8 5-16,0 9 15 15,0 8 15-15,-7 6-23 16,0 7-17-16,1 19-3 16,1 14 3-16,5 6 19 15,0 8 14-15,6 1-5 16,12 1-7-16,3 3-1 16,0 2-10-16,-5 2-5 15,-2-5-5-15,-5-1 2 16,-5-4-2-16,-4-5 0 15,0-4-1-15,-9-4 1 16,-9-7-1-16,-3-4-3 16,-6-8 4-16,-4-8 4 0,-3-6-2 15,-2-7 6-15,-3 0 2 16,8-20-1 0,10-10-3-16,18-7-6 0,6-6-55 15,39-10-111-15,21-3-297 16</inkml:trace>
  <inkml:trace contextRef="#ctx0" brushRef="#br1" timeOffset="-125141.4">25710 12854 621 0,'0'0'214'0,"0"0"-207"0,0 0 7 16,0 0 90-16,0 0-22 15,0 0-37-15,-50 208 0 16,50-156-14-16,0 1-20 16,0-6-3-16,0-7-6 15,0-1-3-15,-2-9 2 16,-1-4-2-16,0-9-14 16,-2-3-53-16,2-8-74 15,-4-6-107-15,3-6-317 16</inkml:trace>
  <inkml:trace contextRef="#ctx0" brushRef="#br1" timeOffset="-124940.91">25839 12517 882 0,'0'0'143'0,"0"0"-89"15,0 0 6-15,0 0 12 16,0 0-15-16,0 0-38 16,-13-33-19-16,29 33-33 15,1-3-112-15,-3-1-167 16</inkml:trace>
  <inkml:trace contextRef="#ctx0" brushRef="#br1" timeOffset="-121775.2">24214 10057 90 0,'0'0'83'0,"0"0"-34"16,0 0 37-16,0 0 4 16,0 0 3-16,0 0-13 15,6-7-17-15,9 3-20 0,11 4-11 16,16 0 0-16,20 0 2 15,15 0-10-15,14 0-5 16,9 4-10-16,8 1 1 16,6 2-9-1,4-4 2-15,1-1-3 0,-2-2 1 16,-8 0 3-16,-12 0-4 16,-12 0 4-16,-15 0-4 15,-10 0 0-15,-10 0 0 16,-11 0 1-16,-9 2-1 15,-9 1-1-15,-8 2-1 0,-1-3 2 16,-1 4 0 0,-1-1-1-16,0-3 1 0,1 2 1 15,-5-4 2-15,2 3-1 16,-3 1 3-16,-2-4 4 16,-1 0 10-16,-1 0 9 15,-1 0 0-15,0 0-12 16,0 0-8-16,0 0-5 15,0 0-3-15,0 0 1 16,0 0 0-16,0 0 1 16,0 0-1-16,0 0 3 15,0 0 1-15,0 0 2 16,0 0 1-16,0 0 1 16,0 0 2-16,0 0-1 15,0 0 1-15,0 0-5 0,0 0-3 16,0 0-3-16,0 0 0 15,0 0 0-15,0 0 2 16,0 0-2-16,0 0 1 16,0 0-1-16,0 0 0 15,0 0 0-15,0 0 1 16,0 0 0-16,0 0-1 16,0 0 1-16,0 0 3 15,0 0 2-15,0 0 5 16,0 0 0-16,0 0-9 15,0 0-1-15,0 0-1 16,0 0-1-16,0 0 1 0,0 0 0 16,0 0 1-16,0 0-1 15,0 0 0 1,0 0 0-16,0 0 0 0,0 0 0 16,0 0 0-16,0 0-1 15,0 0 1-15,0 0 0 16,0 0 0-16,0 0 0 15,0 0-1-15,0 0 1 16,0 0 1-16,0 0-1 16,0 0 1-16,0 0 2 15,0 0-3-15,0 0-5 16,0 0 5-16,0 0-2 16,-1 0 0-16,-4 0 2 0,1 0 0 15,1 0 0-15,3 0 1 16,-1 0 0-16,1 0 2 15,0 0-3-15,0 0 1 16,0 0 3-16,0 0-4 16,0 0 3-16,0 0-2 15,-2 0-1-15,2 0 0 16,0 0 1-16,0 0-2 16,0 0 1-16,0 0 0 15,0 0 0-15,0 0 1 16,0 0 0-16,0 0-1 15,0 0 2-15,0 0-1 0,0 0 1 16,0 0-2-16,0 0 2 16,0 0 2-16,0 0-4 15,0 0 4-15,0 0-3 16,0 0 2-16,0 0-1 16,0 0-2-16,0 0 1 15,0 0-1-15,0 0 1 16,0 0-1-16,0 0 0 15,0 0 0-15,0 0 2 16,0 0-2-16,0 0 1 16,0 0-1-16,0 0 0 15,0 0 1-15,0 0-1 16,0 0 1-16,0 0-1 16,0 0 0-16,0 0 0 15,0 0-2-15,0 0 2 0,0 0-1 16,0 0 1-16,0 0 1 15,0 0 0-15,0 0 0 16,0 0 1-16,0 0 0 16,0 0-2-16,0 0 2 15,0 0-1-15,0 0 0 16,0 0 0-16,0 0 0 16,0 0-1-16,0 0 1 15,0 0-1-15,0 0 0 16,0 0 0-16,0 0 0 15,0 0 4-15,0 0-4 16,0 0 3-16,0 0-1 0,0 0-1 16,0 0-1-1,0 0 1-15,0 0-1 0,0 0 0 16,0 0 0-16,0 0 0 16,0 0 0-16,0 0 1 15,0 0-1-15,0 0 0 16,0 0 3-16,0 0-1 15,0 0-1-15,0 0-1 16,0 0 0-16,0 0 1 16,0 0-2-16,0 0 2 15,0 0-2-15,0 0 0 16,0 0 1-16,0 0 1 16,0 0-1-16,0 0 1 0,0 0-1 15,0 0 0-15,0 0 0 16,0 0 0-16,0 0-2 15,0 0 2-15,0 0 1 16,0 0 0-16,0 0 0 16,0 0-1-16,0 0-2 15,0 0 2-15,0 0-1 16,0 0 1-16,0 0 0 16,0 0 0-16,0 0 0 15,0 0 0-15,0 0 0 16,0 0 0-16,0 0 1 15,0 0 0-15,0 0-1 0,0 0 1 16,0 0-1-16,0 0 2 16,0 0-4-16,0 0 2 15,0 0 0-15,0 0 2 16,0 0-2-16,0 0-3 16,0 0 3-16,0 0 0 15,0 0 1-15,0 0-1 16,0 0 2-16,0 0 0 15,0 0-1-15,0 0 0 16,0 0 1-16,0 0-1 16,0 0-1-16,0 0 0 15,0 0-1-15,0 0-2 16,0 0 3-16,0 0 0 16,0 0-1-16,0 0 1 15,0 0 0-15,0 0 1 0,0 0 0 16,0 0 1-16,0 0-2 15,0 0 0-15,0 0-2 16,0 0 1-16,0 0 1 16,0 0 0-16,0 0 0 15,0 0 0-15,0 0 0 16,0 0 0-16,0 0 1 16,0 0-1-16,0 0 0 15,0 0 0-15,0 0-1 16,0 0 1-16,0 0 0 0,0 0 0 15,0 0 0-15,0 0 0 16,0 0 0-16,0 0 1 16,0 0-1-1,0 0 2-15,0 0-2 0,0 0 0 16,0 0 0-16,0 0-2 16,0 0 2-16,0 0-1 15,0 0 1-15,0 0 0 16,0 0 0-16,0 0 0 15,0 0 0-15,0 0 1 16,0 0-1-16,0 0 2 16,0 0 0-16,0 0-3 15,0 0 1-15,0 0-1 16,0 0 1-16,0 0-2 16,0 0 2-16,0 0 0 0,0 0 0 15,0 0 0 1,0 0 2-16,0 0-2 0,0 0 1 15,0 0-1-15,0 0 0 16,0 0 0-16,0 0 0 16,0 0 0-16,0 0 0 15,0 0-1-15,0 0 1 16,0 0-2-16,0 0-5 16,0 0-26-16,0 0-94 15,0 0-225-15</inkml:trace>
  <inkml:trace contextRef="#ctx0" brushRef="#br1" timeOffset="-119552.85">26417 12883 450 0,'-1'0'130'0,"1"0"-107"15,0 0-17-15,0 0 23 16,0 0 80-16,9 0-11 16,25 0-16-16,23 0-31 15,22 0-33-15,11 0 1 16,8 0-8-16,-1-2-7 15,-6 2-2-15,-13 0-1 16,-13 0-1-16,-13 0-2 16,-13 2-1-16,-10 2-4 0,-6 3-21 15,-8-3-48 1,-7 5-96-16,-8-5-173 0</inkml:trace>
  <inkml:trace contextRef="#ctx0" brushRef="#br1" timeOffset="-119313.5">26682 13226 744 0,'0'0'49'15,"0"0"-42"-15,0 0 36 0,0 0 59 16,0 0-29-1,0 0-41-15,335-22-5 0,-253 19-21 16,-5 3-6-16,-5 0 0 16,-4 0-17-16,-7-3-81 15,-6-4-122-15,-15-5-335 16</inkml:trace>
  <inkml:trace contextRef="#ctx0" brushRef="#br1" timeOffset="-118646.28">28157 12603 100 0,'0'0'217'15,"0"0"-114"-15,0 0-22 16,0 0 39-16,0 0-25 16,0 0-19-16,-7-53-20 15,-7 53-22-15,-14 19-28 16,-11 15-4-16,-7 9 14 15,-2 4 10-15,8 8-10 16,7 8 4-16,9 2-11 16,15-1-2-16,9-1-5 0,12-11 2 15,31-6-2-15,18-10 7 16,19-11-3-16,11-12 1 16,3-11-7-16,-5-2-25 15,-13-15-6-15,-13-13 25 16,-12-11 6-16,-10-15 1 15,-8-15 1-15,-13-7-2 16,-15-9 1-16,-5 5-2 16,-30 2 1-16,-23 12 0 15,-19 9 12-15,-23 18-2 16,-13 19-2-16,-8 20-7 16,-3 19-1-16,13 31-39 15,21 17-140-15,24 8-386 16</inkml:trace>
  <inkml:trace contextRef="#ctx0" brushRef="#br1" timeOffset="-113174.39">21664 11629 254 0,'-4'0'83'16,"2"0"-7"-16,2 0 42 15,0 0 7-15,0 0-60 16,0 7-38-16,0 12-20 16,3 11-7-16,7 12 12 15,1 6 22-15,0 7 0 0,-4 1 1 16,-1 4 0-16,-2 5-10 15,-4 5-3-15,0-1-4 16,0 8-9-16,0 3 2 16,0-5-4-16,0 5 0 15,-4 1-2-15,-1-2 2 16,0-3-3-16,-1-6 1 16,3-5-2-16,-2 0-2 15,5-1 2-15,0-4-2 16,0-3 0-16,0-2-1 15,0-1 4-15,0-2-3 0,0-2-1 16,0-1 1 0,0-2 2-16,-9-3-3 0,0-2 1 15,3-6-1-15,2-3 1 16,4-3-1-16,0-3 0 16,0-5 3-16,0-2-4 15,3-3 2-15,1-8 3 16,2 1-3-16,-5-3 1 15,2-4 1-15,-3 0-3 16,0-2 1-16,0-1 1 16,0 0 1-16,0 0 4 15,0 0 2-15,0 0 0 16,2 0 6-16,-1 0 1 16,4 0 0-16,9 0-4 15,5 0-8-15,12-1 2 0,7-5-2 16,4 3-2-16,2 3 0 15,3 0 0-15,-3 0-2 16,-1 0 0-16,2 0 0 16,1 0 0-16,6-1-2 15,8-2 0-15,15-2 1 16,16 0-2-16,16 2-4 16,14 3 4-16,3 0 0 15,-3 0-4-15,-9 0 1 16,-8 0 5-16,-10 0-6 15,-8 0 7-15,-8 0 0 16,-9 0 2-16,-1-6-2 0,-2 3-3 16,6-4 3-1,7 7 1-15,-2-3-1 0,2 3-1 16,-1 0 1-16,-2 0 0 16,-1 0 1-16,-8 0-1 15,-4 0 1 1,-5 0-1-16,-3 0 1 0,4 0 1 15,4 0 0-15,4 0 0 16,5 0-1-16,4 0-1 16,0 0 1-16,8 0-2 15,2 0 1-15,4 0 0 16,-2-4 0-16,0 1 2 16,-5 3-1-16,-4 0 1 15,-7-3-2-15,-9 3 2 0,-4 0-2 16,-2 0 0-16,3 0-2 15,4 0 4-15,2 0-1 16,2 0 0-16,4 0 1 16,-1 3-3-16,3 4 1 15,-2 3 0-15,-1-2-2 16,-4 1 2-16,2 0 1 16,5 1 1-16,2-1-1 15,9 1 2-15,0-3-2 16,2 3 1-16,-5 0-1 15,-3 0 0-15,0-1 2 0,-5 2 0 16,0-2-2-16,-1 4-1 16,-2-2 0-16,6 2 0 15,5-3 0-15,4-1 0 16,3 1 0-16,-1 0 0 16,-1-3 2-16,-2 3-2 15,-1-3 2-15,-4-1-2 16,-2 1 0-16,-1-4 3 15,0 0-2-15,-2-3-1 16,-3 0 1-16,-5 0 0 16,1 0-1-16,0 0-2 15,4 4 1-15,1 2 1 16,1 1-2-16,-7-4 2 16,-5 1-4-16,-7-1 4 15,-9-3-1-15,0 0 1 0,-5 0 1 16,-7-10 0-16,-3 0-1 15,-7 3 3-15,-7-2 0 16,2 5-2-16,-4-4-1 16,1 3 0-16,0 1 0 15,-3 2 0-15,-3-2 1 16,0 0-1-16,-4 1 0 16,-1 1 0-16,0-3 2 15,-4 2-1-15,2-2 6 16,-1 0-2-16,-1 0 10 15,4-3 0-15,-1 2 1 16,0-5-6-16,1-1 2 0,-1-2-3 16,1-2-5-16,-1-4 8 15,0-6-10-15,-4-8 0 16,0-5-1-16,0-3-1 16,-7-8 0-16,1-4-2 15,2-3 2-15,4-4 2 16,0-1-2-16,0-2-1 15,-2-2-4-15,-4 0 5 16,-4 1-1-16,-2-5-5 16,-4 0 6-16,-2-2-3 15,-3-1 0-15,-3-2-2 16,6-1 2-16,2 6 0 16,5 10 2-16,2 8-3 0,0 9 4 15,0 6 0-15,0 4-1 16,-1 3 1-16,0 0 0 15,-1 5-4-15,-4-1 3 16,2 1-1-16,-4 5 2 16,4 0-1-16,1 4 0 15,3 3 1-15,2 0-1 16,0 7 0-16,0-2 1 16,3 3-1-16,1 1 0 15,1-2 0-15,-1 2 1 16,-1-2-1-16,-2 2-2 15,0 1-4-15,-2-1-1 0,2 0 4 16,0 2-1-16,-1 2-1 16,-2 0-1-16,-1-3 2 15,-1 3 0-15,-4-4 2 16,-1-2 1-16,-5 2-1 16,-4-1 3-16,-5-3-2 15,-5 1-2-15,0 1 3 16,-1-4-1-16,0 4-3 15,-1 2 5-15,1-3-4 16,2 4 1-16,-2-3 3 16,-2 2-3-16,-2 1 1 15,-9-3 2-15,-15 2-2 16,-17-5 2-16,-13-4 0 16,-9-4 0-16,-7-3 0 15,-1-4 0-15,1-2-2 0,5 4 0 16,7-2-4-16,7 4-1 15,3 0-3-15,0 0 3 16,-6 4 4-16,-12-1 0 16,-10-2 3-16,-8 2 0 15,-4-2 0-15,2 2 0 16,9-3-4-16,7 5 4 16,15 3 0-16,10-1 0 15,6 6 0-15,3 1 0 16,-3 2 0-16,-5-1-1 15,-14 1 2-15,-4 1 0 16,-5-1-1-16,-2-2 0 0,4 2-3 16,1-2 3-16,3 3-3 15,5-1 3-15,4-2-6 16,4 5 0-16,6-5 3 16,9 3-1-16,-1 2 4 15,1-2-2-15,-1 3 2 16,-8 0 0-16,-1 0-4 15,-3 0 1-15,-2 0-2 16,2 0 0-16,-2 0-2 16,7 0 3-16,2 0-2 15,7 0 3-15,5 0-2 16,0 0 2-16,3 0 1 16,0 0-2-16,3 4 1 0,-5 3-1 15,3-4 1-15,0 0 0 16,2 3-3-16,3-5 1 15,6-1-1-15,4 3-1 16,4-3 3-16,2 0 2 16,-2 3 2-16,-3 4 0 15,-5-1 0-15,-2 1 0 16,-3 2-1-16,2-2 1 16,1 3 0-16,3-3 0 15,2-1 0-15,4-2 0 16,2-1 0-16,4 0 0 15,5-3 0-15,3 4 0 0,-2-2 0 16,6 4 0-16,0-4 1 16,3 1-2-16,6 1 1 15,0-1 0-15,5 0 0 16,1 0 0-16,5-2 0 16,-2 0 0-16,1 1 0 15,2-2 0-15,0 0 0 16,2 0 1-16,-2 0-1 15,-3 0 0-15,2 0 0 16,-3 3 0-16,3-3-1 16,0 3 0-16,-1-3 0 15,2 1 1-15,-1-1 0 16,-5 3 1-16,0-3 0 16,-4 0-2-16,0 0 2 15,0 0-1-15,4 0 0 0,5 0 1 16,-5 0-1-16,0 0-1 15,-3 0 0-15,-3 0 0 16,-4 3 1-16,-5-3 0 16,3 3-1-16,-2-3 1 15,6 0 2-15,4 0-2 16,2 1 0-16,3-1 0 16,3 3 0-16,5-3 1 15,3 0-1-15,0 0 0 16,0 0 1-16,0 0-1 15,0 2 1-15,0-2 0 16,0 0 1-16,0 0-1 0,0 0 0 16,0 0 6-16,0 0 8 15,0 0 7-15,0 0 8 16,0 0 6-16,0 0 6 16,0 0-2-16,0 0-10 15,0 0-7-15,0 0-5 16,0 0-9-16,0 0-6 15,0 0-2-15,0 0-1 16,0 0-1-16,0 0-1 16,0 0-1-16,0 0-4 15,0 4-17-15,0 16-38 16,-11-4-99-16,-7-10-78 16</inkml:trace>
  <inkml:trace contextRef="#ctx0" brushRef="#br1" timeOffset="-93995.58">2817 6563 541 0,'-5'0'150'16,"5"0"-143"-16,0 0-3 16,0 0-2-16,0 0 43 15,5 0 7-15,17 0-29 16,17 0 0-16,22 0 2 16,12 0-7-16,8 0-9 15,-1-4-9-15,-5-1-1 16,1-3-12-16,-6 0-86 15,-12-9-221-15</inkml:trace>
  <inkml:trace contextRef="#ctx0" brushRef="#br1" timeOffset="-93725.3">3352 6370 526 0,'0'0'248'0,"0"0"-248"15,0 0-6-15,0 0 6 16,0 0 18-16,0 0-5 16,-16 4-13-16,41 1 0 15,11 3-2-15,13 5 4 16,6 0 6-16,-13 6-3 16,-9 2-5-16,-20 5-2 0,-13 7-4 15,-10 12-5-15,-32 6 11 16,-28 8 3-16,-24-2-3 15,-18 2-43-15,-6-5-82 16,5-12-204-16</inkml:trace>
  <inkml:trace contextRef="#ctx0" brushRef="#br1" timeOffset="-92450.4">628 6202 565 0,'0'0'122'15,"0"0"-77"-15,0 0-33 16,0 0-9-16,0 0-2 15,0 0-1-15,0 0 0 16,40 111 54-16,-13-49-33 0,-3 5-11 16,7-7-2-1,-4-3-7-15,3-8 1 16,-5-7-2-16,-6-12-5 0,-8-11-10 16,-5-14-13-16,-6-5 10 15,0 0 18-15,-17-17 37 16,-14-13-32-16,0 0-2 15,-5-6 0-15,12 4 30 16,5 5-9-16,10 7 18 16,9 9-7-16,0 5-10 0,0 6-25 15,0 0-1 1,12 7-22-16,13 16 7 0,11 3 16 16,0 0 0-16,0-4 0 15,-8-9-3-15,-10-4-11 16,-12-3-21-16,0-5-10 15,-6-1 39-15,0-7 6 16,0-13 11-16,-3-8-11 16,-5-3 0-16,2 1 7 15,5 7 12-15,1 5 23 16,0 8 3-16,4 5-21 16,10 5-24-16,14 0 0 15,5 11-2-15,10 17 2 16,-1 8 5-16,4 2-3 15,-7 4-4-15,-2-2-2 0,-1-4-28 16,-6-9-53 0,0-9-55-16,-6-16-139 0,-11-2-156 15</inkml:trace>
  <inkml:trace contextRef="#ctx0" brushRef="#br1" timeOffset="-92271.88">1235 6381 740 0,'0'0'67'0,"0"0"-40"16,0 0-27-16,0 0 3 16,0 0 51-16,0 0 3 15,6 201-29-15,18-138-12 16,4-2-16-16,2 0-4 16,4-6-47-16,-1-8-70 0,-6-14-206 15</inkml:trace>
  <inkml:trace contextRef="#ctx0" brushRef="#br1" timeOffset="-92099.33">1172 6261 830 0,'0'0'66'0,"0"0"-62"16,0 0-6-16,0 0 2 15,0 0-17-15,0 0-105 16,2-4-224-16,28 12 70 0</inkml:trace>
  <inkml:trace contextRef="#ctx0" brushRef="#br1" timeOffset="-91723.34">1395 6287 796 0,'0'0'21'0,"0"0"21"16,0 0 29-16,0 0-42 16,0 0-28-16,0 0-1 0,10 146 20 15,18-88-9 1,5 0-4-16,3-5-7 0,0-8-17 16,-8-6-14-16,-4-14-21 15,-12-12 0-15,-6-6-19 16,-6-7 21-16,0-7 50 15,0-18 16-15,-9-7-16 16,-6-7 0-16,0-2 3 16,-1 3 4-16,7 7-5 15,6 5 32-15,3 13 34 16,0 7-31-16,3 4-23 16,16 2-14-16,11 2-10 15,10 16 10-15,4 10 3 16,2 6-3-16,0 4 0 15,-3 2 0-15,-7 0-32 0,-9-5-84 16,-6-7-207-16</inkml:trace>
  <inkml:trace contextRef="#ctx0" brushRef="#br1" timeOffset="-91536.84">1954 6429 312 0,'0'0'609'16,"0"0"-591"-16,0 0-5 15,0 0 41-15,0 0-22 16,0 0-32-16,-9-8-48 16,9 10-127-16,-3 8-353 15</inkml:trace>
  <inkml:trace contextRef="#ctx0" brushRef="#br1" timeOffset="-84170.65">7455 15685 235 0,'0'0'174'16,"0"0"-156"-16,0 0-13 15,0 0 26-15,6 0 19 16,12 0-21-16,7-8-26 16,11 6-1-16,6-4-2 15,4 2 0-15,-7 1-18 16,-5-1 4-16,-7 0 6 16,-8 4-1-16,-11-2 2 0,-5 2-3 15,-3 0-6-15,0 0-13 16,-24 0 21-16,-9 6 8 15,-9 5 0-15,-7 1 1 16,4-2 0-16,2 1 2 16,9-2 24-16,4-5-15 15,12 2 2-15,8-3-2 16,5-2-12-16,5 0-4 16,3-1 4-16,24 0 8 15,15 0 14-15,16 0-17 16,8-2 3-16,5-6-8 15,-8 3-8-15,-12-1 5 16,-16 3-4-16,-12-2 7 0,-10 2 5 16,-10 3-3-16,-3 0 11 15,0 0 14-15,0 0-27 16,0 0-26-16,-9-5-157 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28.301"/>
    </inkml:context>
    <inkml:brush xml:id="br0">
      <inkml:brushProperty name="width" value="0.05" units="cm"/>
      <inkml:brushProperty name="height" value="0.05" units="cm"/>
    </inkml:brush>
  </inkml:definitions>
  <inkml:trace contextRef="#ctx0" brushRef="#br0">509 6 9092,'-4'-6'-540,"-4"12"386,-14 24 301,13-18-195,-26 31 74,-2-2 1,-60 52-1,-94 61 43,108-89-51,81-63-27,0-1 1,1 0 0,-1 1 0,0-1 0,1 1-1,0-1 1,-1 1 0,1 0 0,0-1 0,0 1-1,0 0 1,0 0 0,0 0 0,0 0 0,0 0-1,1 0 1,-1 0 0,1 0 0,-1 0 0,1 0-1,0 1 1,0 2 0,1-1 23,0-1 1,0 1-1,0-1 0,1 1 1,-1-1-1,1 0 0,0 0 1,0 0-1,0 0 0,0 0 0,0 0 1,4 3-1,7 6 88,1-1 0,0 0 0,0-1 0,20 10 0,-16-11-74,0-1 0,0 0 0,1-1 0,-1-1 0,2-1 0,31 5 0,-1-5-2040,69-2-1,-95-3-699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20:06.397"/>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3995 7877 26 0,'-3'0'215'0,"3"0"-180"0,0 0-10 16,0 0 64-16,0 0 19 16,0 0-10-16,0 0-25 15,0 0-24-15,0 0-18 16,0 0-13-16,0 0-10 15,0 0-4-15,0 0 0 16,6 0-1-16,3 0 12 16,-1 0 3-16,2 0-3 15,-1 0 5-15,0 0 2 16,1 0-8-16,5 0-8 16,3 0-1-16,3 0 6 15,3-2 1-15,1 2-11 16,2 0-1-16,0-1 1 0,9 0 1 15,-2-2 2 1,2 0-1-16,3 0 1 0,-1-4-2 16,-5 5-1-16,-3-3-1 15,0 4 3-15,-2-1-2 16,2 2 0-16,-3 0 0 16,3 0-1-16,0 0 0 15,10 0 1-15,0 0 0 16,4 0 7-16,5 0-6 15,0 0-1-15,-1 0 0 16,4 0-1-16,-1-1 0 16,4 1 4-16,-6 0-1 0,-1 0-3 15,-2 0-1 1,2 0 1-16,-5 0 0 0,-1 0 1 16,-6 0-1-16,1 0 1 15,0 0-1-15,2 0 1 16,3 0-1-16,7 0 1 15,3 0-2-15,1 0 0 16,-4 0 1-16,-3 0-2 16,0 0 2-16,-4 0 1 15,1 0-1-15,-1 0 1 16,-3 0-1-16,4 0-3 16,-1 0 3-16,1 0 0 15,-1 0 1-15,-3 0-1 0,4 0 0 16,-1 3-2-16,0-2 2 15,-1 3 1-15,1-1 1 16,0 0-2-16,-2 2 0 16,-1 0 0-16,-3-2 0 15,0-1 0-15,-2 0 0 16,3 0 0-16,2-2-2 16,3 0 2-16,7 0 4 15,-1 0-4-15,1 0 0 16,0 0 0-16,-4 0 0 15,-3 0 0-15,1 0-1 16,2 0 2-16,-2 0-1 16,2 0 0-16,1 0-1 15,-1 0 0-15,7 0 1 0,-1 0 0 16,1 0 1-16,3 0-1 16,3 0-1-16,-5 0 1 15,2 0 0-15,0 0 0 16,-3 0 0-16,-4 0 0 15,-2 0 0-15,-1 0 5 16,1 0-5-16,2 0 3 16,-2 0 0-16,5 0 5 15,-2 0-5-15,0 0 0 16,1 0-1-16,2 0 2 16,0 0 3-16,5-2-2 0,1-5 2 15,5 1 0-15,1-1-5 16,-3 0-1-16,-4 3 0 15,-2 0 5-15,-6 2-4 16,-4 2-1-16,-2 0-1 16,-4 0 0-16,1 0 1 15,-1 0 2-15,4 0 0 16,-1 0-2-16,4 0 4 16,-1 0-2-16,4 0-1 15,-1 0 0-15,-2 0-1 16,-1 0 0-16,-2 0-1 15,-4 0 5-15,0 0-2 16,0 0 3-16,4 0-3 16,-1 0-2-16,4-2-1 0,-3 0 0 15,8-1 0 1,-3-1 1-16,-2 4 0 0,-1 0-2 16,-4 0 2-16,1 0-1 15,-3 0 0-15,0-2 1 16,4 2-1-16,-1-2 1 15,1 0-1-15,2-1 0 16,-3-1 0-16,1 1 0 16,-1 0 0-16,-5 3 1 15,0 0-3-15,2 0 4 16,0-1 1-16,3 1-3 16,4-2-1-16,3 0 1 0,-4 0-1 15,0-1-1-15,-2 2 2 16,-8 1 0-16,0 0 0 15,-2 0-1-15,0 0 1 16,-2 0 0-16,2 0 0 16,0 0 0-16,-2-3 2 15,6 2-2-15,-1-4 0 16,3 5 0-16,-3 0 0 16,-1 0 0-16,4 0-2 15,-6 0 4-15,-3-3-2 16,-2 3 1-16,2-1 0 15,-5 0-2-15,4-1 2 16,1 0-1-16,-2-1 0 16,-1-1 0-16,-1 0 0 15,3 2 0-15,-2-1 1 0,1-1-1 16,2 0 0-16,-8 1 1 16,7 0 0-16,-5 2-1 15,1-1 1-15,2 1 1 16,-2 1-2-16,1-3 0 15,-4 3 0-15,5 0 0 16,-4 0-2-16,-1 0 0 16,0 0 2-16,-4 0-1 15,-3 0 2-15,-1 0-1 16,-1 0 5-16,-7 0-3 0,1 0 5 16,-4 0 2-16,-3 0 4 15,0 0-1-15,0 0 5 16,0 0 4-16,0 0-2 15,0 0 5-15,0 0 1 16,0 0-12-16,0 0-7 16,0 0-4-16,0 0-2 15,0 0-11-15,0 0-71 16,-3-6-114-16,-17-14-265 16</inkml:trace>
  <inkml:trace contextRef="#ctx0" brushRef="#br0" timeOffset="2049.09">7816 7879 18 0,'0'0'63'15,"0"0"37"-15,0 0 7 0,0 0-46 16,0 0 24-1,0 0-7-15,0 0-30 0,0-14-13 16,0 14-11-16,0-1-7 16,0 1-3-16,0 0-8 15,0 0-6-15,0 0-1 16,0 0-3-16,0 0-2 16,0 10 1-16,0 6 5 15,0-1 5-15,0 2-2 16,0-3-3-16,0 0 3 15,3-4-3-15,0-5 0 16,0 0 1-16,-3-5 2 16,0 0 1-16,3 0 19 15,-3-9 54-15,0-10-35 0,0-7-41 16,0 2-1-16,0-1 0 16,0 0 0-16,0 7 0 15,-3 4 5-15,3 4-4 16,0 6 0-16,-3 1-2 15,3 0 1-15,0 3-3 16,0 0 1-16,0 0-1 16,0 0-5-16,0 6-7 15,0 8 3-15,0 5 12 16,0 2-1-16,0-1 1 16,0 0 0-16,3-7 0 15,0-4 1-15,-3-6-1 16,0-2 0-16,0-1 0 0,0 0 6 15,0 0 6 1,0-7 7-16,0-9-16 0,0-4 0 16,0 1-4-16,0 1 1 15,0 6 0-15,0 6 0 16,-3 1 0-16,3 5-2 16,0 0 1-16,0 0-4 15,0 0-5-15,0 5-3 16,0 10 6-16,0 5 7 15,0 1 0-15,0 0 0 16,0-3 0-16,0-2 0 16,0-5 0-16,0-5 0 0,0-2 0 15,0-3 1-15,0-1 1 16,0 0 11-16,0-11 27 16,0-9-28-16,0-4-12 15,-3 1 4-15,-3-1-2 16,3 4-2-16,0 5 1 15,-1 8 1-15,4 5-2 16,0 2-1-16,0 0-5 16,0 0-5-16,0 2-8 15,0 10 11-15,0 4 8 16,0-2 0-16,0-6 0 16,0 0 0-16,0-6 0 15,0 1 0-15,0-3 0 0,0 0-16 16,0 0-60-1,0 0-168-15</inkml:trace>
  <inkml:trace contextRef="#ctx0" brushRef="#br0" timeOffset="3166.9">7837 8135 123 0,'0'0'88'16,"0"0"-5"-16,0 0 20 15,0 0-21-15,0 0-30 16,0 0-4-16,-15-4-13 16,6 4-21-16,-9 8-1 15,3 3 10-15,-1 6-3 16,-1 3 2-16,1 3-10 15,4 2 3-15,0 0 7 16,3 1-16-16,6-3 20 16,3-1-16-16,0-4 0 15,0-2-4-15,3-3 2 0,8-5-2 16,2-2 0-16,2-3-2 16,3-3-2-16,0 0 5 15,1 0-2-15,-1-3-4 16,-6-10-1-16,-3-5 1 15,-3 2 0-15,-2-7 5 16,-4 0-4-16,0-4-2 16,0 1 0-16,-7 5 1 15,-2 2 4-15,3 9-3 16,0 1 5-16,-1 2-7 16,-4 3 0-16,2-1-8 15,-4 5-16-15,-5 0-44 16,0 0-119-16,3 0-313 0</inkml:trace>
  <inkml:trace contextRef="#ctx0" brushRef="#br0" timeOffset="4141.22">8302 7913 229 0,'0'0'29'0,"0"0"25"15,0 0 42-15,0 0-29 16,0 0 19-16,0 0-26 0,0 0-26 15,0 0 5 1,0 0 3-16,0 0 0 0,0 0-2 16,0 0-7-16,0 0-14 15,0 0-18-15,0 0-1 16,0 10-1-16,0 7 1 16,0 4 8-16,0 4-1 15,0 0 7-15,0 2 3 16,0-1-2-16,0 0 3 15,0-1 3-15,0-2-6 16,0-7-9-16,0-10 4 16,0 1-7-16,0-7-3 15,0 0 3-15,0 0 2 0,0 0 3 16,0 0-8-16,0 0-29 16,0 0-72-16,0-4-201 15</inkml:trace>
  <inkml:trace contextRef="#ctx0" brushRef="#br0" timeOffset="5126.45">8170 8493 256 0,'0'0'64'0,"0"0"-48"15,0 0 91-15,0 0 10 16,0 0-55-16,0 0-14 16,0 4 2-16,6-11-29 15,4-5-19-15,2-5 2 16,1-3 0-16,-2-3-1 15,-2-3 15-15,-6-1-18 16,0 0 11-16,1 4-1 16,-4 8-6-16,0 7 11 0,0 6 6 15,0 2-10-15,0 0-11 16,0 0-3-16,0 0-5 16,0 10-13-16,0 8 21 15,0 3 0-15,3 5 0 16,-3 1 0-16,3 5 3 15,0 1-3-15,-3 0 0 16,0 4 0-16,0-3 1 16,0-3-1-16,0-3 0 15,-6-2 1-15,-4-7 0 16,1-6 0-16,3-6 8 16,1-4 1-16,2-1-1 15,3-2 4-15,0 0 7 0,0 0 9 16,0 0-7-16,0 0-4 15,0 0-4-15,0 0-3 16,14-2-11-16,2-4-6 16,7 3 1-16,-1-1 1 15,5 0-9-15,-2-2-54 16,5-1-71-16,-2-5-189 16</inkml:trace>
  <inkml:trace contextRef="#ctx0" brushRef="#br0" timeOffset="5798.67">8865 7863 253 0,'0'0'51'15,"0"0"-7"-15,0 0 67 16,0 0-15-16,0 0-46 15,0 0-22-15,0 7-11 16,0 5-16-16,0 5 14 16,0 9 18-16,0 2-11 15,0 3 0-15,-3 0 4 16,3 4-12-16,0-4-12 16,0 2 1-16,0-6-3 15,0-8 0-15,0-5-2 16,0-4-31-16,0-7-86 0,0-3-176 15</inkml:trace>
  <inkml:trace contextRef="#ctx0" brushRef="#br0" timeOffset="6271.7">8759 8471 204 0,'0'0'187'0,"0"0"-175"15,0 0 4-15,0 0 73 16,0 0-41-16,0 0-12 15,79-10-2-15,-46 7-24 16,-2 3-1-16,-1 0-8 16,-3 0 2-16,-5 0-3 15,-10 0 0-15,-1 3-4 16,-8 7 1-16,-3 0-1 16,0 5 0-16,0-1 4 15,-9 3 4-15,-5 0-1 16,1 0-2-16,1-1 0 15,2 0 2-15,2 1-1 16,5-2 0-16,3-1 12 0,0-3 2 16,0-1 13-16,6-5 0 15,12-2-3-15,7-3-10 16,5 0-14-16,6 0-2 16,-1-13-61-16,3 0-115 15,-1-7-121-15</inkml:trace>
  <inkml:trace contextRef="#ctx0" brushRef="#br0" timeOffset="6819.24">9675 7829 203 0,'0'0'83'15,"0"0"-27"-15,0 0 65 16,0 0-30-16,0 0-53 15,0 0-25-15,0-2-12 16,0 4 0-16,0 13-1 16,0 5 48-16,0 2-12 15,0 1-6-15,-3 10 16 0,0 0-1 16,0 10-16-16,0 0-12 16,3 1 8-16,0-3-16 15,0-7-2-15,0-8-7 16,0-1-3-16,3-7-22 15,3-4-47-15,-3-5-86 16,3-7-191-16</inkml:trace>
  <inkml:trace contextRef="#ctx0" brushRef="#br0" timeOffset="7448.42">9569 8510 272 0,'0'0'29'0,"0"0"15"16,0 0 86-16,0 0-18 16,0 0-56-16,0 0-7 0,-3 7-1 15,18-7-16-15,12 0 5 16,4 0-22-16,2-3-11 16,0-1-4-1,-7 0 0-15,-3 2-1 0,-8 1 1 16,-5 1-1-16,-5 0-2 15,-5 0-7-15,0 0-20 16,0 7-6-16,-15 8 9 16,0 1-6-16,-5 0 4 15,4 2 0-15,3-3 6 16,1 1 5-16,4 0 11 16,7-5 1-16,1-2 3 15,0 2 2-15,0-3 1 0,1-4 5 16,10 4 2-1,-2-2 0-15,-3 1 2 0,4 2-7 16,-1 1-2-16,-5 3 5 16,3-2-5-16,-4 5 1 15,1-3-1-15,-4 4 1 16,0-1-1-16,0 3 5 16,-15 2 2-16,3-5-4 15,-7 0-2-15,1-6-1 16,-3-3-2-16,-3-6-7 15,-4-1-2-15,-5 0-29 16,3-18-87-16,8-10-121 16</inkml:trace>
  <inkml:trace contextRef="#ctx0" brushRef="#br0" timeOffset="8126.51">10513 7853 188 0,'0'0'168'16,"0"0"-114"-16,0 0 5 15,0 0 79-15,0 0-59 16,0 0-32-16,0 0-8 16,0 0-17-16,0 0-22 15,0 10-3-15,0 10 3 0,0 10 14 16,0 7 6-1,0 6 18-15,0 6-9 0,0 2-6 16,0-3 4-16,0-3-6 16,0-12-13-16,2-3-8 15,-1-6-5-15,4-4-63 16,-5-4-71-16,3-10-203 16</inkml:trace>
  <inkml:trace contextRef="#ctx0" brushRef="#br0" timeOffset="8754.85">10715 8710 123 0,'0'0'176'0,"0"0"-167"16,0 0 87-16,0 0-41 15,0 0-15-15,0 0 1 16,-97 0-9-16,57 0-16 16,1 0-1-16,9 0 27 15,5 0 15-15,5 2-8 16,1-2-12-16,7 0 2 15,1 0-7-15,10 0-10 16,-2 0-5-16,3-4 3 16,0-8-20-16,8-3-21 0,11-3 3 15,3-3-7 1,2 4 6-16,-2 1 4 0,1 0 10 16,-7 6 5-16,-7 4 1 15,-1 0 4-15,-5 5 11 16,-3 1 0-16,0 0-14 15,0 0-2-15,0 13-10 16,0 10 10-16,0 7 6 16,0 4-2-16,10 1 2 15,-1 2-6-15,3-1 0 16,6 0-24-16,4-7-128 16,-5-8-290-16</inkml:trace>
  <inkml:trace contextRef="#ctx0" brushRef="#br0" timeOffset="9480.94">11731 7806 528 0,'0'0'30'0,"0"0"-27"16,0 0 60-16,0 0-13 0,0 0 24 15,0 0-21-15,-3-6-20 16,3 6-26-16,0 5-7 16,-3 10 0-1,3 7 10-15,-3 6 30 0,3 5-7 16,0 4-10-16,0 2-5 15,0 4-7-15,0-1-8 16,0-2-1-16,6-6-2 16,0-8-41-16,-3-6-81 15,3-11-110-15,-3-6-354 16</inkml:trace>
  <inkml:trace contextRef="#ctx0" brushRef="#br0" timeOffset="10383.28">11922 8361 225 0,'0'0'12'15,"0"0"50"1,0 0 28-16,0 0 10 0,0 0-2 16,0 0-30-16,-120 0-28 15,97 0-10-15,0 0 6 16,1 0-1-16,4 0-3 16,6 0 0-16,0 0-15 15,2 4-11-15,7 0-4 16,0-1-2-16,-2 4-4 15,3 0 1-15,1 3 2 0,-2 1 1 16,3 4 1 0,-3 0 1-16,3 2-1 0,0 0-1 15,0-1 0-15,0-3-1 16,0 1-16-16,0-4 5 16,0-3-7-16,0-2-4 15,0-4 9-15,0-1 11 16,3 0 3-16,1 0 11 15,6 0 1-15,-4-1 0 16,4-6 2-16,-1 2-10 16,1 1-4-16,4 4-1 15,-2 0-1-15,5 0-3 16,2 0 1-16,-3 9 1 16,0 6-1-16,1 1-2 15,-5 1 3-15,-5-1 1 0,-1 0-5 16,-3 0 4-16,-3 1 1 15,0-1-1-15,0-1 0 16,-5 0 3-16,-9 0 3 16,-13 0-2-16,-7-4 0 15,-22 2-1-15,-18-4-2 16,-29-2-24-16,-28-7-131 16,-35 0-235-16</inkml:trace>
  <inkml:trace contextRef="#ctx0" brushRef="#br0" timeOffset="11576.6">7209 7847 43 0,'0'0'138'0,"0"0"-37"16,0 0 15-16,0 0 37 15,0 0-23-15,0 0-29 16,0 0-12-16,0 0-34 16,0 0-49-16,0 10-1 15,-6 12-5-15,-2 5 10 16,-2 9-9-16,-2 4-1 15,0 6-7-15,-3 0-47 16,3-1-96-16,-1-6-217 16</inkml:trace>
  <inkml:trace contextRef="#ctx0" brushRef="#br0" timeOffset="12203.45">6660 8593 337 0,'0'0'113'0,"0"0"-71"16,0 0 107-16,0 0-35 15,0 0-45-15,0 0-24 16,43 3-9-16,-6-3 19 16,10 0-21-16,5 0-28 15,3 0-4-15,-7 0 0 0,-8 0-2 16,-9 0-8-16,-14 0-22 15,-4 0-30-15,-7 0-33 16,-3 0-50-16,-3-6-207 16</inkml:trace>
  <inkml:trace contextRef="#ctx0" brushRef="#br0" timeOffset="12429.84">7218 8513 502 0,'0'0'190'0,"0"0"-189"15,0 0 67-15,0 0-25 16,0 0-32-16,0 0 26 16,-45 73 29-16,36-40-32 15,0 1-34-15,0-1-5 16,3 0-61-16,3-7-119 15,0-10-373-15</inkml:trace>
  <inkml:trace contextRef="#ctx0" brushRef="#br0" timeOffset="13314.21">6518 7877 249 0,'0'0'178'0,"0"0"-164"16,0 0 131-16,0 0-47 15,0 0-38-15,0 0-5 16,0 0-20-16,0 0-17 16,0 0-18-16,0 13-7 0,0 6 7 15,-7 8 11 1,-1 2-7-16,-1 5-4 0,-4-1-12 15,-2 6-107-15,-6-6-212 16</inkml:trace>
  <inkml:trace contextRef="#ctx0" brushRef="#br0" timeOffset="13692.72">6251 8458 299 0,'0'0'14'0,"0"0"69"16,0 0 54-16,0 0-37 0,0 0-17 16,0 0-38-1,91 0-11-15,-66 3-19 0,2 0-13 16,-1-2-1-16,2 1-1 15,-4-2-52-15,-5 0-167 16</inkml:trace>
  <inkml:trace contextRef="#ctx0" brushRef="#br0" timeOffset="14092.65">6563 8365 232 0,'0'0'76'0,"0"0"-20"0,0 0 80 16,0 0-44-16,0 0-60 15,0 0-1-15,58-10-10 16,-43 10-13-16,3 0-8 15,-2 0 1-15,-4 4-1 16,0 2 0-16,-3 0 0 16,-3 2-4-16,-6 3-1 15,0 5-1-15,0 2 6 16,-21 3 0-16,-1 2 8 16,-4 2 2-16,1-1 6 0,7 1 10 15,3-3-4-15,9-5-19 16,6-5 3-16,0-2 0 15,0-3 2-15,21-5 10 16,9-2-18-16,6 0-14 16,1-19-108-16,-6 0-256 15</inkml:trace>
  <inkml:trace contextRef="#ctx0" brushRef="#br0" timeOffset="15115.79">5872 7829 285 0,'0'0'127'15,"0"0"-105"-15,0 0 79 16,0 0-13-16,0 0-58 15,0 0-27-15,0 0 25 16,0 63-8-16,0-36-16 16,-3 0-4-16,-3 2-2 15,-3 1-24-15,-3 0-127 16,-4-4-192-16</inkml:trace>
  <inkml:trace contextRef="#ctx0" brushRef="#br0" timeOffset="15593.67">5502 8361 189 0,'0'0'269'16,"0"0"-258"-16,0 0-2 0,0 0 72 15,0 0 11 1,0 0-41-16,112 4-27 0,-82-4-16 15,-5 0-6-15,-4 0-2 16,-9 0-12-16,-6 0-54 16,1 0-111-16,-4 0-94 15</inkml:trace>
  <inkml:trace contextRef="#ctx0" brushRef="#br0" timeOffset="16279.84">5872 8309 301 0,'0'0'24'0,"0"0"58"16,0 0 58-1,0 0-39-15,0 0-45 0,0 0-21 16,3-9-25-16,6 8-6 15,10-2-2-15,1 3 4 16,2 0-4-16,-1 0-1 16,-9 0-1-16,1 0 0 15,-5 0-2-15,-5 0 2 16,-2 7-2-16,-1 1-1 16,0 6 3-16,-1-1-3 15,-14 1-3-15,0 2 4 16,0-2-1-16,0-1-4 15,-1 1 1-15,7-3 2 0,0-2 4 16,1 0-3 0,4-3 1-16,4-2-12 0,0-1-11 15,0 3-7 1,0-2-2-16,4-1 19 0,8 1 13 16,-1-1 2-16,-1 0-1 15,-1 1-1-15,0 4 2 16,-3 1 7-16,0 0 2 15,0 3 2-15,-3 1 3 16,0 0-3-16,-3 2-6 16,0-1 2-16,0-2 0 15,-6-2 4-15,-12 0-2 16,-10-3-1-16,-5-4-5 16,-9-3-3-16,-13 0-13 0,-9-4-41 15,-5-22-153-15</inkml:trace>
  <inkml:trace contextRef="#ctx0" brushRef="#br0" timeOffset="16830.74">5262 7785 217 0,'0'0'0'16,"0"0"-8"-16,0 0 8 16,0 0 44-16,0 0-2 15,0 0 5-15,0 39 17 16,0-25-15-16,1 3 9 16,-1 2 9-16,0 2-3 15,0 3-26-15,0 2-22 16,2 0-10-16,1 2-2 15,0-2-4-15,-3-2 0 16,0-2-20-16,0-5-103 16,0-5-191-16</inkml:trace>
  <inkml:trace contextRef="#ctx0" brushRef="#br0" timeOffset="17433.34">4947 8392 499 0,'0'0'84'15,"0"0"-78"-15,0 0 56 16,0 0-11-16,0 0-35 0,0 0 20 16,106 0-18-1,-73 0-15-15,-2 0 0 16,-1 0-3-16,-6 0-47 0,-5 0-128 15,-10 0-258-15</inkml:trace>
  <inkml:trace contextRef="#ctx0" brushRef="#br0" timeOffset="17942.52">5502 8411 274 0,'0'0'68'0,"0"0"-67"16,0 0 51-16,0 0-12 15,0 0 0-15,0 0 4 16,0 0-17-16,-137 27-6 16,104-24-7-16,3 0-10 15,2-3-1-15,11 0 3 16,7 0-5-16,7 0 5 16,3 0 5-16,0-9-11 0,3-2-17 15,13-2-16 1,5 1-35-16,3-1 0 0,-3-1 25 15,1 3 19-15,-8 2 24 16,-4 5 0-16,-1-2 15 16,-6 6 25-16,-3-1 27 15,0 1 14-15,0 0-34 16,0 0-41-16,0 8-5 16,3 12 17-16,0 3 13 15,0 9-9-15,-3 2-6 16,5 1-10-16,-4-1-5 15,1 0-1-15,-2-9-74 16,0-5-139-16</inkml:trace>
  <inkml:trace contextRef="#ctx0" brushRef="#br0" timeOffset="18535.93">4722 7818 145 0,'0'0'156'16,"0"0"-144"-16,0 0-11 15,0 0 81-15,0 0-6 16,0 0-21-16,0 101-3 16,3-69-23-16,-3 1-21 15,0 2-8-15,0 0-58 0,0-1-194 16</inkml:trace>
  <inkml:trace contextRef="#ctx0" brushRef="#br0" timeOffset="19230.68">4738 8318 401 0,'0'0'19'16,"0"0"-16"-16,0 0 105 16,0 0-50-16,0 0-45 15,0 0-12-15,0 0 1 16,-133 24-2-16,105-7 0 16,4 2-4-16,3 0 3 15,9 1-1-15,2 0-10 16,10-2-13-16,0-5-32 15,4 0 6-15,14-7 38 16,3-3 10-16,3 3 2 16,-6-5-2-16,3 2 2 0,-6 3-1 15,-2 1 1-15,-4 0-1 16,-1 2 2-16,-5 4 1 16,-2 2 11-16,-1 1 0 15,0 1 2-15,0 2 8 16,-3-3-3-16,-12 8 2 15,-4-5-14-15,-11 3-7 16,-12-3-6-16,-16 1-4 16,-14-4-22-16,-10-6-12 15,-4-7-17-15,5-3-82 16</inkml:trace>
  <inkml:trace contextRef="#ctx0" brushRef="#br1" timeOffset="24241.49">4904 7661 353 0,'0'0'176'16,"0"0"-174"-16,0 0 14 16,0 0 68-16,0 0 2 15,0 0-18-15,3-7-17 16,-3 7-26-16,0 0-21 15,0 0-4-15,0 0-3 16,-6 11-1-16,-8 9 4 16,-11 5 12-16,-5 3-4 15,-3 4-1-15,-4 1-2 16,0 1 4-16,1-4-3 16,9-2-1-16,6-7 1 0,8-2-4 15,4-8-2-15,4-3 4 16,2-4-4-16,0-1-2 15,3-3 2-15,0 0 2 16,0 0-2-16,0 0 0 16,0 0-13-16,0 0-10 15,-3 0-21-15,-4-8-98 16,-2-5-221-16</inkml:trace>
  <inkml:trace contextRef="#ctx0" brushRef="#br1" timeOffset="24616.01">4565 7735 180 0,'0'0'202'0,"0"0"-187"15,0 0 12-15,0 0 40 16,0 0-30-16,0 0-27 16,43 25 54-16,-17-2-15 15,4 3-14-15,5 3-5 16,-2 3-10-16,0-3-5 16,-2 5-2-16,-1-3 1 0,3-4-3 15,0-3-5-15,-2-7-6 16,-1-4 6-16,-5-7-6 15,-8 0 1-15,-4-3 4 16,-7-2-5-16,-3 2 0 16,-3-3-2-16,0 3-14 15,0 1-44-15,-6-4-104 16,-10 0-119-16</inkml:trace>
  <inkml:trace contextRef="#ctx0" brushRef="#br1" timeOffset="25227.44">5404 7695 67 0,'0'0'354'16,"0"0"-354"-16,0 0 6 0,0 0 74 16,0 0-18-16,0 0-30 15,-33 25-17-15,18 3 3 16,-9 7-1 0,-1 5-12-16,-2 1 2 0,7 0-1 15,1-6-1-15,7-5 0 16,4-9-5-16,1-7 2 15,4-4-4-15,3-6 2 16,0-4 0-16,0 0-3 16,-3 0-54-16,0-1-80 15,-3-16-73-15</inkml:trace>
  <inkml:trace contextRef="#ctx0" brushRef="#br1" timeOffset="25568.53">5144 7738 112 0,'0'0'312'0,"0"0"-300"16,0 0 73-16,0 0 13 16,0 0-38-16,0 0-40 15,6-7-16-15,15 11 2 16,7 9 22-16,5 4 3 15,3 1-7-15,-2 2-13 16,2 0-1-16,1 3-2 16,2-2-8-16,3 2 6 0,4-4-6 15,-4-3 0-15,-5 1 0 16,-7-5 3-16,-8-3-3 16,-11-2-4-16,-5-4 3 15,-2-1 0-15,-4 1 0 16,0-3-6-16,0 0-14 15,0 0-19-15,-10 0-72 16,-13 0-142-16</inkml:trace>
  <inkml:trace contextRef="#ctx0" brushRef="#br1" timeOffset="26170.92">6017 7690 409 0,'0'0'66'0,"0"0"-65"15,0 0 36-15,0 0 18 16,0 0-31-16,0 0-4 16,-84 133 4-16,71-96-3 15,1-1-9-15,-3-3-11 16,3-4 3-16,0-5 1 16,-3-3-5-16,3-6-7 15,5-5-30-15,1-9-70 16,3-1-57-16,3-4-159 15</inkml:trace>
  <inkml:trace contextRef="#ctx0" brushRef="#br1" timeOffset="26415.09">5802 7790 251 0,'0'0'79'0,"0"0"-78"16,0 0 62-16,0 0 1 15,0 0 2-15,0 0-18 16,18-4-15-16,1 15 21 16,7 6-14-16,-1 4-14 15,5 1-10-15,1 4-8 16,2 0 4-16,10 0-4 16,2-6-8-16,1 3 0 15,-4-8-23-15,-3-3-61 0,-5-5-117 16,-4-7-178-1</inkml:trace>
  <inkml:trace contextRef="#ctx0" brushRef="#br1" timeOffset="28336.54">6579 7699 176 0,'0'0'131'16,"0"0"-98"-16,0 0 74 16,0 0-13-16,0 0-21 15,0 0-45-15,0 0-7 16,-22-7-18-16,7 7-3 16,0 5 3-16,-6 8 4 15,0 1 9-15,0 3 3 16,2 3 3-16,4-2-1 15,3-1-10-15,6 1-2 16,0 3-3-16,3-2-1 0,3 2-3 16,0-1 2-16,0 1-1 15,0-1-3-15,9-1 2 16,3 1 2-16,3-5-4 16,6-4 0-16,4-4-1 15,5-7 1-15,7 0-2 16,-1 0-7-16,-3-13-8 15,-3-1 6-15,-5-4-1 16,-8-3 8-16,-7-5 4 16,-4 2-3-16,-6-5 3 15,0-5 0-15,-6 8 7 16,-9 0-1-16,3 0-5 16,-7 6 5-16,5 3-6 0,-2 5-5 15,1 0 3 1,-3 5 1-16,3 5-13 0,-4 2 5 15,-2 0-10-15,0 2-3 16,-3 12-23-16,8 3-46 16,4 0-97-16</inkml:trace>
  <inkml:trace contextRef="#ctx0" brushRef="#br1" timeOffset="29078.55">7185 7731 209 0,'0'0'9'16,"0"0"54"-16,0 0-4 15,0 0-8-15,0 0 13 16,0 0-6-16,-64 10-30 0,55 3-5 16,-2 1 11-1,1 3 5-15,1 3-16 0,6 2-13 16,3 4 2-16,0-2 1 16,3 2-8-16,16-4-1 15,1-2 1-15,8-2 0 16,2-6 5-16,6-5-6 15,4-3-4-15,2-4-30 16,-5 0-16-16,-4-13-21 16,-6-5-1-16,-11-4 39 15,-10-5 29-15,-6-2 31 16,0-8-13-16,-13 3 20 16,-7-2 0-16,-5 1-18 15,1 9 11-15,2 4-30 16,7 9 10-16,0 11-11 0,0 2-17 15,-1 0-54-15,-1 11-25 16,1 6-37-16,4 3-123 16</inkml:trace>
  <inkml:trace contextRef="#ctx0" brushRef="#br1" timeOffset="29753.01">7825 7757 44 0,'0'0'55'0,"0"0"-51"16,0 0 47-16,0 0-8 15,0 0-1-15,0 0 0 16,-33 0-8-16,27 11 22 16,3 4 2-16,0 2-7 15,0 3-7-15,-1 6-14 16,4-2 2-16,0 2-2 15,0-2-20-15,0-2-8 16,7-3 6-16,5-2-2 0,9-4-3 16,-3-5-3-16,9-4 4 15,-2-4 5-15,-1 0-9 16,-6-4-27-16,0-9 27 16,-9-8 0-16,1-2 24 15,-7 0-9-15,0-6 0 16,-3-1 1-16,0-1 6 15,0 2-11-15,-3 10-5 16,0 5-6-16,-4 4 0 16,1 10-20-16,0 0 20 15,-5 0-26-15,-5 4-28 16,-3 9-4-16,2 3-81 16,4 4-68-16</inkml:trace>
  <inkml:trace contextRef="#ctx0" brushRef="#br1" timeOffset="30398.5">8316 7835 192 0,'0'0'26'15,"0"0"-13"-15,0 0 36 16,0 0 26-16,0 0-29 16,0 0-24-16,-27-10-4 15,24 10 2-15,-3 4 25 0,-3 9 16 16,-3 2 0-1,0 7-30-15,2-2-11 0,4 6 11 16,6-5-19-16,0 1-9 16,0 0 2-16,19-7-9 15,5-2 8-15,4-9 2 16,2-4-6-16,0 0-3 16,-3-1-10-16,0-17-3 15,-11-4 16-15,-6-4 0 16,-3-4 2-16,-7 0 8 15,0-2-4-15,-3-2 4 16,-14 5 2-16,1 3-7 0,4 12 22 16,-3 4-24-16,9 7-3 15,-6 3-3-15,2 0-12 16,-1 3-20-16,2 8-19 16,3 6-59-16,6-2-81 15,0-1-146-15</inkml:trace>
  <inkml:trace contextRef="#ctx0" brushRef="#br1" timeOffset="30975.96">8858 7731 390 0,'0'0'19'0,"0"0"-5"0,0 0 44 15,0 0 7-15,0 0-11 16,0 0-27-16,-90 13-14 16,78 3-4-16,0 3-6 15,3 2 24-15,6 4-2 16,-1 0 11-16,4 2-8 15,0-5-20-15,0 2 4 16,16-5-11-16,6-3 3 16,4-4-8-16,11-7-6 15,5-5-40-15,0 0-24 16,1-2-32-16,-9-13-10 16,-10-3 77-16,-12-3 39 15,-12-3 33-15,0-4 26 0,-3 1 7 16,-16-3 32-16,-1 1-49 15,-5 5-12-15,4 5-10 16,3 8-27-16,0 4 0 16,-4 7-32-16,-1 0-103 15,1 0-168-15</inkml:trace>
  <inkml:trace contextRef="#ctx0" brushRef="#br1" timeOffset="31770.79">9915 7665 36 0,'0'0'143'0,"0"0"-36"16,0 0 28-16,0 0 3 15,0 0-45-15,0 0-38 16,-6-8-14-16,0 8-17 16,-1 0-13-16,-5 12-11 15,-9 11 1-15,-7 5 3 0,-5 6-3 16,-6 2 11-1,-3 3 2-15,-4 5 4 0,1-11-1 16,-1 3-6 0,7-7-5-16,8-7-3 0,7-4 0 15,9-7-3-15,5-8-2 16,10 0-9-16,0-3-32 16,0 0-44-16,3-3-58 15,13-17-60-15</inkml:trace>
  <inkml:trace contextRef="#ctx0" brushRef="#br1" timeOffset="32034.09">9584 7664 272 0,'0'0'0'0,"0"0"11"16,0 0 20-16,0 0 67 15,0 0-35-15,0 0 33 16,121 97-26-16,-96-58-15 16,5 1-22-16,0-1 5 15,1 4-25-15,5-5-4 16,-3 1-6-16,-3-6-3 16,-2-4 0-16,-4-6-15 0,-3-6-41 15,-7-10-109 1,-4-7-244-16</inkml:trace>
  <inkml:trace contextRef="#ctx0" brushRef="#br1" timeOffset="32597.97">10718 7649 286 0,'0'0'150'16,"0"0"-131"-16,0 0 86 15,0 0-17-15,0 0-56 16,0 0-2-16,-75 29 0 16,47-5-17-16,-5 3-4 15,-4 8-2-15,4 0-7 16,-1 2 5-16,4-3-2 15,3 2 3-15,6-6-4 16,1-8-2-16,7-5-6 0,6-4-37 16,7-11-95-1,0-2-171-15</inkml:trace>
  <inkml:trace contextRef="#ctx0" brushRef="#br1" timeOffset="32813.39">10471 7641 307 0,'0'0'87'15,"0"0"-72"-15,0 0 102 16,0 0-102-16,0 0-1 16,0 0 73-16,84 90-14 0,-39-40-19 15,4-2-23-15,-1 2-19 16,-2-4-11-16,0-6-1 15,3-12-132-15,-2-9-483 16</inkml:trace>
  <inkml:trace contextRef="#ctx0" brushRef="#br1" timeOffset="33392.25">11877 7611 468 0,'0'0'97'15,"0"0"-97"-15,0 0 54 0,0 0 3 16,0 0-16-16,0 0 12 16,-140 166-29-16,125-119 1 15,0-4-10-15,0-4-15 16,2-5-1-16,-1-9-43 16,1-11-101-16,-2-11-187 15</inkml:trace>
  <inkml:trace contextRef="#ctx0" brushRef="#br1" timeOffset="33587.75">11594 7635 397 0,'0'0'304'15,"0"0"-304"-15,0 0 0 16,0 0 37-16,0 0 81 15,0 0-60-15,156 125-22 16,-87-88-36-16,5-5-33 16,-3-11-244-16</inkml:trace>
  <inkml:trace contextRef="#ctx0" brushRef="#br1" timeOffset="54254.01">7789 7879 10 0,'-3'0'0'16,"-3"3"18"-1,3-2 41-15,-1 2-3 0,4-3-8 16,0 0-10-1,0 0-5-15,0 0-4 0,0 0-15 16,0 0-7-16,0 0-7 16,0 0-1-16,7 0 1 15,2 0 7-15,2 0 2 16,2 0-2-16,-4 0-5 16,-3 0-1-16,-3 0 0 15,0 0 0-15,-3 0 2 16,0 0-1-16,0 0 2 0,0 0 10 15,0 0 7 1,0 0-1-16,-6 0 5 0,-6 0-19 16,-1 0-6-16,-4 0 0 15,4 0-1-15,-2 0-2 16,4 0 1-16,1 0 1 16,1 0 0-16,3 4-3 15,3-4 4-15,3 2 0 16,0-2-13-16,0 0-9 15,0 0 7-15,0 0 12 16,0 0 2-16,0 0 1 16,0 0-5-16,0 0 0 15,0 3 2-15,0 1-7 16,-3 2-29-16,3 1-38 16,-4-3-58-16</inkml:trace>
  <inkml:trace contextRef="#ctx0" brushRef="#br1" timeOffset="54794.48">7822 7863 13 0,'0'0'66'16,"0"0"-63"-16,0 0-1 15,0 0 0-15,0 0 9 16,0 0 9-16,0 0-17 16,0 0-1-16,0 0-1 15,0 0-1-15,0 0 0 16,0 0-3-16,0 0 1 16,0 0-3-16,0 2-2 15,0 3 5-15,0-5-5 16,3 4-14-16,-3-3-10 0</inkml:trace>
  <inkml:trace contextRef="#ctx0" brushRef="#br1" timeOffset="65000.11">12773 7877 61 0,'-7'0'0'15,"3"-2"-35"-15,4 1 35 16,0 0-4-16,0 1-18 16</inkml:trace>
  <inkml:trace contextRef="#ctx0" brushRef="#br1" timeOffset="65812.2">13194 5095 311 0,'0'0'33'0,"0"0"-32"15,0 0 116-15,0 0 56 16,0 0-47-16,0 0-42 15,0 0-33-15,0 0-21 16,8 0-17-16,16 0-10 16,19 0 2-16,15 0 4 15,14 0-7-15,-1 0-2 16,1 0 1-16,-8 6-2 16,-10 7 0-16,-14 2-4 15,-10 5-2-15,-6 4-2 16,-12 4 0-16,-3 5 3 0,-6 3 2 15,-3 4 4 1,0 2 2-16,0-1-2 0,-12 0-8 16,-4-3-5-16,-7-5 11 15,-3-7 2-15,0-4 3 16,-7-7-1-16,1-5 0 16,-3-7 9-16,2-3-1 15,-3 0-6-15,5-11-4 16,10-11-39-16,12-8-80 15,9-3-131-15,15-4-270 16</inkml:trace>
  <inkml:trace contextRef="#ctx0" brushRef="#br1" timeOffset="66147.03">13973 5169 397 0,'0'0'3'0,"0"0"-3"15,0 0 35-15,0 0 34 16,0 0 2-16,0 0-20 16,-52-10-19-16,40 10-19 15,-4 10 0-15,-1 4 24 0,1 4 6 16,1 4-14-16,-3 2-3 15,6 5-1-15,-4 5 2 16,6 1 2-16,6 2-11 16,0 1 2-16,4-3-11 15,0 1-5-15,10-6-3 16,14-3-2-16,12-7 0 16,19-9-54-16,12-11-65 15,11 0-223-15</inkml:trace>
  <inkml:trace contextRef="#ctx0" brushRef="#br1" timeOffset="70714.28">13688 6231 433 0,'0'0'32'0,"0"0"-31"16,0 0 22-16,0 0 56 15,0 0 11-15,0 0-30 0,0 0-30 16,-13 0-13 0,13 0-3-16,0 0 3 0,0 0 3 15,0 0 7-15,0 0 10 16,0 0-5-16,0 0-14 15,0 0-2-15,0 0-4 16,0 0 0-16,0 0-4 16,0 0-6-16,0 0-1 15,0 0 1-15,0 0 0 16,0 0 1-16,0 0-2 16,0 0 1-16,0 0 2 15,0 0-1-15,0 0 5 0,0 0-2 16,0 0 1-16,0 0 0 15,0 0 4-15,0 0-2 16,0 0-2-16,0 0-2 16,0 0 0-16,0 0-3 15,0 0 1-15,0 0-2 16,0 0-1-16,0 0 0 16,0 0 0-16,0 0 0 15,0 0-1-15,0 0 1 16,0 0 0-16,0 0 0 15,0 0-1-15,0 0 0 16,0 0 0-16,0 0-1 16,0 0 2-16,0 0-2 15,0 0 1-15,0 0 1 16,0 0-1-16,0 0 1 0,0 0 0 16,0 0 0-16,-3 0 2 15,3 0-2-15,0 0 2 16,0 0-2-16,0 0 1 15,0 0-1-15,0 0 1 16,0 0-1-16,0 0 0 16,0 0 0-16,0 0 0 15,0 0 0-15,0 0 0 16,0 0 0-16,0 0 1 16,0 0-1-16,0 0-1 15,0 0 0-15,0 0 0 16,0 0-3-16,0 0-3 0,0 0-1 15,0 6 1 1,0 4 7-16,0 0 1 0,0 5-1 16,0 0 0-16,0 4 0 15,0 2 0-15,0 2 0 16,0 0 0-16,0-1-2 16,0-1-1-16,9-1-1 15,11-3-1-15,12-3 1 16,7-4 3-16,4-5 1 15,8-5-2-15,-2 0 2 16,-1 0-5-16,-11-5-9 16,-12-9 8-16,-8 1 6 15,-11-5 1-15,-6-4 6 0,0-2-7 16,-9-1 1 0,-9 0-1-16,3 2 3 0,2 6-2 15,4 6-2-15,2 4 1 16,6 3 0-16,1 2 0 15,0 2 0-15,0 0-4 16,0 0-1-16,0 0-2 16,0 10-9-16,0 13 5 15,1 7 11-15,6 5 0 16,2 7 1-16,4 3 5 16,-1 3-4-16,6 6 5 15,-3 2-6-15,1 6 5 16,-2 4-2-16,-8 2-4 0,-2 3 1 15,-4 1 1-15,0-2 0 16,-16-1 2-16,-5-7 2 16,-3-9-3-16,-6-12 2 15,-2-9 1-15,-1-8 17 16,-6-7 10-16,-3-8 2 16,-4-9 9-16,-2 0 3 15,-1-19-16-15,7-12-10 16,6-12-19-16,12-12-2 15,19-10-39-15,5-12-29 16,35 1-71-16,13 7-18 16,19 11-63-16,0 12-160 15</inkml:trace>
  <inkml:trace contextRef="#ctx0" brushRef="#br1" timeOffset="71143.14">14509 6625 472 0,'0'0'33'16,"0"0"-4"-16,0 0 108 15,0 0-14-15,0 0-34 16,0 0-21-16,-6 2-19 15,6-2-11-15,0 0-17 16,3 0-11-16,19 0-8 16,11 0 12-16,9 0-9 15,10-2-5-15,1-5-15 0,-5 3-21 16,-2-2-26 0,-11 4-72-16,-11 0-69 0,-15 0-104 15</inkml:trace>
  <inkml:trace contextRef="#ctx0" brushRef="#br1" timeOffset="71369.55">14591 6879 624 0,'0'0'7'0,"0"0"0"0,0 0 69 15,0 0 33-15,0 0-27 16,0 0-40-16,61-7 15 16,-2-6-49-16,12-3-8 15,4 0-82-15,-4-5-99 16,-10-2-294-16</inkml:trace>
  <inkml:trace contextRef="#ctx0" brushRef="#br1" timeOffset="71944.58">15302 6437 603 0,'0'0'118'15,"0"0"-107"-15,0 0-11 16,0 0 28-16,0 0-3 16,0 0-10-16,114-10-2 15,-82 20-3-15,3 6-9 16,-2 6 1-16,-4 2-2 15,-3 2 1-15,-4 2-1 16,-2 3 11-16,-8 3-10 16,-2 4 4-16,-6-1-3 15,-4 4-1-15,0-2 2 16,-11 1-3-16,-16-3-2 0,-10-4-1 16,-8-2-4-16,-4-7 5 15,-2-7-1-15,8-7 0 16,10-8 0-16,11-2 0 15,18-16-16-15,4-17-88 16,32-7-247-16</inkml:trace>
  <inkml:trace contextRef="#ctx0" brushRef="#br1" timeOffset="72192.42">15851 6557 91 0,'0'0'540'16,"0"0"-531"-16,0 0 14 16,0 0 70-16,0 0-41 15,0 0-12-15,-167 100 0 16,151-60-2-16,3 4-15 16,4-2 4-16,6 6-10 15,3-5 7-15,6 1-22 16,22-7-2-16,18-7-17 15,9-8-70-15,14-15-64 16,-2-7-205-16</inkml:trace>
  <inkml:trace contextRef="#ctx0" brushRef="#br1" timeOffset="72741.47">15901 5987 630 0,'0'0'3'15,"0"0"15"-15,0 0 67 16,0 0-34-16,0 0-47 0,0 0 8 15,53-7-12 1,-11 7 1-16,3 0-2 0,-5 7 1 16,-5 7-7-16,-13 2 3 15,-8 4 0-15,-4 3 0 16,-7 3 4-16,-3 3 0 16,0 6 3-16,-16 6-3 15,-7 0 4-15,1 2-4 16,-1-5 2-16,7-5-2 15,4-9 1-15,9-8 6 16,3-5-3-16,3-5 15 16,24-6 18-16,16 0 32 15,9 0 10-15,11-11-55 0,3-3-17 16,-8 0-3 0,-9 3 3-16,-13 2 2 0,-14 2-5 15,-11 6 9-15,-5 1 12 16,-6 0-5-16,0 0 6 15,0 0 1-15,0 0-12 16,0 0-10-16,0 0-5 16,0 0-3-16,0 0-2 15,0 0-29-15,3 0-73 16,-3-3-142-16</inkml:trace>
  <inkml:trace contextRef="#ctx0" brushRef="#br1" timeOffset="83425.85">12866 11230 608 0,'0'0'188'0,"0"0"-185"0,0 0 7 16,0 0 28-16,0 0-22 16,0 0-16-16,0 0 5 15,-37 96 6-15,13-22 17 16,-2 12-3-16,6 17 3 15,-6 5-12-15,1 9-8 16,-4 5 11-16,0-3-8 16,-1-5 1-16,3-4-4 15,5-4 2-15,4-4-7 16,3-9-2-16,3-10-1 16,-1-11 0-16,4-13 0 15,-2-9-4-15,-2-13-52 16,7-11-47-16,0-16-90 0,3-10-277 15</inkml:trace>
  <inkml:trace contextRef="#ctx0" brushRef="#br1" timeOffset="84249.84">12814 11208 134 0,'0'0'155'0,"0"0"-144"15,0 0-4-15,0 0 17 16,0 0 58-16,0 0 31 15,92 14-23-15,-21-6-34 16,17 1-14-16,19 0-2 16,11 5-17-16,3 6-9 15,10 2-12-15,8 5-1 16,7 3 0-16,4 3-1 16,9-3 1-16,6 3 2 15,4-4-3-15,-6 1-3 16,-11-3 2-16,-22-1-7 15,-23-6 5-15,-29-2 2 16,-23-6 1-16,-25-5-3 0,-18-4 3 16,-12 0-9-16,0-3-3 15,-6 0-3-15,-24 0-50 16,-15 0-159-16</inkml:trace>
  <inkml:trace contextRef="#ctx0" brushRef="#br1" timeOffset="85426.74">12406 12917 198 0,'0'0'0'0,"0"0"-51"0,0 0 51 16,0 0 37-16,0 0 46 16,0 0 16-16,59 77-13 15,-25-62-10-15,12-1-18 16,23-4 14-16,18 0-30 15,20-4-10-15,17-2-1 16,19 1-11-16,5 3-12 16,8-2-8-16,7 3 0 15,3-2-3-15,12 4 1 16,6 2 2-16,9-3-1 16,-8 2-4-16,-6-2-6 15,-12 0-2-15,-10 0 4 16,-14-3-6-16,-24-1-13 15,-25-4 17-15,-28-2 9 16,-27 0 2-16,-20 0 5 0,-7 0 48 16,-4 0-15-16,-1 0-26 15,-1-2-9-15,-6 0 4 16,0 2 21-16,0 0 4 16,0 0-9-16,0 0-6 15,0 0-9-15,0 0-8 16,0 0 0-16,0 0 0 15,0 0-2-15,0 0-2 16,0 0 3-16,0 0-3 16,0 0 3-16,0 0 1 0,0 0 3 15,0 0 4 1,0-4 5-16,0 1 29 0,0-7 16 16,0-1-22-16,0-7-32 15,0-6 0-15,0-9 3 16,0-6-3-1,0-11 0-15,3-13-2 0,3-9-2 16,1-14-4-16,-3-11-4 16,-1-3-4-16,-3-1 4 15,0 8-5-15,0 4 2 16,0 7 3-16,-4 6 3 16,-2 10-4-16,2 9 8 15,1 11 4-15,0 4-3 0,0 2 3 16,-3 7-1-1,-1 4 6-15,0 2 4 0,0 5-7 16,4 3-2-16,-3 3-1 16,3 7 0-16,3-1-2 15,-3 3-1-15,3-3-7 16,0 3-2-16,-3-2 3 16,3-4-8-16,-3 2-10 15,-1-1-28-15,0-5 21 16,0 4-8-16,-5 1-48 15,-7 4-257-15</inkml:trace>
  <inkml:trace contextRef="#ctx0" brushRef="#br1" timeOffset="86875.59">13366 11794 635 0,'0'0'29'15,"0"0"-23"-15,0 0 4 16,0 0-8-16,0 0 39 15,0 0-7-15,-55 171-16 16,43-105-6-16,-8 1-8 16,1 4-1-16,-8 0-3 15,-7 3 0-15,-6-3 2 16,1-5-2-16,6-3 3 16,5-8-3-16,10-11 0 15,6-14-2-15,9-14 1 16,3-13 1-16,0-3 0 15,9-10 34-15,21-25 38 0,13-9-67 16,8-11 3-16,1 1-7 16,3-5-1-16,-7 0 1 15,1 2-2-15,-7 4 2 16,-6 6 0-16,-7 8 3 16,-6 10 0-16,-7 12-1 15,-9 7 13-15,-3 7-1 16,-4 3-15-16,0 0-8 15,0 9-20-15,-13 15 5 16,-7 11 23-16,-13 2 0 16,-8 4-2-16,-3-2-9 15,-1-3 4-15,3-7 2 0,10-2 5 16,5-10 2-16,12-7-2 16,6-4 1-16,4-2-2 15,5-4 1-15,0 3-2 16,8 1 2-16,13 2 0 15,16 6 12-15,8-1-4 16,10 2-3-16,-2 0-4 16,4 1 0-16,2-4-1 15,-4 3-6-15,0-6 0 16,-10-4-3-16,-5-3-1 16,-10 0 0-16,-9-10 10 15,-5-13 1-15,-2-11 0 16,-4-2-1-16,-4-3-17 0,-6 6 4 15,0 6-5 1,0 10 18-16,0 8 0 0,-3 5 0 16,-4 4 5-16,-2 0-1 15,-4 3-3-15,-1 11 0 16,-1 9 8-16,-2 6-1 16,10 5-1-16,7 6 6 15,0-3-6-15,3-2-6 16,21-2 4-16,2-6-2 15,13-4 2-15,5-10-5 16,6-9-7-16,-2-4-7 16,-9-10 3-16,-9-17 8 15,-12-6 3-15,-10-3 0 16,-8-8 3-16,-3 2 0 16,-20 2-6-16,-7 7 1 15,2 8-4-15,4 10 6 0,9 8 5 16,4 4-5-16,8 3 0 15,3 0-4-15,0 0-4 16,0 0-5-16,7 7 13 16,15 5 11-16,11-1-1 15,7-4-1-15,5 0-2 16,-4-4-7-16,-2-3 1 16,-13 3-1-16,-12 0 0 15,-8-2 0-15,-6-1-1 0,0 5-8 16,0 8 2-16,0 5 7 15,-3 5 13-15,-4 4-2 16,1 2-1-16,2 4-8 16,4 1 1-16,0 1-3 15,4-1-8-15,11-6-42 16,6-7-76-16,-3-8-184 16</inkml:trace>
  <inkml:trace contextRef="#ctx0" brushRef="#br1" timeOffset="87266.02">14403 12295 434 0,'0'0'67'16,"0"0"21"-16,0 0 31 16,0 0-99-16,0 0-20 15,0 0 0-15,0 0 28 16,-18 100 7-16,36-44-9 15,-3 0-24-15,-5-3 15 16,0-4-17-16,-3-12 5 16,-4-10-7-16,-3-11 2 15,0-10-23-15,0-3-6 16,0-3 29-16,0-12 10 16,3-12 1-16,0-8-10 15,7-1 7-15,-4-4 12 16,0 4-10-16,3 7 14 15,3 9-4-15,0 8-4 16,-3 9-8-16,5 0-8 0,5 16 0 16,1 16 0-16,6 8 5 15,-3 0-4-15,3 2-1 16,-5-5-4-16,3-4-23 16,-2-7-122-16,2-12-277 15</inkml:trace>
  <inkml:trace contextRef="#ctx0" brushRef="#br1" timeOffset="87894.33">14896 12411 549 0,'0'0'137'16,"0"0"-116"-16,0 0 6 15,0 0 23-15,0 0 4 16,0 0-6-16,-137 158-5 15,128-102-31-15,5-5-7 16,4-5-5-16,0-10-6 16,6-12 6-16,12-5-23 15,0-9-14-15,1-10 4 16,5 0-2-16,-5-20 14 16,4-9 10-16,-11-5 11 0,-1-8 9 15,-5-8 1 1,-6 1-5-16,0-1 6 15,0 13 8-15,0 8-1 0,-4 15 8 16,1 11 8-16,1 3-16 16,1 3-18-16,-3 17-27 15,2 11 27-15,2 11 11 16,0 5-4-16,0-1 2 16,13-3 2-16,3-7-10 15,0-6 2-15,4-4-3 16,5-10-3-16,-1-6-9 15,-2-7-4-15,2-3-9 16,-6-6 8-16,-1-14-16 16,-1-16 31-16,-3-8 1 15,-6-18-2-15,-2-12 6 0,-2-11-5 16,-2-10 4-16,4-1-2 16,0 3 7-16,2 8 41 15,-7 13-31-15,0 22 20 16,0 17 19-16,0 20-16 15,-3 6-4-15,3 7-21 16,-9 3-15-16,-2 27-19 16,-6 22 15-16,-5 18 4 15,2 20 18-15,1 5-18 16,3 10-1-16,6 5-6 16,0-1-45-16,7-6-48 15,0-19-134-15</inkml:trace>
  <inkml:trace contextRef="#ctx0" brushRef="#br1" timeOffset="88651.46">11413 12141 370 0,'0'0'44'0,"0"0"-44"16,0 0 53-16,0 0 45 16,0 0-10-16,0 0-7 15,178-24-12-15,-68 24-14 16,17 0-25-16,9 0-2 15,7 0-17-15,-10 7-11 16,-14 0 0-16,-13-1 0 16,-24 3-2-16,-25-5 1 15,-25 0-2-15,-18-1 3 16,-14-3-7-16,0 0-5 16,-3 0-5-16,-21 0-63 0,-11 0-137 15,-6 0-211 1</inkml:trace>
  <inkml:trace contextRef="#ctx0" brushRef="#br1" timeOffset="89220.93">10227 11678 173 0,'0'0'487'15,"0"0"-480"-15,0 0 7 0,0 0 20 16,0 0-18-16,0 0 9 15,146-20 5-15,-80 33-9 16,-2 13-9 0,-8 7-4-16,-6 8-7 0,-10 2 3 15,-16 3-3-15,-15 4 0 16,-9 2 0-16,-16 0-1 16,-17-3 1-16,-6-1 0 15,-3-9-1-15,-1 1 1 16,2-10-1-16,6-4 0 15,-1-7-3-15,-1-8-2 16,4-2-4-16,5-9-9 16,11 0-30-16,17-16-50 15,11-13-189-15</inkml:trace>
  <inkml:trace contextRef="#ctx0" brushRef="#br1" timeOffset="89441.34">10894 11898 634 0,'0'0'130'16,"0"0"-123"-16,0 0 29 15,0 0 62-15,0 0-46 16,0 0-7-16,-455 128-7 16,396-64-11-16,21 9-9 15,17 7-7-15,21-4-9 16,33 0-2-16,46-7-16 0,40-10-69 15,38-15-92-15,19-21-379 16</inkml:trace>
  <inkml:trace contextRef="#ctx0" brushRef="#br1" timeOffset="91242.49">15768 12378 458 0,'-5'-6'47'15,"5"6"23"-15,0 0 20 16,0 0-21-16,0 0-4 16,8 0-9-16,19 0-29 15,12 0-6-15,19 0 16 16,21 10-20-16,15 3-6 15,12-3-3-15,9 3-7 0,-2-6 0 16,-1-1-2-16,-6 0 0 16,-15-6-16-16,-15 0-24 15,-13 0-17-15,-11-2-65 16,-13-11-165-16</inkml:trace>
  <inkml:trace contextRef="#ctx0" brushRef="#br1" timeOffset="91511.77">16795 12325 663 0,'0'0'14'15,"0"0"30"-15,0 0 31 16,0 0-35-16,0 0 13 16,0 0 8-16,3-39-56 15,35 39-4-15,15 15 1 16,11 3-2-16,-1-1-1 15,-5 2-11-15,-12 1-16 16,-12 3 12-16,-10 1-6 16,-15 5 6-16,-9 11 1 15,-19 9 8-15,-36 6 5 16,-36-1 2-16,-32 0-5 16,-46-14-67-16,-26-11-277 0</inkml:trace>
  <inkml:trace contextRef="#ctx0" brushRef="#br1" timeOffset="92552.6">13863 10683 528 0,'0'0'39'0,"0"0"-39"16,0 0-5-16,0 0-1 16,0 0-4-16,0 0 5 15,-118-32 5-15,81 39 4 16,-5 12-4-16,-4 1 3 0,4 6 1 15,3 1-3-15,2 2-1 16,16 1-2-16,3-3-3 16,12 2 1-16,6-2 0 15,9-1-2-15,31-7-6 16,11-5 6-16,12-1 4 16,4-2 2-16,-8-2 1 15,-3-2 10-15,-13 7-8 16,-15-1-3-16,-5 2 0 15,-10 2 0-15,-7 4-2 16,-6 2-4-16,-3 0 6 16,-29 3 1-16,-11-4 6 15,-8-5-3-15,-11-4 4 0,-2-3 15 16,-3-5 15-16,13-5 11 16,14 0-22-16,16 0-1 15,15-2 1-15,9-16-26 16,15-9-1-16,30-4-144 15,22-7-136-15</inkml:trace>
  <inkml:trace contextRef="#ctx0" brushRef="#br1" timeOffset="93948.69">14321 10803 304 0,'0'0'113'0,"0"0"-106"15,0 0 44-15,0 0-1 16,0 0-17-16,0 0 4 16,-224 111-3-16,202-71-11 15,8-3-2-15,7-3-15 16,7-6-4-16,0-6-4 15,4-7 1-15,25-5 1 16,8-10 17-16,8 0-3 16,7-3-2-16,3-17-4 15,-4-7 0-15,-8 3-4 0,-17-5 1 16,-10 0 10-16,-16 3-2 16,0-2 26-1,0 9-28-15,-9 5 9 0,-3 5-8 16,3 9 6-16,0 0-18 15,-4 10-2-15,-3 17 2 16,-1 9 6-16,2 10 2 16,-2 9 5-16,1 9 5 15,-3 2-9-15,-8 7-6 16,-2 5-2-16,-6-2 0 16,-4-6 0-16,-4-4-2 0,4-16-4 15,7-12-6 1,9-14 5-16,11-10 0 0,8-8 4 15,4-6 2-15,0-3 2 16,19-19 32-16,10-15-15 16,17-13-14-16,13-13-4 15,6-9-1-15,12-7-6 16,8 3-14-16,3 2-1 16,-11 5 5-16,-5 7-9 15,-20 6 22-15,-16 10 3 16,-15 9 1-16,-13 11 5 15,-6 9 11-15,-2 7 3 16,0 6-11-16,0 1-2 16,0 3-7-16,-2 6-9 15,-9 18-8-15,-4 16 7 0,0 12 10 16,6 6-5-16,3 1 5 16,6 0 0-16,0-4 5 15,0-8-5-15,15-7 0 16,6-10 1-16,2-7-7 15,6-13 5-15,4-10-9 16,-1 0 5-16,0-17 5 16,-2-16 4-16,-5-3-3 15,-5-3-1-15,-7-6 0 16,-6 0 0-16,-2 5 0 16,-4 4 1-16,-1 12 6 15,0 11 2-15,0 9 1 16,0 3 1-16,0 1-11 0,0 0-9 15,3 15-14-15,4 12 19 16,3 6 4-16,2 3 9 16,5 0-9-16,9-5 13 15,-4-1-8-15,7-8 1 16,1-5 0-16,-5-8 3 16,-1-2-4-16,-9-7 0 15,-4 0 5-15,-1 0 3 16,-4-3 11-16,-3-7-1 15,3 0 5-15,-2-6-22 16,2-4-3-16,1-4-3 16,1-1-1-16,1-2-2 0,-3 7-1 15,-3 3 4-15,-3 5-1 16,0 2-3-16,0 3 2 16,0 3 2-16,0-2-2 15,0 2-1-15,0-2 3 16,0 0 2-16,0-5 0 15,0 1 1-15,0-3-2 16,0 2-1-16,0-1 2 16,0 5-1-16,0 1 0 15,-3 6-1-15,0 0-5 16,3 0 4-16,0 0-4 16,0 0-5-16,0 0 2 0,0 0-3 15,0 0 6-15,0 0 3 16,0 0 0-16,0 0-2 15,0 0 2-15,0 0 1 16,0 0 1-16,0 7 0 16,0 3 0-16,0 5 1 15,0 5-2-15,0 2 3 16,0 6-2-16,0-2 0 16,0 4 0-16,0-3 0 15,0 0 2-15,0-1-2 16,0-3-2-16,0-3-20 15,0-1-6-15,0-2-39 16,9-2-90-16,1-7-203 16</inkml:trace>
  <inkml:trace contextRef="#ctx0" brushRef="#br1" timeOffset="94742.09">15395 10997 218 0,'0'0'194'0,"0"0"-184"0,0 0 31 16,0 0 9-16,0 0-5 15,0 0 0-15,-96-19 4 16,79 32-28 0,1 13-18-16,2 3 0 0,5 8 19 15,0 2 0-15,2 1-8 16,2-2 2-16,5-3-8 16,0-5-8-16,5-6 0 15,11-5 2-15,7-6 10 16,9-7-12-16,1-6-4 15,-1 0-12-15,-3-13-9 16,-2-12 20-16,-9-6 5 16,-7-8 3-16,2 0-1 0,-10-5 6 15,-3 2 8-15,0 2-6 16,-3 9 17-16,-8 9-8 16,2 9 1-16,6 12 13 15,-1 1-25-15,1 8-8 16,0 18-8-16,3 13 8 15,0 11 13-15,0 3 3 16,20 3-15-16,5-3 4 16,1-4-3-16,4-9-2 15,5-7-26-15,-2-14-1 16,-2-9-5-16,-1-10-11 16,-4-3-14-16,-3-20 44 15,-11-9 10-15,-2-7 2 0,-10-5-3 16,0-6 4-16,-9 0-5 15,-10 7 5-15,-8 4 6 16,5 14 23-16,2 8-1 16,7 9-15-16,10 5-9 15,3 3 2-15,0 0-6 16,9 0-7-16,21 3 7 16,10 5 19-16,5-2-6 15,4 5-11-15,-10-6 0 16,-14 5 4-16,-5 4 4 15,-13 5-5-15,-7 11-4 16,0 8 19-16,-15 6-11 16,-7 12 7-16,-6 7-15 15,2 7-1-15,0 0-29 0,9-5-150 16,11-8-280-16</inkml:trace>
  <inkml:trace contextRef="#ctx0" brushRef="#br1" timeOffset="95967.31">17915 12243 247 0,'0'0'0'0,"0"0"-34"16,0 0 34-16,0 0 22 16,0 0 67-16,0 0 6 15,-3-17-30-15,3 17-27 16,0 0-11-16,0 0 22 16,0 0 4-16,3 0-13 15,18 0-7-15,19 0-14 16,18 0-6-16,8 1-10 15,1 12 0-15,-7 2-2 16,-19 5-1-16,-9 1-6 16,-14 5 0-16,-9 3 4 15,-9 2-16-15,0 9 13 16,-21 2 5-16,-6 5 0 0,-10-1 10 16,-2 0-9-16,0-10 2 15,1-6-3-15,6-10-10 16,3-11-16-16,6-4 14 15,3-5 9-15,10-8-5 16,4-15-16-16,6-10-71 16,9-9-72-16,30-5-135 15</inkml:trace>
  <inkml:trace contextRef="#ctx0" brushRef="#br1" timeOffset="96195.33">18628 12316 486 0,'0'0'173'0,"0"0"-170"16,0 0 49-16,0 0 2 15,0 0-26-15,0 0-5 16,-181 52-1-16,161-8-3 16,8 8-7-16,2 5-5 15,9-1-6-15,1-3 2 16,1-10-3-16,18-8-14 15,14-8-42-15,9-10-80 16,13-14-159-16</inkml:trace>
  <inkml:trace contextRef="#ctx0" brushRef="#br1" timeOffset="96739.4">18652 11956 93 0,'0'0'381'16,"0"0"-379"-16,0 0 15 16,0 0 86-16,0 0-75 15,0 0-14-15,122-61 4 16,-49 61-9-16,4 0-3 15,-11 5-6-15,-15 10-1 16,-15 2 0-16,-15 3-2 16,-16 4-12-16,-5 11 7 0,-19 4 8 15,-21 2 13 1,-12 5 23-16,-6-7 9 0,-3 2-11 16,11-5-8-16,18-7-12 15,15-4 9-15,17-7 1 16,8-7-4-16,33-6 32 15,28-2 7-15,21-3-31 16,9 0-19-16,-5-5-9 16,-14-2-8-16,-18-3-16 15,-14 4-40-15,-18-3-88 16,-23-6-170-16</inkml:trace>
  <inkml:trace contextRef="#ctx0" brushRef="#br1" timeOffset="97262.99">17703 13162 461 0,'0'0'221'0,"0"0"-217"0,0 0 2 16,0 0 22-1,0 0 22-15,0 0-10 0,543 13 12 16,-385 0-44-16,5 3-2 16,-10-3-6-16,-5-4-12 15,-24-2-19-15,-27-3-13 16,-28-1 4-16,-33-3 19 16,-23 3-69-16,-13-3-139 15</inkml:trace>
  <inkml:trace contextRef="#ctx0" brushRef="#br1" timeOffset="98293.78">18979 12639 359 0,'0'0'339'0,"0"0"-334"15,0 0 1-15,0 0 0 16,0 0 26-16,0 0 20 16,0 0-7-16,170 26-31 0,-109-15-14 15,7-1-23 1,7-3-96-16,-4-5-203 0</inkml:trace>
  <inkml:trace contextRef="#ctx0" brushRef="#br1" timeOffset="98473.3">19051 12943 528 0,'0'0'183'15,"0"0"-183"-15,0 0 0 16,0 0 25-16,0 0-25 16,0 0-27-16,260-43-68 15,-158 21-192-15</inkml:trace>
  <inkml:trace contextRef="#ctx0" brushRef="#br1" timeOffset="98951.02">19813 12600 598 0,'0'0'106'0,"0"0"-106"16,0 0-2-16,0 0 2 0,0 0 41 16,0 0-10-1,-174 182-13-15,174-137-11 0,19-4-5 16,19-2-4-16,21-16-6 15,12-10-18-15,10-10-30 16,-2-3 4-16,-11-20 28 16,-13-16 15-16,-14-6 9 15,-11-2 29-15,-11 5-12 16,-13 6 47-16,-6 12 17 16,0 8-31-16,0 13-13 15,-15 0-37-15,-1 17-12 16,-5 16 5-16,13 13 7 15,8 10 5-15,11 14 24 16,17 4-8-16,8 4-7 16,-5 4-4-16,-1-2 0 0,-7 0 1 15,-7-4 6-15,-12-7-10 16,-4-11-7-16,-27-12 0 16,-26-16-6-16,-23-12 6 15,-23-18 4-15,-23-7-2 16,-12-32-2-16,1-18-11 15,13-14-33-15,43-7-70 16,56-14-97-16,52-8-185 16</inkml:trace>
  <inkml:trace contextRef="#ctx0" brushRef="#br1" timeOffset="99093.64">21051 12577 331 0,'0'0'0'0</inkml:trace>
  <inkml:trace contextRef="#ctx0" brushRef="#br2" timeOffset="114113.36">20489 6902 606 0,'0'0'40'16,"0"0"-37"-16,0 0 0 15,0 0 59-15,0 0 23 16,0 0-7-16,0 0-31 16,0 0-21-16,0 0-6 15,0 0-2-15,0 0-13 16,0 0-5-16,0 0 2 15,0 0-2-15,0 0-4 16,3 0-5-16,7 0-3 16,9 0 12-16,13 3 6 15,9-1 9-15,4 0-11 16,1 0 1-16,2 2-2 16,0-1-3-16,-2 3 3 0,2-2-3 15,-2 3 0-15,3-4 0 16,3-3 0-16,2 3 2 15,5-3-2-15,-4 0 0 16,3 1 1-16,-2 2 1 16,-1 0-2-16,0 4 0 15,0-1-2-15,1 1 1 16,5-1 0-16,1 1 2 16,2-3-1-16,2 1 0 15,2-2 1-15,4-1-1 16,1-2-2-16,-1 2 2 15,-8-2 4-15,-1 0-4 16,-4 2 1-16,1-1-1 16,-1-1 0-16,3 2-3 0,2-1 0 15,6 1 6-15,1 0-4 16,3 1 1-16,0 0-2 16,-5-2 2-16,-4 5-3 15,-3-3 0-15,-9 1 3 16,2 0 0-16,-1 0 1 15,6 2-1-15,3 0 0 16,5-3 0-16,2 0 0 16,2-3-1-16,2 1-3 15,3-1 3-15,-6 3 1 16,-1 0 0-16,-3-2-5 16,-4 2 4-16,-3 3 0 15,-2-2-1-15,0-1 0 0,-3-2 2 16,5 0 4-16,3-1-3 15,4 0-1-15,3 0-4 16,2 0 4-16,-4 0 1 16,1 2-1-16,-5-1 0 15,0 0-1-15,3-1-1 16,0 0 2-16,2 3 0 16,-1-3 1-16,1 0-1 15,0 0-2-15,0 0 0 16,0 0 2-16,0 0 3 0,-3 0-2 15,-2 0-1 1,-1 0-1-16,-2 0 1 0,3 0 0 16,3 0-1-16,5 0 1 15,-2 0 2-15,3 1-2 16,4 2-1-16,0-1-1 16,0-2 1-16,-2 0 0 15,-2 0 0-15,-2 0 1 16,0 0 1-16,-2 0 0 15,-1 0 1-15,-3 0-3 16,0 0 2-16,-1 0-2 16,5 0 1-16,6 0 0 15,0 0 0-15,3 0 0 16,-5 0-1-16,-4 0 0 16,-2-2 1-16,-4-2 1 0,-1 1-1 15,-4-1-1-15,0-1 1 16,1 1 0-16,0 1 0 15,2 0 0-15,-1 0-9 16,3 2-1-16,-2-2 2 16,0 3 1-16,2 0 1 15,-2 0-5-15,0 0 8 16,-1 0-2-16,-5 0 4 16,-4-4 1-16,-5 1 1 15,-7 0-1-15,-3 0-2 16,-5 0 2-16,0 2 3 15,-2-2-2-15,0 3-1 16,1-2 0-16,-1 2 3 16,-1-2 1-16,-1 0-3 0,-2-1 6 15,-5-1-3-15,-3 3 5 16,-1 0 1-16,-5-3 0 16,-2 4-2-16,-4-4 0 15,-2 4-2-15,-3 0 2 16,0 0 4-16,0 0-6 15,0 0-6-15,0 0-1 16,0 0-3-16,1 0-26 16,5 0-32-16,0 0-50 15,5 0-3-15,-4 0-125 16,-1 0-214-16</inkml:trace>
  <inkml:trace contextRef="#ctx0" brushRef="#br2" timeOffset="115159.67">24719 7103 238 0,'0'0'360'15,"0"0"-327"-15,0 0 82 16,0 0 25-16,0 0-59 0,0 0-48 16,0 0-33-1,8-3-4-15,0 21-12 0,5 7 16 16,-1 6 12-16,-2 7-11 16,-8 5 0-16,-2 7-1 15,-23-4-125-15,-21-7-310 16</inkml:trace>
  <inkml:trace contextRef="#ctx0" brushRef="#br2" timeOffset="116062.87">24725 7641 47 0,'0'0'308'16,"0"0"-279"-16,0 0 16 15,0 0 91-15,0 0-53 16,0 0-53-16,-9 0-16 0,9 0-6 16,0 0-5-16,-4 4-3 15,0 10 1-15,-4 6 28 16,2 3 0-16,-1-1 3 16,7 4-17-1,0-6-9-15,0-3-6 0,0-1 0 16,3-9-2-16,12 1 2 15,5-8 0-15,6 0-1 16,1-4 5-16,-8-11 3 16,-4-5 2-16,-8-5-5 15,-7 2-4-15,0-1 0 16,-3-1 0-16,-16 0-3 16,0 6 2-16,-4 5 1 0,1 5-4 15,3 9-3-15,1 0 2 16,0 0-27-16,4 9-67 15,1 5-74-15,6-4-128 16</inkml:trace>
  <inkml:trace contextRef="#ctx0" brushRef="#br2" timeOffset="116693.7">25288 7146 651 0,'0'0'0'16,"0"0"-2"-16,0 0 2 15,0 0 44-15,0 0-30 16,0 0-14-16,-1 28 0 16,1 4 19-16,0 7 12 15,0 2-4-15,0 2-20 16,3 2-3-16,0 0-4 15,0-1-8-15,-3-3-122 16,0-9-236-16</inkml:trace>
  <inkml:trace contextRef="#ctx0" brushRef="#br2" timeOffset="117277.14">25288 7695 3 0,'0'0'7'15,"0"0"125"-15,0 0 1 16,0 0-46-16,0 0-33 16,0 0-8-16,0 0 16 15,0 0-1-15,0 0-13 16,0 0-11-16,0 0 3 16,0 0-10-16,0 0-6 0,0 0 6 15,0 0 3-15,0 0-6 16,0 0 4-16,0 0-1 15,0 0 3-15,0 0-8 16,0 0-2-16,0 0-15 16,0 5-8-16,0 9-9 15,0 12 9-15,-1 4 2 16,1 0-2-16,-2 7 0 16,0 0-3-16,-1-2-67 15,-1-2-115-15,-1-10-310 16</inkml:trace>
  <inkml:trace contextRef="#ctx0" brushRef="#br2" timeOffset="117830.19">25849 7074 319 0,'0'0'113'15,"0"0"-108"-15,0 0 8 16,0 0 71-16,0 0-1 16,0 0-29-16,-1 55-21 15,1-27 7-15,1 8-14 16,2 9-1-16,1 1-16 15,-4 2-6-15,0 1-3 16,2-2-50-16,-2-8-192 16</inkml:trace>
  <inkml:trace contextRef="#ctx0" brushRef="#br2" timeOffset="118279.99">25791 7827 573 0,'0'0'5'0,"0"0"-1"15,0 0 65 1,0 0-5-16,0 0-43 0,0 0-16 16,73-9-3-16,-42 9-1 15,2 0 1-15,-3 0-2 16,-3 0 1-16,-8 0-1 16,-4 1-2-16,-9 4 0 15,-3 0-9-15,-3 8-1 16,0 2-1-16,-11 2 13 15,-9 2 0-15,-9 3 3 16,1 1 1-16,1 0-2 16,6-2 4-16,8-2 1 15,11-5-2-15,2-4 6 16,14-6 13-16,28-4 6 16,23-1-1-16,22-19-29 0,11-7-54 15,-5-8-220-15</inkml:trace>
  <inkml:trace contextRef="#ctx0" brushRef="#br2" timeOffset="118716.85">26620 7123 245 0,'0'0'9'16,"0"0"45"-16,0 0 44 15,0 0-16-15,0 0-8 16,0 0 7-16,2-33-45 0,-4 33-36 16,-2 16 0-16,-2 11 1 15,1 13 21-15,5 6 21 16,0 13-3-16,0 4 7 15,0 2-14-15,0-1-26 16,2-6-3-16,-1-4-4 16,-1-7-60-16,0-8-155 15</inkml:trace>
  <inkml:trace contextRef="#ctx0" brushRef="#br2" timeOffset="119282.15">26566 7810 359 0,'0'0'197'16,"0"0"-193"-16,0 0 26 15,0 0 47-15,0 0-23 16,0 0-46-16,38 0 15 16,-11 4-10-16,1 1-10 15,-7 0 1-15,-5 0-4 16,-5 1-2-16,-8-1-4 0,-3 2-9 16,0 1-20-16,0 2-8 15,-9 2-5 1,-5-3 5-16,0 4-3 0,3 0-22 15,2-2 14-15,3 1 29 16,5-1 18-16,1-2 2 16,0 1 2-16,0-2 3 15,0-2 17-15,6 1 3 16,-1-2 7-16,0 3 0 16,-2 1 15-16,0 1-10 15,0 4-8-15,-1 3-13 16,-1 5-2-16,1 2-1 15,-2 2 4-15,0 3-5 0,0-2-5 16,0-1 0 0,-11-8-1-16,-5-6-1 0,-2-4 1 15,-8-7 11-15,-4-1-3 16,-4-6 1-16,-5-17 7 16,1-13-6-16,11-10-11 15,22-11-81-15,13-8-161 16</inkml:trace>
  <inkml:trace contextRef="#ctx0" brushRef="#br2" timeOffset="119664.14">27451 7038 224 0,'0'0'153'0,"0"0"-150"0,0 0 7 16,0 0 53-16,0 0 40 15,0 0-26-15,-13 144-10 16,13-88-15-16,3 9-21 16,4 2-22-16,-2 0-9 15,1-4 0-15,-5-4-66 16,-1-9-210-16</inkml:trace>
  <inkml:trace contextRef="#ctx0" brushRef="#br2" timeOffset="120219.92">27696 8057 213 0,'0'0'60'0,"0"0"-35"0,0 0 107 16,0 0 21 0,0 0-70-16,0 0-45 0,-164 0-13 15,112 0-11 1,-1-6-12-16,6 0 1 0,14-1 0 16,12 1 9-16,14 2 2 15,5-3-7-15,2-5 5 16,5-5-11-16,20-2-1 15,11-3-9-15,7-4-12 16,2 4-20-16,-5 2 7 16,-9 4 15-16,-10 6 19 15,-12 3 5-15,-6 3 25 16,-3 4 24-16,0 0-7 0,0 0-43 16,0 0-4-16,-10 21-17 15,-5 8 17-15,-2 13 13 16,7 6 1-16,3 4 0 15,5 1-9-15,2 2-3 16,0-5-2-16,18-11-19 16,4-7-77-16,5-14-216 15</inkml:trace>
  <inkml:trace contextRef="#ctx0" brushRef="#br2" timeOffset="120665.24">28339 7040 426 0,'0'0'0'16,"0"0"2"-16,0 0-2 16,0 0 76-16,0 0 36 15,0 0-26-15,0 0-32 16,-9 265-25-16,9-209-22 16,0 0-5-16,0-3-2 15,6-4-34-15,0-1-151 16,-3-9-335-16</inkml:trace>
  <inkml:trace contextRef="#ctx0" brushRef="#br2" timeOffset="121125.01">28418 7883 43 0,'0'0'284'0,"0"0"-233"16,0 0 52-16,0 0 21 15,0 0-74-15,0 0-42 16,-74-13-6-16,45 13 5 16,4 0-5-16,-1 9 0 15,1 8-4-15,7 2-1 16,6 2-6-16,9 4-1 16,3-2-35-16,3-4 7 15,19 0 10-15,1-6 12 16,4-1 4-16,-2-5 12 15,-3 6 1-15,-3 0 4 16,-3-2-3-16,-7 6 2 0,-4 3 5 16,-5 2 1-16,-2 4-1 15,-32 2-9-15,-23 0-7 16,-31-4-1-16,-42-6-118 16</inkml:trace>
  <inkml:trace contextRef="#ctx0" brushRef="#br2" timeOffset="122225.43">23869 7724 575 0,'0'0'40'0,"0"0"-36"16,0 0 107-16,0 0 2 15,0 0-39-15,0 0-30 16,-1 0-7-16,14 0-2 15,19 0-15-15,14 0-6 16,10 0-14-16,4 0-30 16,1-4-76-16,-7-6-105 0,-9-3-230 15</inkml:trace>
  <inkml:trace contextRef="#ctx0" brushRef="#br2" timeOffset="122576.5">24266 7583 368 0,'0'0'251'0,"0"0"-251"16,0 0 47-16,0 0 16 16,0 0-27-16,0 0 43 15,0 91-34-15,0-60-23 16,0 2-9-16,0-1-8 0,0 3-5 15,0-7-64 1,-2-6-117-16,-8-7-311 0</inkml:trace>
  <inkml:trace contextRef="#ctx0" brushRef="#br2" timeOffset="123061.86">24181 7083 600 0,'0'0'42'15,"0"0"-27"-15,0 0 64 16,0 0-30-16,0 0-47 16,0 0 19-16,0 96 9 15,0-53-18-15,0 3-8 16,-1 1-4-16,-4 1-15 15,-3-7-109-15,-6-12-285 16</inkml:trace>
  <inkml:trace contextRef="#ctx0" brushRef="#br2" timeOffset="123713.64">23317 7054 518 0,'0'0'108'0,"0"0"-101"15,0 0 24-15,0 0-15 16,0 0-11-16,0 0 11 15,0 96 3-15,0-57-16 16,0 10-3-16,0 1-34 0,0 3-115 16,-10-6-129-16</inkml:trace>
  <inkml:trace contextRef="#ctx0" brushRef="#br2" timeOffset="124044.6">22895 7685 145 0,'0'0'124'15,"0"0"-121"-15,0 0 89 16,0 0 11-16,0 0-4 16,0 0-3-16,133 5-56 15,-111 2-24-15,7-2-16 16,2-2-23-16,2-3-181 0</inkml:trace>
  <inkml:trace contextRef="#ctx0" brushRef="#br2" timeOffset="124485.49">23349 7614 382 0,'0'0'127'15,"0"0"-122"-15,0 0-4 0,0 0 32 16,0 0-7-16,0 0-15 15,37 4 38-15,-10 0-28 16,-4-2-10-16,-3 2-6 16,-7 0-4-16,-7 3-2 15,-4 3-6-15,-2 2 3 16,0 8 4-16,-8 1 2 16,-12 1-1-16,-6 5 9 15,-7 1-4-15,2 2 8 16,4-2 15-16,5-2-14 15,8-7 3-15,11-5-10 0,3-4-1 16,14-7-3 0,28-3 6-16,23 0-10 0,26-19-1 15,12-8-192-15,-8-12-356 16</inkml:trace>
  <inkml:trace contextRef="#ctx0" brushRef="#br2" timeOffset="125064.93">22447 6995 119 0,'0'0'78'16,"0"0"-11"-16,0 0 79 15,0 0 6-15,0 0-40 16,0 0-25-16,0 0-40 16,-1 12-43-16,-2 12 0 0,-2 9-2 15,0 9 4-15,3 2-6 16,2 5-3-16,0 3-63 15,0 0-165-15,0-5-223 16</inkml:trace>
  <inkml:trace contextRef="#ctx0" brushRef="#br2" timeOffset="125389.07">21918 7685 382 0,'0'0'71'16,"0"0"-22"-16,0 0 45 15,0 0-20-15,0 0-23 0,0 0-39 16,152 17-12 0,-98-17-27-16,7 0-201 0</inkml:trace>
  <inkml:trace contextRef="#ctx0" brushRef="#br2" timeOffset="125886.26">22488 7652 247 0,'0'0'264'16,"0"0"-257"-16,0 0 57 15,0 0 4-15,0 0-33 16,0 0-13-16,36-3-12 0,-20 3-10 16,-1 3 0-16,0 6-11 15,-9 2-24-15,-2 2-46 16,-4 1 5-16,0 1-12 16,-1 0 39-16,-8 0 21 15,-6 1 23-15,4-6 3 16,1 3 0-16,0-3 1 15,4-3 2-15,1 3-1 16,5-2 3-16,0-2 0 16,0-1 2-16,0 3 1 15,8-3 0-15,-2 3 12 16,1-1 3-16,-4-1 6 0,0-2 16 16,-2 3 25-16,-1-2-21 15,2 2-7-15,-1 0-23 16,-1-1-15-16,0 4 1 15,0 1-2-15,0 1 2 16,0 1-3-16,-4-3-13 16,-18 3-14-16,-14-6 21 15,-9 0 1-15,-7-5-1 16,-4-2-3-16,3-2-2 16,3-19-30-16,3-7-146 15</inkml:trace>
  <inkml:trace contextRef="#ctx0" brushRef="#br2" timeOffset="126543.49">21574 6978 296 0,'0'0'15'0,"0"0"54"16,0 0 57-16,0 0-18 15,0 0-37-15,0 0-48 16,0 36-21-16,3-3 20 0,2 3-14 16,-2 8-2-16,3-1-6 15,5 3-14-15,0-1-109 16,3-2-146-16</inkml:trace>
  <inkml:trace contextRef="#ctx0" brushRef="#br2" timeOffset="126976.85">21330 7761 406 0,'0'0'156'0,"0"0"-145"16,0 0 64-16,0 0-8 15,0 0-34-15,0 0-17 16,148 3-15-16,-102-3-1 16,-3 1-70-16,-8 2-162 15,-15-1-92-15</inkml:trace>
  <inkml:trace contextRef="#ctx0" brushRef="#br2" timeOffset="127462.61">21781 7829 193 0,'0'0'153'0,"0"0"-146"0,0 0 20 16,0 0 22-16,0 0 1 16,0 0 10-16,-110 31-24 15,70-21-2-15,5-3 9 16,-1-5-21-16,9 1-11 0,10-2-2 16,9-1-2-16,8 0 3 15,0-4-10-15,16-10 0 16,14-2-23-16,4-4 8 15,2 5-8-15,-5 1-3 16,-7 4 25-16,-10-1 1 16,-7 2 10-16,-3 6 8 15,-2 0 15-15,-1 0-9 16,-1 3-7-16,0 0 4 16,0 0-3-16,0 0-5 15,0 6-12-15,-1 12 0 16,-9 7 29-16,-9 7 8 15,-1 3-26-15,-3 1-7 16,2 0-5-16,-3-1-28 16,1-4-104-16,-4-4-172 0</inkml:trace>
  <inkml:trace contextRef="#ctx0" brushRef="#br2" timeOffset="127979.31">20870 6947 244 0,'0'0'114'15,"0"0"-106"-15,0 0 40 16,0 0-9-16,0 0 32 15,0 0 12-15,0 117-9 16,12-69-8-16,4 3-49 16,0 4-16-16,-2 0-1 15,-3 1-41-15,-5-5-170 16</inkml:trace>
  <inkml:trace contextRef="#ctx0" brushRef="#br2" timeOffset="128400.18">20639 7790 398 0,'0'0'228'0,"0"0"-213"15,0 0-11-15,0 0 75 0,0 0-43 16,0 0-26 0,160-20-10-16,-113 17-9 15,-8-3-107-15,-13-1-212 0</inkml:trace>
  <inkml:trace contextRef="#ctx0" brushRef="#br2" timeOffset="128867.18">21044 7678 311 0,'0'0'226'16,"0"0"-224"-16,0 0 60 0,0 0 11 16,0 0-40-16,0 0-6 15,-48-13-23-15,30 22-4 16,0 7 0-16,0 3-1 16,2 1-2-16,4 2 0 15,3 4-12-15,2-3-5 16,3 1-27-16,4-4-24 15,0-4-28-15,8-6 18 16,7-3 46-16,2-5 27 16,5 5-13-16,-3-3-11 15,8 1 10-15,-4-1 2 16,4 3 4-16,-4 2 15 0,-1-1 1 16,-6 1 15-16,-7 1 35 15,-4 3 11-15,-4 6-7 16,-1-1-14-16,0 5-22 15,-12 3-2-15,-11 4-12 16,-13 4 2-16,-10 0-6 16,-12 0-2-16,-16-7-22 15,-11-1-45-15,-10-7-55 16,-2-10-144-16</inkml:trace>
  <inkml:trace contextRef="#ctx0" brushRef="#br2" timeOffset="131725.25">24712 7160 4 0,'0'0'44'16,"0"0"25"-16,0 0 3 15,0 0-6-15,0 0-19 16,0 0-9-16,0 0-4 16,-1 0 8-16,1 0-6 15,0 0-22-15,0 0 4 16,0 0 22-16,0 0 12 0,0 0-2 15,0 0-11-15,0 0 6 16,0 0 4-16,-2 0-3 16,1 0-4-16,1-3-8 15,0-4-12-15,0-3-14 16,0 1-3-16,0-6-4 16,0 2 1-16,0-1 1 15,0 2 9-15,0-2 0 16,0 1 10-16,0 0-5 15,0 0-7-15,0 0 3 16,0-3 2-16,0-2 2 16,0-5-5-16,0-3-11 15,0 3 5-15,3-3-1 16,0 2-1-16,-1 1 6 0,-2 6 5 16,2 1 10-16,-2 0-13 15,0 2 1-15,0-1-1 16,0-2-7-16,0-1-3 15,0-2-1-15,1-2-1 16,2 2 1-16,2 0-2 16,1 1 2-16,-1 2 3 15,-2 2-1-15,0-4 6 16,-3 1 2-16,0-3-6 16,0-5-2-16,0 2 12 15,0-3-14-15,0-3-1 16,0 0 0-16,0-4 0 15,0-2 0-15,0 1 4 16,0 0-4-16,0-1 8 16,0 0 6-16,0-1-2 0,0 4-1 15,0-4-10-15,1-1-1 16,5-1 0-16,-2-2-1 16,2-2 0-16,-1 2 2 15,-1-1-1-15,-2 0 2 16,-1 2 0-16,-1 6 0 15,0-1 9-15,0-1-9 16,0-2-2-16,0-1 0 16,8-5 0-16,-1 0-1 15,2 0 0-15,0 1 0 0,4-1 1 16,-3 1 0 0,-3 1 2-16,2 5-2 0,-3-3 3 15,-2 2 0 1,1-3-3-16,1 0 2 0,3-1-2 15,0 0-2-15,1 3 2 16,2 1-2-16,-1-1 2 16,1 0 0-16,-2 8-2 15,-1 1 2-15,-2 1 5 16,1 4-4-16,-4-1 0 16,-1 2 2-16,2 3-3 15,-1 0 0-15,2-1-2 0,-1 1 2 16,2 0 0-16,-1 2 0 15,-1 2 5-15,-1 1 0 16,-2 2-2-16,-1 0 5 16,-1 0-8-16,2-3 0 15,-1-1-2-15,1-4 1 16,2-3 1-16,0-6-2 16,2-9 0-16,3-7-1 15,0-10-7-15,0-7 8 16,-6-2-2-16,-3-1-4 15,-4-3 1-15,-17 1 1 16,-6-1 1-16,2-1 3 16,2-4 1-16,7 2 1 15,8 2 0-15,7 6 1 16,1 8 1-16,0 4 0 0,1 4-1 16,7 4-1-16,-2 4 1 15,-3 4 0-15,-2 1 1 16,4 4 2-16,-5-2-4 15,0 2 0-15,3-2-2 16,0-4 1-16,1 0 1 16,1-3 0-16,-1-1 0 15,1-2 1-15,-2 3 1 16,1 1-2-16,0 4 1 16,2-2 0-16,1 0-1 15,0-4-2-15,3-2-2 16,1-3 0-16,-1-2 3 0,2 1 0 15,-1 3 1 1,-2 1 3-16,-2 2 0 16,-4-1-2-16,-2 1 0 0,-1-1 1 15,0 1-1-15,2 1-2 16,2-4-1-16,3 0 2 16,-1 0-3-16,4-1 2 15,-4-3 0-15,1 0 1 16,-2-2 3-16,-4 1-3 15,-1 3 2-15,0-1-2 16,0 1-2-16,0 1 2 16,-3-5-1-16,0-1 1 15,3-3 0-15,0 1-2 0,0 3 0 16,0 3 1 0,0 2 0-16,0-1 1 0,0 2 1 15,0 1 0-15,0 3-1 16,-9 3-3-16,-2 1 3 15,-1 2-3-15,1-1 2 16,1 4-2-16,2 1 3 16,1 2 1-16,1 1-1 15,-3-1 1-15,1 4 0 16,-1 1-1-16,-4 2-2 16,1 1-9-16,0 3-1 15,0 5 1-15,3 4 8 0,5 2-1 16,1 1 4-16,0 2 2 15,3 4-2-15,-2-2 0 16,2 2 0-16,0 0 1 16,0-1-1-16,0 1 1 15,-1 0-1-15,1-1 0 16,0 1-1-16,0 0 0 16,0 0-2-16,0 0 1 15,0 0-3-15,0 0 2 16,0 0 0-16,0 0 1 15,0 0 2-15,0 0 1 16,0 0-1-16,0 0-4 16,0 0-50-16,-5-3-75 15,-4-3-105-15</inkml:trace>
  <inkml:trace contextRef="#ctx0" brushRef="#br2" timeOffset="133480.46">24767 6773 14 0,'0'0'242'0,"0"0"-168"15,0 0 22-15,0 0 24 16,0 0-17-16,0 0-31 15,0 0-33-15,0 0-22 16,0 0-12-16,0 0 4 16,0 0-4-16,0 0 2 15,0 0 1-15,2 0 2 16,-1 0 7-16,-1 0 7 16,0 0 6-16,0 0 5 0,0 0-6 15,0 0-9-15,0 0-7 16,0 0-8-16,0 0-5 15,8 0-5-15,-1-1-7 16,11-1 0-16,8 1 6 16,0-1-7-16,-2 2-22 15,-9-4 3-15,-6 4 7 16,-8 0 12-16,-1 0-3 16,0 0 8-16,0 0 4 15,0-3 2-15,0 2 2 16,0 1 5-16,0-2-2 15,0 2-3-15,0-1-4 16,0 1-8-16,0 0-13 16,0 0-31-16,0-2-20 15,0 0-118-15,-19-3-258 0</inkml:trace>
  <inkml:trace contextRef="#ctx0" brushRef="#br2" timeOffset="135204.44">24785 6551 32 0,'0'0'97'15,"0"0"-20"-15,0 0-26 16,0 0-32-16,0 0-3 16,0 0 6-16,0 0 1 15,0 0 1-15,0 0 6 16,0 0 11-16,0 0 16 15,0 0 13-15,0 0-1 16,0 0-10-16,0 0-5 16,0 0-1-16,0 0-14 15,0 0-17-15,0 0-9 0,0 0-13 16,5 0-5-16,5 0 5 16,2 0 6-16,-2 0-3 15,0 0-2-15,-7-2 0 16,-3 2 4-16,0 0 3 15,0 0-4-15,0 0 0 16,0-2-4-16,1 2 0 16,-1 0 0-16,0 0-2 15,0 0 2-15,0 0-3 16,0 0 0-16,0 0-1 16,0 0-1-16,0 0-5 0,0 0-8 15,0 0-5-15,0 0 0 16,0 0-4-16,0 0 2 15,0 0 7-15,0 0-27 16,-3 0-105-16,-18 0-84 16</inkml:trace>
  <inkml:trace contextRef="#ctx0" brushRef="#br2" timeOffset="136067.46">24761 6374 73 0,'0'0'0'0,"0"0"-14"15,0 0-19-15,0 0 20 16,0 0 13-16,0 0-2 15,0 0 0-15,0 0-7 16,-1 0 9-16</inkml:trace>
  <inkml:trace contextRef="#ctx0" brushRef="#br2" timeOffset="136172.18">24761 6374 10 0,'-6'8'7'0,"6"-8"-7"15</inkml:trace>
  <inkml:trace contextRef="#ctx0" brushRef="#br2" timeOffset="137177.57">24439 6746 38 0,'0'0'18'15,"0"0"85"-15,0 0 18 16,0 0-27-16,0 0 3 16,0 0 1-16,0 0-19 15,0 0-23-15,0 0 0 16,0 0-3-16,0 0-12 16,1-5-16-16,5-2-17 15,4-3-6-15,-4-1-2 16,2-1 0-16,-5 2 4 15,0-1-4-15,-1 1 2 0,-2 1-1 16,1 2 4 0,-1 0-4-16,2 7-1 0,-2 0-1 15,0 0-2-15,0 0-2 16,0 0-3-16,0 0-4 16,0 0-1-16,0 3-5 15,0 10 6-15,0 4 9 16,0 4 2-16,0 2 1 15,0-1 0-15,0 4 1 16,0-2-1-16,0-1 0 16,0 1 0-16,0-2 0 15,0 0 0-15,0-3 0 16,0-7 1-16,0-2-1 16,-3-3 0-16,0-7 0 0,3 0 2 15,0 0 3-15,0 0 7 16,0 0 8-16,-2 0-2 15,-1-7-10 1,3 1-5-16,0 2 0 0,0-1 7 16,0 1 0-16,0 1-4 15,0 2-6-15,3 1 0 16,6 0-4-16,2 0-2 16,5 0 0-16,1 0 0 15,0 0-6-15,3 0-21 16,-1 0-29-16,7 0-88 15,2-9-113-15</inkml:trace>
  <inkml:trace contextRef="#ctx0" brushRef="#br2" timeOffset="138274.67">24784 6327 75 0,'0'0'6'16,"0"0"0"-16,0 0-5 15,0 0-1-15,0 0 3 16,0 0-3-16,0-20 47 16,0 20 6-16,0-1-5 15,0 1 14-15,0 0-5 16,0 0-7-16,0 0-8 16,0 0-21-16,0 0-8 15,0 0 2-15,0 0-3 16,0 0 4-16,0 0 17 0,0 0 8 15,0 0-1-15,0 0-5 16,0 0-8-16,0 0-12 16,0 0-15-16,0 0-4 15,0 0-6-15,3 0 10 16,7 0 2-16,6 0-2 16,1 0-43-16,5 0-67 15,-2 0-118-15</inkml:trace>
  <inkml:trace contextRef="#ctx0" brushRef="#br2" timeOffset="138792.84">24732 6065 164 0,'0'0'61'0,"0"0"20"16,0 0 29-16,0 0-9 15,0 0-56-15,0 0-31 0,22 0-11 16,-6 0-3-16,8 0 2 16,3-5 2-16,-2 1-4 15,-4 0-6-15,-1-2-44 16,-6 2-110-16</inkml:trace>
  <inkml:trace contextRef="#ctx0" brushRef="#br2" timeOffset="139636.62">24624 6014 63 0,'0'0'88'0,"0"0"-1"16,0 0-14-16,0 0-16 0,0 0-13 15,0 0-10-15,0 0-1 16,-28 3-11-16,-5-1-15 15,-7 1-4-15,-4 0-1 16,0-1-1-16,2 0 0 16,4 1 1-16,7-1-2 15,9-2 2-15,10 0 1 16,5 0 17-16,4 0 14 16,3 0 6-16,0-3-6 15,0-9-8-15,0-3-26 16,7-3 0-16,5-1-3 15,6-3 1-15,-2-2-10 16,0 0 12-16,0 1 3 16,-6 0 2-16,-3 10 1 15,-2 0-3-15,-2 6 8 0,-2 3 11 16,-1-1-2-16,0 5 10 16,0-1 14-16,0 1 3 15,0 0-9-15,0 0-7 16,0 0-10-16,0 0-20 15,0 0-1-15,0 0-12 16,0 8-12-16,0 12 0 16,0 11 23-16,0 6 1 15,0 5 2-15,-1 1-1 16,1 5-1-16,-2 1-25 0,2-3-103 16,0-3-157-16</inkml:trace>
  <inkml:trace contextRef="#ctx0" brushRef="#br2" timeOffset="140520.47">24749 5754 175 0,'0'0'81'0,"0"0"-79"16,0 0-4-1,0 0 4-15,0 0 15 0,0 0-4 16,-1 0 14-16,1 0 14 15,0 0 4-15,0 0 8 16,0 0 13-16,0 0-6 16,0 0-24-16,0 0-16 15,4 0-20-15,13 0-5 16,7 0 5-16,5-5 0 16,0-1-58-16,-2 1-85 15,-9 0-40-15</inkml:trace>
  <inkml:trace contextRef="#ctx0" brushRef="#br2" timeOffset="140965.87">24787 5525 4 0,'0'0'64'0,"0"0"47"16,0 0-5-16,0 0-10 15,0 0-6-15,0 0-22 16,0 0-32-16,0 0-25 15,6 0-11-15,11 0 12 16,8 0-2-16,4-1-10 16,4-3-83-16,1-2-141 15</inkml:trace>
  <inkml:trace contextRef="#ctx0" brushRef="#br2" timeOffset="141368.76">24813 5343 110 0,'0'0'109'16,"0"0"-55"-16,0 0 31 15,0 0-1-15,0 0-27 16,0 0-25-16,17-4-26 16,1 3-2-16,6-2-4 15,0 0-3-15,4 0-42 0,-4 1-86 16,-6 0-47-16</inkml:trace>
  <inkml:trace contextRef="#ctx0" brushRef="#br2" timeOffset="141812.34">24855 5157 68 0,'0'0'213'0,"0"0"-156"16,0 0 22-16,0 0 9 15,0 0-20-15,0 0-15 0,0 0-19 16,0 0-23-16,0 0-11 16,8 0-18-16,4 0 8 15,1 2 3-15,6-2 6 16,0 0-8-16,-2 0-57 15,3 0-81-15,-7 0-41 16</inkml:trace>
  <inkml:trace contextRef="#ctx0" brushRef="#br2" timeOffset="142247.2">24899 4914 6 0,'0'0'10'16,"0"0"22"-16,0 0 12 15,0 0 31-15,0 0-19 16,0 0-23-16,-6-7-14 15,6 7 1-15,0 0 8 16,0 0-2-16,11 0-4 16,9 0 21-16,8 0-2 15,5 0-34-15,2 0-7 16,-4 0-82-16,-6 0-84 16</inkml:trace>
  <inkml:trace contextRef="#ctx0" brushRef="#br2" timeOffset="143176.51">24637 4786 224 0,'0'0'67'16,"0"0"-2"-16,0 0 7 16,0 0-37-16,0 0-4 15,0 0 10-15,-43-20-14 0,24 20-15 16,-3 0-11-1,-2 0 2-15,4 6 7 0,5 3 9 16,3-1-9-16,6 1-10 16,5 0-1-16,1 2-7 15,0-2 1-15,1-2 4 16,16 3-13-16,10-6 16 16,4-4-2-16,2 0-6 15,0 0-3-15,-8-5 2 16,-7-7-1-16,-11-1 10 0,-5-4 46 15,-2-1 17 1,0 3-15-16,-3-1-17 16,-6 5-10-16,-1 3-13 0,4 2-8 15,1 3 0-15,3 3-4 16,2 0 2-16,0 0-10 16,0 3 1-16,-1 11 2 15,-1 2 8-15,1 5-2 16,1-1 3-16,0 0 0 15,0 3-2-15,1 0-2 16,12-1 2-16,4 1 2 16,4 0 2-16,2-2 1 15,-3 1 3-15,0-2-6 16,-4 1-5-16,-4-1-4 16,-3-3-4-16,-7-1 2 15,-2-6-7-15,0 0-5 0,0-4 9 16,-12 1 2-16,-5 2 12 15,-6-5 6-15,-7 5 2 16,-3-2 7-16,-6-4 22 16,-3 5 12-16,-3-3-16 15,4-1 1-15,2-2 4 16,11-2-3-16,11 0-12 16,5 0-17-16,9 0-4 15,3 0-2-15,0 0-5 16,0 1-52-16,3-1-78 15,12 0-136-15</inkml:trace>
  <inkml:trace contextRef="#ctx0" brushRef="#br2" timeOffset="144138.65">24988 4675 299 0,'0'0'66'0,"0"0"-4"0,0 0 45 15,0 0-35-15,0 0-37 16,0 0-4-16,0-6-5 15,0 6-25-15,0 0-1 16,0 0-3-16,0 0 0 16,2 0-8-16,5 0 0 15,4 0 4-15,6 0-2 16,10-4-65-16,7-6-74 0,-1-3-101 16</inkml:trace>
  <inkml:trace contextRef="#ctx0" brushRef="#br2" timeOffset="144475.19">25072 4391 60 0,'0'0'202'16,"0"0"-197"-16,0 0-3 15,0 0 31-15,0 0 22 16,0 0-8-16,-3 0-27 15,3 0-16-15,1 0-3 16,7 0 7-16,5 0 5 16,4 0-13-16,2-2-8 15,2-5-148-15</inkml:trace>
  <inkml:trace contextRef="#ctx0" brushRef="#br2" timeOffset="144936.47">25111 4240 49 0,'0'0'118'15,"0"0"-61"-15,0 0 19 16,0 0-2-16,0 0-15 16,0 0-23-16,0 0-21 0,28 0-11 15,-10 0 7-15,0 0-11 16,1 0-18-16,-3 0-42 15,-4 0-80-15</inkml:trace>
  <inkml:trace contextRef="#ctx0" brushRef="#br2" timeOffset="145342.4">25079 4068 150 0,'0'0'110'16,"0"0"-82"-16,0 0 30 16,0 0 5-16,0 0 3 0,0 0 4 15,3 0-12 1,0 0-13-16,0 0-44 0,7 0-1 15,6 0 0-15,6 0 0 16,6-4 0-16,4-3-64 16,-1 0-98-16,-6-2-68 15</inkml:trace>
  <inkml:trace contextRef="#ctx0" brushRef="#br2" timeOffset="145755.28">25021 3843 257 0,'0'0'11'15,"0"0"-4"-15,0 0-3 16,0 0 17-16,0 0-6 16,0 0 3-16,77-13-13 15,-51 11-5-15,-1 1-8 16,-2-1-41-16,-1 0-37 16</inkml:trace>
  <inkml:trace contextRef="#ctx0" brushRef="#br2" timeOffset="146245.53">25003 3632 64 0,'0'0'6'16,"0"0"23"-16,0 0 59 15,0 0-1-15,0 0-5 16,0 0-24-16,-2 0-10 15,2 0 7-15,0 0-7 16,0 0-18-16,0 0-25 16,3 0-5-16,10 0-19 0,6-2 5 15,5-3-51-15,-2-1-100 16,1-2-138-16</inkml:trace>
  <inkml:trace contextRef="#ctx0" brushRef="#br2" timeOffset="146719.26">24964 3414 90 0,'0'0'180'16,"0"0"-159"-16,0 0 11 15,0 0 8-15,0 0 7 16,0 0 2-16,-1-4-20 15,7 3-25-15,7 1-1 16,8 0-3-16,4 0-3 16,-1 0-91-16,-1 0-109 15</inkml:trace>
  <inkml:trace contextRef="#ctx0" brushRef="#br2" timeOffset="147248.54">24556 3327 253 0,'0'0'108'16,"0"0"-81"-16,0 0 51 16,0 0-32-16,0 0-12 15,0 0 34-15,-29-26-23 16,29 26-17-16,0 0-19 0,0 0-9 16,0 5 0-1,-4 14 0-15,-1 8 3 0,1 5 19 16,-1 3-12-16,1 5-1 15,4-1-2 1,0 2-1-16,0 2-5 0,0-6-1 16,0-4 0-16,0-5-1 15,0-8-44-15,1-6-55 16,7-8-102-16,-2-6-195 16</inkml:trace>
  <inkml:trace contextRef="#ctx0" brushRef="#br2" timeOffset="147765.17">24700 3343 301 0,'0'0'14'0,"0"0"8"15,0 0 41-15,0 0-9 16,0 0 4-16,0 0-18 16,-12 0-24-16,5 10-13 0,-2 8 7 15,0 2 5-15,1 0-9 16,0 6 8-16,2 3-7 15,-2 4 3-15,3 4-8 16,4 4 5-16,1-4-7 16,0-5 0-16,0-5-2 15,4-8 0-15,6-4 1 16,0-5 0-16,3-3-5 16,-1-6-10-16,2-1-2 15,-1 0-18-15,-2-5 14 16,-3-11 8-16,-6-4 10 15,-2-2-9-15,0-2-2 0,-5 0 1 16,-5 5 11 0,3 8 3-16,-1 4 25 0,4 4 6 15,1 2-18-15,-3 1-13 16,3 0-5-16,-2 0-33 16,-1 0-72-16,3 0-115 15</inkml:trace>
  <inkml:trace contextRef="#ctx0" brushRef="#br2" timeOffset="148934.68">24966 3188 23 0,'0'0'119'15,"0"0"-30"-15,0 0 0 16,0 0 3-16,0 0 0 15,0 0-23-15,0-5-12 16,0 5-14-16,0 0-12 0,0 0-5 16,0 0-5-16,1 0-8 15,-1 0-2-15,0 0-4 16,2 0-7-16,-1 0 0 16,5 0-5-1,3 0 0-15,14-1 5 0,5-2 0 16,6-1-12-16,2-2-114 15,-9 0-95-15,-12-1-133 16</inkml:trace>
  <inkml:trace contextRef="#ctx0" brushRef="#br2" timeOffset="149335.6">24946 2966 63 0,'0'0'154'15,"0"0"-75"-15,0 0 18 16,0 0-14-16,0 0-18 16,0 0-8-16,6-7-41 15,0 5-16-15,6 1 0 16,2 0 3-16,10-2 0 15,-4 0-3-15,3-1 0 16,-1 1-83-16,-1-1-96 16,-7-2-53-16</inkml:trace>
  <inkml:trace contextRef="#ctx0" brushRef="#br2" timeOffset="149727.47">24991 2769 16 0,'0'0'46'0,"0"0"36"15,0 0-23-15,0 0-15 16,0 0 10-16,0 0-9 15,12-3-30-15,-4 3-14 16,5 0 3-16,6 0-4 16,8 0-15-16,3 0-57 15,-3-4-196-15</inkml:trace>
  <inkml:trace contextRef="#ctx0" brushRef="#br2" timeOffset="150128.57">25017 2602 97 0,'0'0'95'0,"0"0"-38"15,0 0-25-15,0 0-13 16,0 0-19-16,0 0-8 16,7 0 7-16,5 0 1 15,4 0 2-15,4 0-2 16,-1-1-4-16,-4-2-59 0,1-3-135 16</inkml:trace>
  <inkml:trace contextRef="#ctx0" brushRef="#br2" timeOffset="150503.84">25034 2402 82 0,'0'0'172'0,"0"0"-106"16,0 0-3-16,0 0-6 15,0 0-8-15,0 0-24 16,0 0-21-16,0 0-4 16,8 0-9-16,7 0 5 15,3 0 4-15,2 0-65 16,1-2-16-16,-3 0-20 16,2 0-25-16</inkml:trace>
  <inkml:trace contextRef="#ctx0" brushRef="#br2" timeOffset="150934.01">25103 2288 168 0,'0'0'49'0,"0"0"-42"16,0 0 37-16,0 0 13 16,0 0-10-16,0 0-3 15,8 0-14-15,-5 0-16 16,1 0-12-16,3 0 10 16,1 0-6-16,7-1-6 15,-2-1-2-15,2 0-55 0,3-1 1 16,1 1 1-16,-2-5-24 15,-4 2-147-15</inkml:trace>
  <inkml:trace contextRef="#ctx0" brushRef="#br2" timeOffset="151413.07">25105 2078 16 0,'0'0'8'16,"0"0"-6"-16,0 0 36 16,0 0 28-16,0 0 5 15,0 0-3-15,9 0-19 16,-9 0-35-16,4 0-14 16,2 0 0-16,6 0-1 15,4 0 1-15,1 0-25 16,0 0-83-16</inkml:trace>
  <inkml:trace contextRef="#ctx0" brushRef="#br2" timeOffset="151921">25112 1898 94 0,'0'0'4'0,"0"0"2"15,0 0 29-15,0 0 18 16,0 0-2-16,0 0-14 0,-1-7-15 16,1 7 7-16,0 0-4 15,0 0-9-15,3 0-12 16,5 0 0-16,1 0-3 16,8 3 2-16,2-3-3 15,10 0-3-15,3 0 2 16,4 0-39-16,-4 0-128 15</inkml:trace>
  <inkml:trace contextRef="#ctx0" brushRef="#br2" timeOffset="152402.2">25111 1597 180 0,'0'0'7'0,"0"0"0"16,0 0 11-16,0 0-10 16,0 0 36-16,0 0 16 15,22-8-13-15,-16 8-8 16,4 0-21-16,1 0-16 16,5 0 0-16,7 0-4 15,5 0-31-15,-1-5-170 0</inkml:trace>
  <inkml:trace contextRef="#ctx0" brushRef="#br2" timeOffset="153271.04">24581 1456 277 0,'0'0'105'16,"0"0"-104"0,0 0 0-16,0 0 12 0,0 0 29 15,0 0 3-15,0 0-20 16,36 2-22-16,-12-2 11 16,2-3 12-16,-2 3 5 15,-7 0-19-15,-4 0-4 16,-6 4-8-16,0 11-9 15,-6 8 0-15,1 4 9 16,-2 5 0-16,0 1 0 16,-6-1-3-16,-15-1 3 15,1-3 0-15,-4-5 1 16,1-7 3-16,-3-6 4 16,5-6 3-16,0-4-1 15,8 0 11-15,3 0 15 0,8 0-11 16,2 0-8-1,0-7-9-15,2 1-8 0,17 3-20 16,8 3 19-16,5 0-1 16,9 13-5-16,3 9 5 15,1 5 0-15,-4 0 2 16,-4 0-19-16,-13-5-39 16,-9-5-66-16,-9-8-30 15,-6-6-180-15</inkml:trace>
  <inkml:trace contextRef="#ctx0" brushRef="#br2" timeOffset="153720.84">25011 1451 235 0,'0'0'122'0,"0"0"-73"16,0 0 17-16,0 0-54 15,0 0-7-15,0 0 6 16,-94 7-2-16,68 8-3 16,8 3 0-16,5 3-6 0,7 1-6 15,6-3-9 1,0-1-23-16,6-2 16 0,12-3 3 15,-2-3 11-15,3-3-1 16,1 0-1-16,-5-1 5 16,0-1 1-16,-5 1 3 15,-1-1 1-15,-1 2 0 16,-1 1 3-16,-1-2 1 16,2 6 0-16,2 2 3 15,0 2-2-15,-1 1-4 16,-6-1-1-16,-3-2-4 15,0 1 4-15,0-1 4 16,-9-3 5-16,-11 2 3 16,-12-3 4-16,-13-6-16 0,-16-4-236 15</inkml:trace>
  <inkml:trace contextRef="#ctx0" brushRef="#br1" timeOffset="162626.37">24829 7037 26 0,'0'-2'115'15,"0"0"-31"-15,0 0-5 16,0 2-1-16,0 0-13 15,0-3-13-15,0-1-5 16,-2 4-18-16,1-2-17 16,1-2-7-16,0 0 9 0,0 3-5 15,0-5 2-15,-2 4-3 16,0-1 7-16,1 0 7 16,-5 1 17-16,0 0 10 15,-4-1-26-15,-1-2-17 16,1 5-6-16,-2 0 0 15,4 0 1-15,2 0-1 16,3 0 0-16,2 0 0 16,-2-2-1-16,2 2 0 15,-4 0-2-15,-2 0 2 16,-6 2 1-16,-1 6 3 16,-1 0 5-16,-2-2-3 15,5 3 0-15,1-5-2 16,3 2-3-16,3-1 0 0,2-1-4 15,2 3 3 1,-4 0-2-16,2 3 3 0,-1-1 0 16,0 0 0-16,2 2 0 15,1-2 1-15,-1-1-1 16,2 1 0-16,0-2 0 16,0-1 1-16,0-2-2 15,0 3 1-15,0-1 0 16,0 1 2-16,8 0 0 15,2 1 3-15,1 1 2 16,-1-3-3-16,2 0 2 16,-3 1-5-16,6-4 5 0,-5 1-3 15,5-4-2-15,5 0 4 16,0 0-3-16,-3 0 1 16,-4 0-3-16,-5 0 1 15,-5 0-1-15,-2 0 2 16,-1 0-1-16,0 0 4 15,0 0 3-15,0 0 9 16,0 0 2-16,0 0-2 16,2 0-5-16,-1 0-6 15,1 0-5-15,-1 0 0 16,-1 0-1-16,2 0 0 16,-2 0 0-16,0 0 1 15,0 0 2-15,0 0 5 16,0 0 4-16,0 0 0 15,0 0-3-15,0 0-6 0,0 0-3 16,0 0-1-16,0 0-1 16,0 0 1-16,0 0 1 15,0 0 1-15,0 0-1 16,0 0 0-16,0 0 2 16,0 0-1-16,0 0-1 15,0 0 1-15,0 0 1 16,0 0-1-16,0 0-1 15,0 0 0-15,0 0 0 16,0 0 0-16,0 0 1 16,0 0-2-16,0 0 2 15,0 0-1-15,0 0 0 0,0 0 0 16,0 0 2-16,0 0-2 16,0 0 1-16,0 0 1 15,0 0 1-15,0 0 7 16,0 0-3-16,0 0-2 15,0 0-1-15,0 0-2 16,0 0-1-16,0 0 0 16,0 0-1-16,0 0 0 15,0 0 0-15,0 0 0 16,0 0 0-16,0 0-1 16,0 0 1-16,0 0 0 15,0 0 0-15,0 0 2 16,0 0-2-16,0 0-1 0,0 0 0 15,0 0 0 1,0 0-4-16,0 0 4 0,0 0-4 16,0 0 1-16,0 0 4 15,0 0 0-15,0 0 0 16,0 0 0-16,0 0 2 16,0 0 2-16,0 0 0 15,3 0 0-15,4-4-4 16,2-6 2-16,2 3-2 15,0 0-1-15,-3 2 1 0,-2-1-2 16,-2 2 2 0,-1 1-3-16,5 0 3 0,-8 2 0 15,0-2 2-15,0 3-1 16,1-3 1-16,1 0-2 16,-1-3 0-16,1-1 0 15,-1-2 0-15,2-1-1 16,-1 1 0-16,-1 5 2 15,-1-2-1-15,0 2 0 16,0-2-1-16,0 4-2 16,0-5 3-16,0 1 0 15,-1 1 0-15,-1-4-4 16,1 2-5-16,-1 0 3 16,-1 0-1-16,0 2 2 15,2 1 4-15,-5 2 1 0,3 0 0 16,-2-4 2-16,1 3 1 15,-2-1-3-15,-2-1 6 16,0 0-6-16,0 0 0 16,0-2-3-16,2 4 3 15,1-1 3-15,2 4-3 16,-2-1-2-16,2 1-1 16,-4 0 0-16,1-3-1 15,-5 3-1-15,2 0 5 16,0 0-2-16,-1 0 2 15,3 0 2-15,4 0-1 16,-4 0-1-16,3 0 0 16,-1 0-2-16,0 0-1 15,-1 0-2-15,-2 0 4 0,-2 4-1 16,1 3 2-16,1-2-1 16,4 0 1-16,1-1-2 15,1-1 1-15,1 0-4 16,-1 3 2-16,2 1-1 15,-3 3 2-15,3 0 2 16,-1 2-2-16,-2-1 2 16,3 1 0-16,-1-2 0 15,1 0 0-15,0 0 0 16,0-3 0-16,0 2-1 16,0-1 0-16,0-2 1 15,0 1-3-15,7-1-1 16,0 1 3-16,1-1-4 0,-1-2 0 15,2-2-5 1,-3 0 6-16,-1-2 3 0,1 0-6 16,-2 0-1-16,1 0 7 15,2-4 1-15,-3-10 0 16,3-6 3-16,-4-6-1 16,0-3-2-16,-2-2-9 15,-1 2 5-15,0 7-2 16,0 8 0-16,0 4 4 15,-6 6-2-15,-3-3 1 16,-4 7 1-16,-2-3 2 16,-5 1-5-16,2 2 3 0,1 0 0 15,-3 0-25-15,4 0-38 16,-2 0-67-16,-2 0-115 16</inkml:trace>
  <inkml:trace contextRef="#ctx0" brushRef="#br1" timeOffset="165146.49">24150 6657 42 0,'0'0'2'15,"0"0"51"-15,0 0 17 16,0 0 23-16,0 0-34 16,0 0-35-16,0 0-5 0,-2-10 14 15,2 10 17-15,0 0 6 16,0 0-10-16,0 0-10 16,0 0-6-16,0 0-16 15,0 0-14-15,0 0-1 16,0 0-1-16,0 0 1 15,0 7-1-15,0 6 2 16,0 4 15-16,0 0 11 16,0 0-10-16,0-3-7 15,3-3-3-15,3-2 2 16,0-1-6-16,0-1 2 16,0-2-2-16,0-1 5 15,2-1-7-15,0-2 2 16,0-1 2-16,-1 0 3 0,-1 0-6 15,2 0 5 1,-7 0 1-16,1 0 4 0,-1 0 2 16,-1-7 11-16,0-3-11 15,2 1-8-15,-2-3-1 16,1 1-4-16,2 1-1 16,0-1-2-16,0 3-2 15,-1-1-2-15,-2 7 7 16,0-1 3-16,0-1-3 15,0 0 8-15,0-2-6 16,-9-1-2-16,1 3 0 16,-1-2 7-16,2 3 3 0,4 0-3 15,0 2-4-15,1 1-1 16,2 0-2-16,-1 0 0 16,-1 0 0-16,-1-3 0 15,-1 3 2-15,-3-1 4 16,1 0-2-16,-4-2 4 15,3-1 0-15,1 4 6 16,3-1-5-16,2 1-6 16,1 0-1-16,0 0-2 15,0 0 0-15,-2 0 0 16,1 0-4-16,-4 0 0 16,-1 0 0-16,-1 0 4 15,-7 0 4-15,5 0-4 0,2 0 3 16,1 0-1-16,3 1-2 15,2-1-1-15,-1 4-1 16,1-1-4-16,-2 2-1 16,-1 2-1-16,1 3 4 15,-1 3 2-15,1-2-1 16,1-1 2-16,2 2-3 16,0-4 4-16,0 0 0 15,0 1 0-15,0-4-4 16,0 6 4-16,5 2-2 15,6-7 2-15,1 4 0 16,2-4 0-16,-2-2 0 16,2 0 0-16,-4-4 0 15,1 0-2-15,2 0 2 0,2 0-1 16,3 0-3-16,3-8 4 16,-8 2 0-16,3 2 0 15,-5-2 0-15,-2 0 0 16,-3 2 0-16,-2-2 0 15,-2 1 2-15,-2-1 3 16,0-2-1-16,0-2-3 16,0 0-1-16,0-2-1 15,0-1 1-15,0 6 0 16,-2-3 0-16,-3 1 0 16,2 5 0-16,-2-2 0 15,4 3 0-15,-4 0 0 16,0-1-1-16,1 3 0 0,-3 0-4 15,1-2 2 1,-2-1 3-16,-1 3 5 0,0-2-4 16,2-3 1-16,-1 3 3 15,1-1-2-15,0 1 3 16,2 3-2-16,4 0 2 16,-2 0-6-16,-2 0 3 15,0 0-2-15,1 0-1 16,-1 0-1-16,0 0 1 15,2 0-3-15,-2 3 2 16,4 1-1-16,-2 2-1 16,1 1-1-16,-1 1-1 0,0 2 1 15,2-2 4-15,-2 2-1 16,3 0 1-16,-5-1 0 16,5-2 0-16,0-1-1 15,0 1-2-15,0-3 1 16,0 1 1-16,0 0-1 15,0 0 1-15,9 0 0 16,0-1-1-16,0-2-7 16,1-2 4-16,1 0-5 15,0 0-6-15,-1 0 7 16,-1 0 3-16,-3 0 4 16,-2 0 2-16,-1-6 1 15,-1-4 8-15,-2-4 2 16,0-6-1-16,0 3-7 15,-6-3 5-15,-5 1-7 0,1 0 5 16,0 6-6-16,2 5 0 16,0 2-3-16,0 6-8 15,-1 0-1-15,-3 0 4 16,-5 0 2-16,2 8-9 16,-2 5-35-16,1 2-93 15,0-1-97-15</inkml:trace>
  <inkml:trace contextRef="#ctx0" brushRef="#br1" timeOffset="166466.12">25354 6674 43 0,'0'0'80'16,"0"0"-69"-16,0 0 79 15,0 0-22-15,0 0-3 0,0 0-40 16,-11-11-4-16,8 9 11 16,0 2-12-16,-1 0-6 15,-1 0-7-15,1 0 1 16,-2 0 6-16,-2 0 1 15,1 0-7-15,-2 2 26 16,3 2-9-16,1-1-13 16,1 3-9-16,1-1 7 15,-2 2-5-15,0 2 4 16,0 2-7-16,2-2 6 16,0 2-6-16,2-1 2 15,-1 2-3-15,2-2 1 16,0 3 0-16,0-3-1 0,0 3 2 15,0-3 2 1,0 1-1-16,6-1-2 0,3-2 5 16,4-4-7-16,4 2 0 15,2-5 10-15,4-1-2 16,-1 0-1-16,1 0-1 16,-1 0-5-16,-4-7-1 15,-5 3 0-15,-5-3 0 16,-2-2 1-16,-2 0 10 15,-4-5-7-15,1-3 2 16,-1-3-6-16,0-1-5 16,0 0 4-16,-1 4-2 0,-5 3-1 15,0 5 3 1,0 2-2-16,2 4 3 0,-2-1 1 16,-3 2 8-16,3 1 14 15,-3-2-15-15,1 3-3 16,-3-1 4-16,-2-1 4 15,-3 2-13-15,-2 0 0 16,-6 0-6-16,-7 10-45 16,-8 3-114-16,-5 3-241 15</inkml:trace>
  <inkml:trace contextRef="#ctx0" brushRef="#br1" timeOffset="170825.22">23325 5825 29 0,'0'0'78'0,"0"0"-17"0,0 0-5 16,0 0 5-1,0 0 11-15,0 0-6 0,0 0-27 16,0 0-21-16,0-4-7 15,1 4 0 1,1-3 5-16,-2 0-6 0,0 2-5 16,0-1 22-16,0 2 22 15,0 0 1-15,0 0 0 16,0 0-14-16,0-1-26 16,-3-1-5-16,0 1-3 15,1 1 1-15,1-2 1 16,1 2-4-16,0 0 0 15,0 0-2-15,0 0 0 16,-2 0 0-16,1 0-1 16,-2 0 3-16,0 0 0 0,0 0 0 15,0 0 7 1,-2 5 0-16,1-2-3 16,2-1 1-16,-1 1-3 0,0-1-2 15,2 2-1-15,-1 2 1 16,-1-3 0-16,0 5 3 15,0-3-2-15,-1 5 3 16,-2 0 1-16,2 1 2 16,1-1-1-16,0-3-6 15,3-1 1-15,-4-1-1 16,4-1 0-16,0-3 0 16,0-1 1-16,0 0 0 0,-1 3-1 15,1-3 2-15,0 0-1 16,0 0-1-16,0 0 3 15,0 0-3-15,0 1 0 16,0 2 0-16,0 3-1 16,0-1 1-16,0 3 0 15,0 1 0-15,1 1 0 16,6 1 1-16,-4-1 0 16,0-3-1-16,2 0 1 15,-2-2-1-15,-1-4 4 16,-1 2-3-16,1-3 0 15,-1 1 4-15,1 0-4 16,-1-1 2-16,1 2 0 16,-1 0 0-16,2 2-3 15,2-1 0-15,-1 1 0 0,4 0 0 16,-2-1 2 0,1 0-2-16,2-3 4 0,1 4-2 15,3-4 1-15,-4 0-2 16,2 0 1-16,0 0 1 15,-2 0-2-15,1 0 2 16,-4 0-2-16,2 0 4 16,-2 0-1-16,1-4-1 15,0-4 0-15,0-1 1 16,-1 0 2-16,-2 1-2 16,2-3 5-16,-5-4 1 15,-1-2-5-15,0-2-1 16,0-4-4-16,0 1 3 0,0 0-2 15,-7 7 1-15,1 2 6 16,2 6 5-16,-6-1-3 16,4 5 0-16,-2-1 0 15,-1-2-5-15,0 2-4 16,-6-1 3-16,0-3-4 16,-1 3 0-16,-6-3 0 15,0 1-2-15,3 3-6 16,4 3-9-16,0 1-7 15,1 0-30-15,-2 11-64 16,0 11-72-16,-7 4-104 16</inkml:trace>
  <inkml:trace contextRef="#ctx0" brushRef="#br1" timeOffset="172742.54">25724 5842 105 0,'0'0'107'16,"0"0"-39"-16,0 0 16 15,0 0-16-15,0 0-12 16,0 0-17-16,0 0-1 16,-8-11 0-16,8 11-6 0,-3 0-11 15,-1 0-3-15,-7 0 1 16,-2 0-18-16,-2 0-1 16,-1 1-2-16,2 5-1 15,4-2 2-15,1 5 1 16,1 0-3-16,-1 1 3 15,3 2 0-15,0 1 8 16,2 2-6-16,1-1 5 16,0 3 7-16,1 1-9 15,2 0 0-15,0 2 6 16,0 0-4-16,6 0-3 16,9-3 2-16,3-2-1 0,4-2-1 15,0-3 5-15,1-5-9 16,-2-2 10-16,-3-3-5 15,-2 0 13-15,0 0-7 16,-3 0 7-16,-3-3 0 16,-2-5 7-16,-2-5 6 15,-5-7 7-15,-1-2-21 16,0-6-11-16,0-7-6 16,0 1-3-16,0 2-3 15,0 9 2-15,-9 5-1 16,3 5 5-16,-1 4 1 15,-1 1 0-15,-3 2 1 16,0-1 1-16,-2 7-3 16,1 0-5-16,-5 0-6 15,-4 0-25-15,-1 11-60 0,0 8-59 16,4 1-116-16</inkml:trace>
  <inkml:trace contextRef="#ctx0" brushRef="#br1" timeOffset="176149.66">26538 4827 49 0,'0'0'101'0,"0"0"-41"16,0 0 10-16,0 0 24 16,0 0 1-16,0 0-18 15,0 0-15-15,0 0-10 16,0 1-12-16,0 17-29 15,-1 10-1-15,-8 10 14 16,1 7-7-16,1 1 0 16,2 1-10-16,1-2-4 0,0-6 0 15,1-2-3 1,0-6 0-16,1-6 0 0,2-9 0 16,0-6-45-16,0-9-103 15,0-1-130-15</inkml:trace>
  <inkml:trace contextRef="#ctx0" brushRef="#br1" timeOffset="176397.67">26410 4944 338 0,'0'0'68'0,"0"0"-53"0,0 0 0 15,0 0 69-15,0 0-30 16,0 0 3-16,46 38-1 16,-21-11-9-16,2 0-21 15,-1 1 8-15,-4 0-24 16,4-1-3-16,-1-1-6 16,2-1-1-16,-1-7-56 15,-3-6-166-15</inkml:trace>
  <inkml:trace contextRef="#ctx0" brushRef="#br1" timeOffset="179520.08">27196 3228 193 0,'0'0'62'0,"0"0"8"15,0 0-10-15,0 0 2 16,0 0-41-16,0 0-10 16,0 0-2-16,0-15 12 15,0 15 15-15,0 0 14 16,-1 0 4-16,-1 0-10 15,1 0-16-15,-2 1-15 16,1 13-10-16,-2 6-3 16,-3 8 8-16,-1 5-5 15,0 2 3-15,-2 5-5 0,-2 0 0 16,-3 2-1-16,-3 1-32 16,0-3-98-16,2-10-96 15</inkml:trace>
  <inkml:trace contextRef="#ctx0" brushRef="#br1" timeOffset="179743.99">26959 3325 471 0,'0'0'0'16,"0"0"-56"-16,0 0 56 15,0 0 57-15,0 0 40 16,0 0-31-16,109 150-34 16,-73-98-22-16,1-1-10 15,5 0-55-15,-4-9-197 16</inkml:trace>
  <inkml:trace contextRef="#ctx0" brushRef="#br1" timeOffset="181452">27847 1359 292 0,'0'0'50'0,"0"0"6"15,0 0 47 1,0 0-16-16,0 0-45 0,0 0-41 16,-5 66 49-16,1-21 9 15,2 2-39-15,1 2-10 16,1-2-10-16,0-5 4 15,-2-4-4-15,1-5-15 16,-2-3-92-16,-3-8-151 16</inkml:trace>
  <inkml:trace contextRef="#ctx0" brushRef="#br1" timeOffset="181645.48">27659 1478 606 0,'0'0'0'16,"0"0"-50"-16,0 0 50 15,0 0 29-15,0 0 21 16,0 0-4-16,213 255-32 16,-155-190-14-16,-1-6-80 15,-6-2-382-15</inkml:trace>
  <inkml:trace contextRef="#ctx0" brushRef="#br1" timeOffset="183993.16">22622 4563 216 0,'0'0'221'0,"0"0"-192"16,0 0 61-16,0 0-1 15,0 0-30-15,0 0-18 16,0 0-19-16,0 0 0 16,0 0-3-16,0 0-7 15,0 0-5-15,0 0-1 16,0 0-6-16,0 10-7 15,-4 10 4-15,-5 10 3 16,-2 4 9-16,-4 7-7 16,-1-1-2-16,-5 3 0 0,0-6-32 15,0-2-68-15,0-11-97 16,6-12-163-16</inkml:trace>
  <inkml:trace contextRef="#ctx0" brushRef="#br1" timeOffset="184195.43">22433 4611 389 0,'0'0'196'16,"0"0"-194"-16,0 0 18 16,0 0 6-16,0 0-24 15,0 0-2-15,65 54 54 0,-29-14 5 16,0 5-38-16,-1 3-14 15,-2-3-7-15,-1-5-78 16,-10-9-217-16</inkml:trace>
  <inkml:trace contextRef="#ctx0" brushRef="#br1" timeOffset="187562.84">21696 3049 35 0,'0'0'32'0,"0"0"-18"15,0 0 9-15,0 0 18 16,0 0-7-16,0 0 13 15,0 0-1-15,0-10 2 16,0 10 10-16,0 0 13 16,0 0 18-16,0 0-7 15,0 0-32-15,0 0-24 16,0 2-22-16,0 12-4 16,-6 10-2-16,-1 8 2 0,0 6 2 15,-1 1 2 1,1-2-4-16,3-1-4 0,1-5-58 15,1-4-136-15,-1-8-72 16</inkml:trace>
  <inkml:trace contextRef="#ctx0" brushRef="#br1" timeOffset="187752.34">21589 3117 450 0,'0'0'137'15,"0"0"-132"-15,0 0 54 16,0 0 10-16,0 0-69 16,0 0-11-16,-9 6-14 0,31 26 25 15,7 6 8-15,7 2-8 16,1-5-19-16,2-8-228 16</inkml:trace>
  <inkml:trace contextRef="#ctx0" brushRef="#br1" timeOffset="189058.3">20981 1131 644 0,'0'0'84'0,"0"0"-84"16,0 0-8-16,0 0 5 15,0 0-8-15,0 0-7 16,-12 79 18-16,12-18 29 16,-2 5 0-16,-2 3-20 0,-3-4 0 15,-3-6-9 1,-2-10-11-16,-4-12-65 0,3-14-97 15,-5-14-95-15</inkml:trace>
  <inkml:trace contextRef="#ctx0" brushRef="#br1" timeOffset="189236.83">20803 1234 164 0,'0'0'329'15,"0"0"-329"-15,0 0-69 16,0 0 69-16,0 0 57 16,0 0 21-16,241 191-47 0,-147-125-31 15,-3-6-71-15,-13-10-354 16</inkml:trace>
  <inkml:trace contextRef="#ctx0" brushRef="#br0" timeOffset="202694.45">20197 5616 599 0,'-3'-6'0'0,"3"-3"-86"0,0-1 86 15,0 2 45-15,0 3 59 16,0 1-17-16,3 0-37 16,0 4-36-16,-1 0-3 15,2 0 3-15,3 0 4 16,6 0-4-16,9 0 8 15,17 0 1-15,10 0-10 16,13 0-7-16,-1 0 2 16,0 0 3-16,-1 0-8 15,-2 0 6-15,-8 0-9 16,-2 0 0-16,-2 0 0 0,-1 4 0 16,3-1 0-1,1-1 0-15,5 0 0 0,-1 0 0 16,-2 1 2-16,-1 2-2 15,-12-1 0-15,-2 2-4 16,-10-2 4-16,-6 0 0 16,3 1 4-16,0-5-3 15,5 4 1-15,5-4 5 16,6 1-5-16,5-1-1 16,6 1 5-16,6 2-3 15,-2-1-3-15,-1 2 2 16,-8 0-2-16,-9-1 0 15,-13-1 0-15,-1 0 0 16,-5-1 2-16,4 2 0 16,8-1 4-16,6-1-3 0,10 1-2 15,7 0 1-15,8 0-2 16,3 1 0-16,-12 0-1 16,-1 1 1-16,-9-1-1 15,-10-2 1-15,-4 2 3 16,-4-3-3-16,3 0 0 15,4 0 0-15,1 0 3 16,6 0-3-16,8 0-3 16,0 0 3-16,-2 0 3 15,-4 0-3-15,-11 0 1 16,-5 0 0-16,-9 0-1 0,-5 0 0 16,1 0 4-16,0 0 3 15,3 0 3-15,10 0-3 16,-1-4-7-16,8-1 0 15,-2 3-1-15,1-1 1 16,-2 0 0-16,-10 3-6 16,-5 0 6-16,-4 0 2 15,1 0 0-15,-3 0-2 16,4-3 2-16,3 2-2 16,6-2 5-16,-2-2-5 15,3 2 1-15,2 1-2 16,-6 0 1-16,-3 1-1 15,-6-1 1-15,-2 2 2 16,0 0-2-16,1-2 1 0,3 0-1 16,8 0 0-16,2 0-1 15,10 0-1-15,3 0-1 16,-2-1 1-16,-1 1-6 16,-12 2 2-16,-5 0 6 15,-4 0 0-15,1-3 1 16,-5 2 0-16,5 0-1 15,9-1-2-15,5 1 1 16,9 0 1-16,7-1 0 16,1 2-3-16,-1 0-2 15,-4 0 5-15,-6 0 3 16,-3 0-3-16,-7 0 0 0,-2 0 0 16,2 0 0-16,6 0 1 15,8 2-1-15,9-1 0 16,8 0 1-16,7 1-1 15,3 0 2-15,-1 1 0 16,-5-3-4-16,-5 2 2 16,-8 0 0-16,-8-1 2 15,-3-1 2-15,-2 1 0 16,2 0 6-16,4 1-7 16,8-2 2-16,4 0-3 15,9 0-2-15,3 0 4 16,2 0-3-16,-3 1-1 15,-6 0 0-15,-5 3 0 16,-7-2 0-16,-7 0 0 16,1 1 0-16,2-1 2 0,5 1 1 15,-2-1-3-15,6-2 0 16,0 0 3-16,0 0 1 16,-4 0-4-16,-1 1 1 15,-6 4 5-15,-2-3-1 16,-3 0-5-16,-1 2 0 15,0-2 0-15,2 0 0 16,3 1 1-16,5-1 1 16,1-1-2-16,-4 1 2 15,-1-1 0-15,-5-1-1 16,-4 0 4-16,-1 3-2 0,-4-3 3 16,3 0 3-1,2 1-3-15,6-1-1 0,7 3-1 16,7-3-2-16,3 2-2 15,0 0-3-15,-4-1 3 16,-6 0 1-16,-7 2-1 16,-6-3 0-16,-5 3 0 15,-1 0 1-15,2-2-1 16,4 2 0-16,1 0-1 16,5 1 1-16,1 2-2 15,2-3 2-15,0 0 2 16,-3 1-2-16,1-3 0 15,-1 2-1-15,0-1 1 16,-4-2 0-16,1 6-1 0,-3-4 1 16,3 1 0-16,3-1 1 15,5 3 0-15,3-2-1 16,1 0 0-16,0-2 2 16,-2-1 0-16,-3 1-2 15,-1-1 0-15,-3 2-1 16,-4-1 4-16,2-1-4 15,-2 0 2-15,3 0-1 16,4 0 0-16,1 0 0 16,7 2 2-16,4-2-3 15,3 3 1-15,-3-2 0 16,-1 2-2-16,-3 0 3 0,-4 0-2 16,-1-1 2-16,-1 0 0 15,-2-2-1-15,5 2 0 16,4 1-1-16,7 3 1 15,7 1 0-15,2 1-1 16,1-1-2-16,1-1 3 16,-2 1 1-16,-3-5 0 15,-4 2 2-15,-8-1 0 16,-6-3 2-16,-1 0 6 16,3 0 6-16,4 0-2 15,8 0-7-15,1 0-7 16,6 1-1-16,1-1 0 15,-4 0 0-15,-6 3 0 16,-10-3 0-16,-10 2 0 16,-5 2 0-16,-6-4 1 0,0 3-1 15,3-2 0-15,8 4 0 16,8-1-3-16,3 5 3 16,2 0-1-16,-3-3 0 15,-5 1 1-15,-13-3 0 16,-5-2 0-16,-7-1 1 15,0 1 1-15,0-2-1 16,-5 0 1-16,0 4 2 16,-3-4-2-16,1 0 4 15,-1 0 4-15,1 0 2 0,-2 0-1 16,0 0-3 0,0 0 1-16,0 0-2 0,0 0-6 15,0 0 0-15,0 0-1 16,0 0-4-16,0 0 0 15,0 4-27-15,3-4-88 16,4 0-167-16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28.736"/>
    </inkml:context>
    <inkml:brush xml:id="br0">
      <inkml:brushProperty name="width" value="0.05" units="cm"/>
      <inkml:brushProperty name="height" value="0.05" units="cm"/>
    </inkml:brush>
  </inkml:definitions>
  <inkml:trace contextRef="#ctx0" brushRef="#br0">0 634 4162,'0'0'1403,"0"0"-1101,0 0-201,0 0 254,0 0 331,51-16 229,373-122 885,-142 43-1420,828-260-637,-1092 350 268,-13 5 3,1-2 0,-1 1 0,0 0 1,0-1-1,0 0 0,0 0 0,0-1 1,6-4-1,-11 3-1788,-2 4-2868</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41:28.64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definitions>
  <inkml:trace contextRef="#ctx0" brushRef="#br0">3670 442 498 0,'0'-5'82'16,"-3"4"-22"-16,3 1 36 15,0-2 4-15,0 2-9 16,0 0-27-16,0 0-22 15,0 0-12-15,0 0-14 16,0 0-7-16,0 0-4 0,-3 0-5 16,3 6-4-1,-3 16-4-15,0 13 8 16,0 10 9-16,-4 7 0 0,2 6-9 16,-1 1 10-16,0 1 2 15,3-1-6-15,0-2-5 16,0-7 1-1,-1-7 1-15,1-7-2 0,-2-10 0 16,2-9 2-16,2-10-2 16,-1-4 5-16,1-1-1 15,1-2 9-15,0 0 18 16,0 0 11-16,0 0-2 16,0 0-12-16,0 0-9 0,0 0-10 15,0 0-1-15,7 0-6 16,17-6-3-16,15-4 5 15,13-3-2-15,12-3-3 16,-4 1-1-16,-8 2-15 16,-13 2-13-16,-9-1-30 15,-11 0-40-15,-4-2-71 16,-9-5-193-16</inkml:trace>
  <inkml:trace contextRef="#ctx0" brushRef="#br0" timeOffset="265.27">4216 791 769 0,'0'0'57'16,"0"0"-45"-16,0 0 103 15,0 0 6-15,0 0-45 16,0 0-36-16,-3-3-22 16,3 3-12-16,9 0-6 15,22-1-1-15,23-2-2 16,24-1-87-16,13-2-137 16,-5-3-239-16</inkml:trace>
  <inkml:trace contextRef="#ctx0" brushRef="#br0" timeOffset="460.76">4616 946 337 0,'0'0'533'16,"0"0"-533"-16,0 0 6 15,0 0 45-15,0 0 27 16,0 0-46-16,0 0-30 15,64-3-2-15,6-7-13 16,9-6-152-16,-4-2-242 16</inkml:trace>
  <inkml:trace contextRef="#ctx0" brushRef="#br0" timeOffset="917.54">5484 277 723 0,'0'0'53'16,"0"0"-6"-16,0 0 66 15,0 0-19-15,0 0-50 0,0 0-44 16,-6 39 6 0,6 4-2-16,0 15 34 0,-3 2-27 15,3 3 4-15,0 0-10 16,0 0-5-16,-3-1 0 16,0-3-35-16,-1-5-103 15,-2-8-136-15,-2-10-298 16</inkml:trace>
  <inkml:trace contextRef="#ctx0" brushRef="#br0" timeOffset="1135.14">5125 1205 756 0,'0'0'27'0,"0"0"-24"0,0 0 102 15,0 0 9-15,0 0-62 16,0 0-36-16,0 0-2 16,220-28-9-16,-126 18-5 15,3 0-41-15,-9 1-84 16,-16 4-73-16,-17-1-173 16</inkml:trace>
  <inkml:trace contextRef="#ctx0" brushRef="#br0" timeOffset="1529.52">5420 1408 336 0,'0'0'389'0,"0"0"-389"16,0 0 0-16,0 0 96 15,0 0 3-15,0 0-71 16,94 5-9-16,-45 10-4 15,-7 3-12-15,-3 6 0 16,-6 0-6-16,-11 5-2 16,-16 1 2-16,-6 2-3 15,-6 0 0-15,-24 2-8 16,-12-7 9-16,-13-5-5 16,-6-6 4-16,6-6-5 0,7-10 11 15,11 0 2-15,11-2 4 16,13-12 2-16,10 0 5 15,3 1 8 1,12 4 8-16,18 2-22 0,13 7 0 16,8 0 6-16,14 7-9 15,1 10-3-15,-2 2-1 16,-6 2-1-16,-5 1-44 16,-9 0-61-16,-5-5-90 15,-9-11-181-15</inkml:trace>
  <inkml:trace contextRef="#ctx0" brushRef="#br0" timeOffset="1805.77">6187 830 839 0,'0'0'0'0,"0"0"-5"16,0 0 5-16,0 0 64 15,0 0 41-15,0 0-30 16,-57 271-31-16,57-191-9 0,0 6-22 16,0 0-9-1,0-5-3-15,-3-10-2 0,3-9-58 16,0-13-121-1,0-19-230-15</inkml:trace>
  <inkml:trace contextRef="#ctx0" brushRef="#br0" timeOffset="2054.11">6527 804 926 0,'0'0'62'0,"0"0"-62"0,0 0 0 16,0 0 0-1,0 0 53-15,0 0 9 0,-67 234-32 16,67-148 5-16,1 7-21 16,10 0-11-16,-2-1-3 15,1-11-1-15,-4-11-49 16,-3-10-93-16,-3-17-164 15</inkml:trace>
  <inkml:trace contextRef="#ctx0" brushRef="#br0" timeOffset="2594.67">6825 1123 765 0,'0'0'186'15,"0"0"-186"-15,0 0 0 16,0 0 10-16,0 0 65 16,0 0-17-16,-64 187-35 15,64-127 3-15,0-2-13 16,15-8-8-16,9-13-5 15,7-9-10-15,5-10-42 0,3-13-43 16,1-5-17 0,-1-13 16-16,-11-15 14 0,-8-6 30 15,-13-2 41-15,-7 0 11 16,0 5 40 0,-7 12 46-16,1 7 24 0,3 8-15 15,3 4-41-15,0 2-54 16,0 18-17-16,0 11 17 15,9 6 8-15,13-2 5 16,8-5-10-16,6-8-2 16,4-13-1-16,-3-9-16 15,-1 0 7-15,-3-22 9 16,-3-11 0-16,-8-9 9 16,-7-8 1-16,-7-6 27 15,-4 0-3-15,-4 0 8 0,0 12-10 16,0 11-21-16,0 15-11 15,0 9-4-15,0 8-20 16,3 1-88-16,18 0-112 16,9 10-179-16</inkml:trace>
  <inkml:trace contextRef="#ctx0" brushRef="#br0" timeOffset="2856.23">7682 891 824 0,'0'0'24'16,"0"0"-10"-16,0 0 27 0,0 0 4 16,0 0 38-16,0 0-5 15,-69 233-36-15,69-150-3 16,0 4 1-16,8-4-32 15,8-5-5-15,3-9-3 16,-5-8-6-16,2-9-81 16,-7-14-101-16,5-19-151 15,-4-19-282-15</inkml:trace>
  <inkml:trace contextRef="#ctx0" brushRef="#br0" timeOffset="3081.63">7952 887 817 0,'0'0'89'15,"0"0"-84"-15,0 0 26 16,0 0-23-16,0 0 19 16,0 0 47-16,-15 228-44 15,15-138-8-15,0 0-10 16,0-2-7-16,0-9-5 15,1-15-34-15,4-11-76 16,-2-16-128-16,3-18-370 0</inkml:trace>
  <inkml:trace contextRef="#ctx0" brushRef="#br0" timeOffset="3441.68">8076 598 650 0,'0'0'0'0,"0"0"0"16,0 0 36-16,0 0 25 15,0 0-45-15,0 0-16 0,104-23 0 16,-76 23-2-16,-8 8 2 15,-1 4-13-15,-10 8 6 16,-4 7-8-16,-5 5 3 16,0 7 1-16,-14 3 6 15,-11-2 1-15,-5-1 4 16,3-6 0-16,2-4 9 16,10-6-4-16,12-8 2 15,3-6-2-15,0-4-4 16,34-5-1-16,14 0 0 0,12-9-51 15,1-11-466 1</inkml:trace>
  <inkml:trace contextRef="#ctx0" brushRef="#br0" timeOffset="4634.41">8487 1306 478 0,'0'0'55'15,"0"0"-24"-15,0 0 103 16,0 0-19-16,0 0-36 16,0 0-21-16,0 0-22 15,0 0-2-15,0 0-1 16,11 0-7-16,11-1 6 16,11-3-4-16,9-2-5 15,4 0-11-15,-1 1-10 16,-3 1-2-16,-7-2 3 15,-9 3 0-15,-7 1-2 16,-8 0 0-16,-8 2 1 16,-3 0 2-16,0 0 2 0,0 0-6 15,0 0-5-15,0 0-48 16,0 0-89-16,4-5-125 16</inkml:trace>
  <inkml:trace contextRef="#ctx0" brushRef="#br0" timeOffset="6148.67">10230 730 279 0,'0'0'245'16,"0"0"-227"-16,0 0 53 15,0 0 39-15,0 0-23 16,0 0-36-16,0-2-15 16,0 2 5-16,0-2 5 15,0 2-15-15,0 0-2 16,0 0-2-16,0 0-14 0,0 0-13 15,-25 17-15 1,-14 14 6-16,-19 8 9 0,-14 6 4 16,-4-3-2-1,3-3 1-15,4 0-2 0,14-6-1 16,16-2 0-16,8-8 1 16,13-7-2-16,12-3 0 15,6-5-3-15,0-3-3 16,12 3 7-16,25 1 2 15,11 0 11-15,18 2-2 16,5 0 0-16,1 2-11 16,-8 0-1-16,-12 4-5 15,-13 1 3-15,-12 0-15 16,-15 5-2-16,-12 3-12 16,0 8 10-16,-15 5 10 0,-18 0 3 15,-13 0 7-15,-12-6-1 16,-11 0 3-16,-4-5 2 15,0 0 0-15,12-4 0 16,13-4-1-16,15-3 1 16,17-4-1-16,8-5 6 15,8 0 2-15,0-1 1 16,11 2 4-16,32 1 22 16,21 3 13-16,30-1-18 15,18 4-16-15,6 1-2 16,-8-1-12-16,-19 0 3 15,-22-3-4-15,-20-3-2 0,-25-3 2 16,-12-3-1-16,-12-4-2 16,0 0-3-16,0 0 5 15,0 0-7-15,0 0-8 16,0 0-8-16,0 0-48 16,-11 0-92-16,7-15-264 15</inkml:trace>
  <inkml:trace contextRef="#ctx0" brushRef="#br0" timeOffset="7003.38">11546 869 505 0,'0'0'236'0,"0"0"-236"16,0 0 16-16,0 0 59 16,0 0-18-16,0 0-57 15,0 1-4-15,0 29-20 16,-9 13 24-16,-12 7 9 15,-12 1-7-15,-4-6 2 0,-9-5 2 16,-10-5 1 0,-9-7 2-16,-10-6-4 0,-8-9 2 15,5-7 0-15,17-6-2 16,21 0-2-16,23-4 8 16,14-9 23-16,3-2 15 15,14 1-25-15,20 1-14 16,15 7 5-16,14 6-3 15,4 2 1-15,2 20-3 16,-5 12-10-16,-5 10 0 16,0 9-2-16,-10 1 0 15,-7 3-4-15,-5-6-63 16,0-6-103-16,-4-10-250 16</inkml:trace>
  <inkml:trace contextRef="#ctx0" brushRef="#br0" timeOffset="7259.45">11987 1388 869 0,'0'0'0'15,"0"0"-10"-15,0 0 10 16,0 0 104-16,0 0-35 15,0 0-36-15,-35 225 0 16,35-172-13-16,6 1-12 0,7-3-5 16,-1-6-2-16,-2-6-1 15,4-5-16-15,-5-9-85 16,0-12-129-16,-5-11-258 16</inkml:trace>
  <inkml:trace contextRef="#ctx0" brushRef="#br0" timeOffset="7474.09">12071 1181 914 0,'0'0'7'0,"0"0"-3"0,0 0-4 15,0 0 0-15,0 0-5 16,0 0-110-16,7-3-135 16</inkml:trace>
  <inkml:trace contextRef="#ctx0" brushRef="#br0" timeOffset="8744">13117 458 449 0,'0'0'112'16,"0"0"-67"-16,0 0 83 16,0 0-28-16,0 0-20 15,0 0-52-15,-12-51-23 16,-9 46-5-16,-8 4-10 15,-6 1 8-15,-11 0-1 16,1 12 3-16,-1 1 0 16,10-1 0-16,10-2-1 15,16-3-1-15,4-4-3 16,6-1-2-16,0-1 2 16,0 0-4-16,0 7 1 15,0 2 4-15,3 4 4 0,3 11 5 16,3 5-5-16,3 6 1 15,0 8 1-15,-3 8 7 16,-1 3 1-16,2 4-3 16,-4 7 0-16,0-1 1 15,-2 2-1-15,-4 2 5 16,0 3 1-16,0 1-7 16,0 4-1-16,0 1 6 15,0-2 0-15,0-6-1 16,0-7 6-16,0-6-6 15,0-9 0-15,6-8-2 16,3-12-2-16,0-9-3 0,6-7-2 16,3-9-1-1,12-3-28-15,13-7-89 0,8-22-194 16</inkml:trace>
  <inkml:trace contextRef="#ctx0" brushRef="#br0" timeOffset="9314.69">13396 887 434 0,'0'0'183'0,"0"0"-180"15,0 0 51 1,0 0-13-16,0 0-9 0,0 0 33 15,-42 101-5-15,38-60-23 16,4 1-21-16,7-6-10 16,9-5-5-16,10-5 1 15,7-9-2-15,4-10-15 16,7-7-15-16,1 0-6 16,-3-17 16-16,-9-7 19 15,-6-3 1-15,-15-1 7 16,-6 2 5-16,-6 5 17 15,0 6 7-15,0 6 6 0,0 7-5 16,0 2-17-16,0 0-20 16,0 0-1-16,0 12-16 15,0 9 17-15,-3 8 12 16,3 6 7-16,0 2-2 16,0 7 9-16,3 2-7 15,7 4-11-15,2 2-3 16,2 1-4-16,2-2-1 15,-3-2 4-15,1-2-4 16,-8-1-5-16,-6-4-1 16,0-1-6-16,-3-6-1 15,-23-7 7-15,-7-9 0 16,-8-7 6-16,-5-9 3 16,-3-3 3-16,0-5 2 15,11-17-4-15,11-6-4 0,24-7-54 16,6-4-81-16,39 0-162 15,20-2-298-15</inkml:trace>
  <inkml:trace contextRef="#ctx0" brushRef="#br0" timeOffset="9517.14">14036 1399 559 0,'0'0'173'0,"0"0"-161"16,0 0 78-16,0 0-36 15,0 0-31-15,0 0 54 16,-21 106-20-16,16-63-22 16,5 2-18-16,0-3-13 0,0-1 0 15,5-4-4-15,2-8-9 16,1-5-60-16,-5-9-102 16,0-11-223-16</inkml:trace>
  <inkml:trace contextRef="#ctx0" brushRef="#br0" timeOffset="9699.66">14067 1216 867 0,'0'0'2'0,"0"0"7"16,0 0 33-16,0 0-42 0,0 0-15 15,0 0-152-15,-6-6-410 16</inkml:trace>
  <inkml:trace contextRef="#ctx0" brushRef="#br0" timeOffset="10634.46">14477 835 527 0,'0'0'132'16,"0"0"-120"-16,0 0 80 16,0 0-12-16,0 0-55 15,0 0-25-15,-20 52 0 16,-3 0 9-16,1 15 43 15,6 8-28-15,0 9 14 16,12 8-9-16,4 0 2 0,0-6-17 16,0-10-8-16,24-11-3 15,10-13-3-15,23-10-47 16,16-16-112-16,12-20-165 16</inkml:trace>
  <inkml:trace contextRef="#ctx0" brushRef="#br0" timeOffset="11158.12">15088 935 746 0,'0'0'125'0,"0"0"-125"16,0 0-3-1,0 0 3-15,0 0 53 0,0 0-15 16,-115 174 3-16,115-122-14 16,0 0-15-16,11-1-10 15,14-7-2-15,1-9-1 16,7-9-20-16,2-12-39 16,-2-13-53-16,-4-1-2 15,-6-13 48-15,-7-16 56 16,-12-7 11-16,-4-1 2 0,0-1 31 15,0 13 19 1,-4 8 16-16,1 9-3 0,3 8 3 16,0 0-52-16,0 3-16 15,3 20-31-15,12 12 26 16,15 8 5-16,3 4 10 16,10-8-5-16,-5-9-4 15,4-12-1-15,-3-11-12 16,0-7 7-16,-9-3 5 15,-9-19 7-15,-3-9 21 16,-9-9 10-16,-9-6 5 16,0-2-8-16,0-1-21 15,0 7-14-15,-3 8-2 16,-3 11-21-16,6 10-8 16,0 9-40-16,0 4-57 0,0 5-272 15,9 13 62-15</inkml:trace>
  <inkml:trace contextRef="#ctx0" brushRef="#br0" timeOffset="12048.23">15928 1343 375 0,'0'0'119'15,"0"0"-85"-15,0 0 90 16,0 0-25-16,0 0-56 16,0 0-30-16,-3-4-10 15,3 11 0-15,0 6 12 16,0 1-1-16,-3 2 0 16,0 7 2-16,-4 3 5 15,3 2-5-15,-2 1-1 16,3 0-5-16,3-5 4 0,0-3-1 15,0-7-2 1,0-4 1-16,0-5 6 16,0-2-2-16,0-3 4 15,0 0 8-15,0 0 6 0,0 0-1 16,0 0-9-16,0 0-7 16,0 0-8-16,0 0-6 15,0 0 0-15,0 0 0 16,0 0-1-16,0 0 5 15,0 0-1-15,0 0 0 16,0 0 0-16,0 0-4 16,0 0 0-16,0 0-2 15,0 0 0-15,0 0-2 16,0 0 2-16,0 0 0 16,0 0 2-16,0 0-2 0,0 0 1 15,0 0 0 1,0 0-1-16,0 0 1 0,0 0-1 15,0 0 0-15,0 0 0 16,0 0 0-16,0 0-1 16,0 0 1-16,0 0-1 15,0 0 1-15,0 0 0 16,0 0-3-16,0 0-2 16,0 0-14-16,0 0-28 15,0 0-53-15,0-4-69 16,0-8-340-16</inkml:trace>
  <inkml:trace contextRef="#ctx0" brushRef="#br0" timeOffset="12622.15">15866 1007 439 0,'0'0'0'15,"0"0"13"-15,0 0 21 16,0 0 26-16,0 0 21 15,0 0-19-15,53 130-33 16,-35-89 15-16,-4 7-35 0,-2 7 0 16,2 3 4-16,-11 0-1 15,-3-3 2-15,0-5-9 16,-9-3 8-16,-12-2-7 16,2-4-2-16,-7-2 1 15,4-6-4-15,-5-5 2 16,2-4-1-16,1-11 0 15,6-4 3-15,1-9-2 16,7 0 3-16,0 0 7 16,4-15 1-16,3-9-14 15,3-9-30-15,6-4-82 16,22-5-149-16</inkml:trace>
  <inkml:trace contextRef="#ctx0" brushRef="#br0" timeOffset="12930.34">16190 1094 553 0,'0'0'23'0,"0"0"10"15,0 0 49-15,0 0-43 16,0 0-30-16,0 0 4 15,-46 63 58-15,21-22-32 0,0 5-6 16,2 7-2 0,-1 2-5-16,5 1-2 0,4 1-9 15,2-2 1-15,8-5-7 16,5-3-2-16,0-6-6 16,13-5-1-16,14-7-5 15,12-10-55-15,10-5-56 16,2-11-98-16,-2-3-248 15</inkml:trace>
  <inkml:trace contextRef="#ctx0" brushRef="#br0" timeOffset="13221.56">16447 1549 200 0,'0'0'472'16,"0"0"-446"-16,0 0 12 0,0 0 43 15,0 0-33-15,0 0-43 16,-23 38 35-16,13-5 7 16,2 3-15-16,4 5-9 15,0 0-7-15,4-1 0 16,0-4-1-16,0-3-7 15,0-6-5-15,0-7-3 16,0-7-36-16,0-6-67 16,4-7-92-16,3 0-241 15</inkml:trace>
  <inkml:trace contextRef="#ctx0" brushRef="#br0" timeOffset="13403.09">16545 1360 737 0,'0'0'221'0,"0"0"-220"15,0 0 26-15,0 0 28 16,0 0-38-16,0 0-17 0,-10-37-12 16,10 37-88-16,16-3-197 15</inkml:trace>
  <inkml:trace contextRef="#ctx0" brushRef="#br0" timeOffset="13682.24">16899 1320 696 0,'0'0'88'0,"0"0"-69"16,0 0 107-16,0 0-23 16,0 0-39-16,0 0-23 15,54-4 1-15,-4 4-9 16,13 0-29-16,3 0-4 16,-7 0-24-16,-4-1-33 15,-6-4-57-15,-7-6-84 16,-10-3-217-16</inkml:trace>
  <inkml:trace contextRef="#ctx0" brushRef="#br0" timeOffset="13907.63">17185 1066 728 0,'0'0'24'16,"0"0"28"-1,0 0 66-15,0 0-51 0,0 0-53 16,0 0-9-16,-25 65 23 16,22-15-7-16,3 13-10 15,0 8-8-15,0 1-1 16,3-3-2-16,9-5-7 16,-6-8-78-16,1-11-101 15,1-14-208-15</inkml:trace>
  <inkml:trace contextRef="#ctx0" brushRef="#br0" timeOffset="14397.32">17713 979 739 0,'0'0'10'16,"0"0"-6"-16,0 0 17 16,0 0-1-16,0 0 48 15,0 0-9-15,-38 202-24 16,38-127-17-16,0 4-12 16,0-4-1-16,0-14-4 15,3-12-1-15,-3-16-24 0,3-12-30 16,-3-12-11-16,3-9-19 15,0 0 66-15,1-14 11 16,8-13 7-16,0-5-3 16,3-3 3-16,-3-1 3 15,-2 1 6-15,0 1 20 16,3 0 2-16,-2 8 1 16,1 7 0-16,1 8-19 15,0 11-13-15,2 0 0 16,6 7 0-16,1 18 2 15,1 12-2-15,-7 8-2 0,-6 3 1 16,-7 1 1 0,-3 1 0-16,0-4 1 0,-1-3-1 15,-10-3-7-15,-3-7-28 16,-11-10-46-16,-5-7-16 16,-2-16-72-16,-1 0-217 15</inkml:trace>
  <inkml:trace contextRef="#ctx0" brushRef="#br0" timeOffset="14699.13">18203 968 651 0,'0'0'22'16,"0"0"-22"-16,0 0 0 15,0 0 19-15,0 0 44 16,0 0 7-16,58 158-27 16,-40-95-9-16,-9 9-24 15,-6 9 5-15,-3 1 3 16,0-1-7-16,-19-2 4 16,-8-8-12-16,-5-6-1 15,-5-10 0-15,-3-13-2 16,-2-8 0-16,-1-13-26 0,-2-9-26 15,-1-12-32 1,-6-7-179-16</inkml:trace>
  <inkml:trace contextRef="#ctx0" brushRef="#br0" timeOffset="15914.96">17957 1574 7 0,'0'0'15'0,"0"0"-6"15,0 0-9-15,0 0 30 16,0 0 41-16,0 0-5 0,6 67-20 16,-3-53 10-16,-3-2-12 15,0 1-8-15,0 0-3 16,-3-1-7-16,-6-1-9 15,-1-1 7-15,2 2-10 16,3-1 0-16,-1 3 3 16,-1-1-2-16,1 2-4 15,-4-3-7-15,-1-1 9 16,0-2 5-16,0-3-4 16,-1-2 2-16,-5-4 16 15,1 0 7-15,-2 0-10 16,1 0-6-16,3-3 29 15,0-4-1-15,2 0-29 0,3 0-8 16,2-1-3-16,1-1-4 16,2 0-1-16,-3 0-5 15,6-2 2-15,1-1-3 16,0-1-6-16,0-2-25 16,0-2-22-16,8 0-32 15,2-2-125-15,0 1-62 16</inkml:trace>
  <inkml:trace contextRef="#ctx0" brushRef="#br0" timeOffset="16198.2">17745 1504 174 0,'0'0'137'16,"0"0"-90"-16,0 0 55 16,0 0 9-16,0 0-48 15,0 0-41-15,0 6-22 16,0 10 7-16,-3 9 25 16,3 3-5-16,0 6-3 15,0 2-13-15,0 2-5 16,6 1-1-16,5-3-5 15,2-4-45-15,-1-5-197 16</inkml:trace>
  <inkml:trace contextRef="#ctx0" brushRef="#br0" timeOffset="16754.08">18778 1371 350 0,'0'0'171'0,"0"0"-158"15,0 0 110-15,0 0 8 0,0 0-38 16,0 0-19-16,-3 0-14 16,13-1-20-16,18 0-24 15,18-1 0-15,19 1 3 16,4 1-10-16,-1 0-6 16,-16 0-1-16,-16 0-2 15,-15 0 2-15,-10 0 0 16,-8 0 4-16,-3 0 18 15,0 0 14-15,0 0-17 16,0 0-6-16,0 0-7 16,0 0-8-16,0 0-4 15,0 0-16-15,0 0-58 16,0-4-96-16,13-5-228 16</inkml:trace>
  <inkml:trace contextRef="#ctx0" brushRef="#br0" timeOffset="17015.88">19483 981 607 0,'0'0'209'16,"0"0"-201"-16,0 0 73 15,0 0-25-15,0 0-49 16,0 0 3-16,-3 113 69 15,3-50-28-15,0 10-1 16,0 5-21-16,0-2-19 0,12-4-1 16,0-7-9-1,3-10 2-15,-3-7-2 0,-5-10-44 16,2-7-60-16,3-11-100 16,6-14-197-16</inkml:trace>
  <inkml:trace contextRef="#ctx0" brushRef="#br0" timeOffset="17599.32">19742 440 605 0,'0'0'25'16,"0"0"-22"-16,0 0 53 16,0 0 42-16,0 0-67 15,0 0-11-15,202-4 4 16,-118 4-10-16,-4 0-10 15,-11 6-1-15,-19-1-1 16,-12-1-2-16,-18 0 4 0,-9-4 4 16,-10 2 0-16,-1-1 7 15,0 3-3-15,0 8-12 16,2 11-5-16,3 12 5 16,-2 11 13-16,0 12 6 15,2 7 7-15,1 8-2 16,2 6-9-16,1 6-1 15,3 3 7-15,-2 6-11 16,-1 6-5 0,0 3 3-16,0-7-4 0,2-2-4 15,-1-9 3-15,-1-9 1 16,-3-12-3-16,-2-10-1 16,-4-13 0-16,0-12 2 0,0-10-1 15,0-9 2-15,0-7 6 16,-1 1 4-16,-8-1 4 15,-13 2-6-15,-20 2-6 16,-34-1-5-16,-33-1-2 16,-44-5-119-16,-33 0-239 15</inkml:trace>
  <inkml:trace contextRef="#ctx0" brushRef="#br0" timeOffset="21779.03">2363 2859 368 0,'0'0'75'15,"0"0"-51"-15,0 0 132 0,0 0-22 16,0 0-55 0,0 0-10-16,0 0-13 0,-5-12-17 15,4 12-9-15,1 0-5 16,-3 0-3-16,3 0 1 15,-1 0-6-15,1 0-4 16,0 0-8-16,0 0 4 16,0 0-2-16,0 0-1 15,0 0-6-15,0 9-4 16,-5 17-14-16,-1 15 18 16,-6 14 21-16,3 5-21 15,6 6 0-15,3 3 6 16,0-5 5-16,12-5-8 0,9-9 1 15,6-11 0 1,9-8-4-16,5-10 0 16,4-9 3-16,3-12-3 0,-3 0-15 15,-8-13-3-15,-10-14 18 16,-6-5 1-16,-11-8 2 16,-5-1 0-16,-5 0-3 15,0 6 2-15,0 10-1 16,0 9 9-16,0 10 9 15,0 6-19-15,0 0-2 16,0 16-27-16,0 16 6 16,13 8 23-16,8 2 3 15,6-4-2-15,10-7-1 16,5-8-4-16,3-11-16 0,1-9-12 16,-3-3 13-16,-6-8-6 15,-17-16 25-15,-4-8 16 16,-8-9 18-16,-8-5 15 15,0-8-22-15,-8-3-14 16,-11 0-6-16,0 8 6 16,2 8-8-16,5 14-3 15,6 12-2-15,5 8-3 16,1 7-10-16,0 0-51 16,0 4-80-16,0 14-47 15,0 5-79-15</inkml:trace>
  <inkml:trace contextRef="#ctx0" brushRef="#br0" timeOffset="22139.08">3595 3065 685 0,'0'0'39'16,"0"0"-23"-16,0 0 132 0,0 0-8 15,0 0-57-15,0 0-27 16,-3 0-9-16,11 0-14 15,20 0-17-15,20-2 13 16,20-6-4-16,10-1-25 16,1 0-8-16,-7 2-42 15,-17 1-27-15,-12 3-45 16,-16 3-87-16,-18 0-108 16,-9 0-216-16</inkml:trace>
  <inkml:trace contextRef="#ctx0" brushRef="#br0" timeOffset="22328.56">3667 3294 541 0,'0'0'304'16,"0"0"-299"-16,0 0 63 16,0 0 124-16,0 0-71 15,0 0-70-15,49 0-27 16,15-13-24-16,27-3-13 15,11-1-122-15,-7-1-175 16,-5-9-434-16</inkml:trace>
  <inkml:trace contextRef="#ctx0" brushRef="#br0" timeOffset="26738.3">5183 2695 613 0,'0'0'76'15,"0"0"-27"-15,0 0 57 0,0 0-14 16,0 0-36-1,0 0-34-15,0 0-11 16,13-1 0-16,-13 1-6 16,0 0-1-16,0 0 3 0,0 0 14 15,0 0 3-15,0 0-4 16,-16 0-20-16,-11 8-3 16,-18 6 3-16,-13 7 0 15,-5 6 0-15,2 1 2 16,9 3 1-16,10-7-6 15,6 0 5-15,5-4-2 16,4-3 0-16,8-4-1 16,10-4 1-16,1-3-2 15,8-3-1-15,0-1-3 0,0 0 2 16,17 1-2-16,24 1 6 16,18 1 15-16,20-4-6 15,9 0 0-15,1 2-2 16,-11 2-7-16,-20 1-3 15,-15 3 2-15,-23-2 1 16,-10 1-5-16,-10 2-8 16,0 6-4-16,-18 5 14 15,-19 7 3-15,-20 3 5 16,-10 2 1-16,-12-1-2 16,-2 0 0-16,4-3-1 15,10-3-1-15,7 0-1 16,18-3 0-16,8-4 0 0,16-3 6 15,5-4-2-15,13-2-4 16,0-3 0-16,10 4-1 16,26-1 3-16,31-3 17 15,24 0 11-15,30-3-1 16,9-2-18-16,-3 1-11 16,-17 1 0-16,-25-1 1 15,-31 0-2-15,-23-2 2 16,-19 1-2-16,-9-1 1 15,-3-1 8-15,0 0 4 16,0 0-10-16,0 0-3 16,0 0-31-16,-3 0-64 15,-3-14-153-15,6-9-413 16</inkml:trace>
  <inkml:trace contextRef="#ctx0" brushRef="#br0" timeOffset="28163.51">5969 2789 3 0,'0'0'369'0,"0"0"-291"16,0 0-34-1,0 0 44-15,0 0 2 0,0 0-23 16,0 0-20-16,22-5-6 16,-8 5 8-16,5 0-14 15,2 0-9-15,0 0-12 16,-2 4-3-16,-2 0-5 16,-4 2-6-16,-4-2 0 15,-6 0 0-15,0 0-1 16,0 1 2-16,-3 3-1 15,0 5 2-15,3 7 4 16,-3 6 2-16,0 4-6 16,0 5 4-16,-15 5-4 15,-9 0 0-15,-10-1-2 0,-2-5 2 16,-7-1 5-16,-2-7-4 16,-4-3 5-16,4-7 12 15,2-4 5-15,7-5 4 16,5-5-8-16,4-2 3 15,6 0 14-15,6-5-10 16,3-6-8-16,-1-1-6 16,7-1-10-16,1 3-3 15,4 1 3-15,1 3-4 16,0 2 5-16,0 1-4 16,0 0-1-16,9 1 0 15,4-2-5-15,8 1-1 0,6-1 2 16,6 4-1-16,0 0 3 15,-2 8-6-15,-4 7 3 16,-5 5-1-16,2 3 2 16,-3 6 4-16,3 7 4 15,1 4-4-15,5 0 8 16,0 0-6-16,7 0-2 16,6 0-7-16,5 1-53 15,9-7-126-15,-8-10-281 16</inkml:trace>
  <inkml:trace contextRef="#ctx0" brushRef="#br0" timeOffset="28509.6">6433 3372 717 0,'0'0'82'16,"0"0"-66"-16,0 0 19 0,0 0 14 15,0 0-40-15,0 0 8 16,-3 69 58-16,3-37-38 15,0 1-22-15,0 3-1 16,0-1 5-16,9-3-15 16,-3-3-4-16,0-4 0 15,3-6-35-15,-3-3-68 16,3-9-112-16,-3-7-233 16</inkml:trace>
  <inkml:trace contextRef="#ctx0" brushRef="#br0" timeOffset="28748.96">6427 3074 333 0,'0'0'267'16,"0"0"-267"-16,0 0-81 15,0 0 80-15,0 0-58 16,0 0-233-16</inkml:trace>
  <inkml:trace contextRef="#ctx0" brushRef="#br0" timeOffset="29574.15">6767 2925 651 0,'0'0'6'0,"0"0"-4"15,0 0 71-15,0 0 4 16,0 0-39-16,0 0-23 15,-10 0-15-15,10 0-3 16,0 0-5-16,0 5-4 16,0 8 6-16,0 6 6 15,4 6 19-15,8 3-2 16,2 3-9-16,8 2-2 16,5-5-3-16,4-1 7 0,-4-6-7 15,1-4-1 1,-4-7-2-16,0-4-4 0,0-6 3 15,9 0 0-15,1-8-1 16,2-10 0-16,-2-7-7 16,-8-5 9-16,-4-3 1 15,-6-7 1-15,-5-1-1 16,-5 0 1-16,-6 1-1 16,0 10 21-16,0 8 19 15,-6 8-10-15,1 7-3 16,2 4-8-16,0 3-18 15,3 0-2-15,0 0-12 16,0 11-7-16,0 12-4 0,0 8 21 16,0 2 2-1,0 2 7-15,3 1 0 0,5 1 0 16,1 3 0-16,1 2 0 16,-4 2 0-16,3 5-1 15,-1 3-6-15,2 2 3 16,-1 1 5-16,-3-2 1 15,-3 3-4-15,0-1 0 16,-3-2-1-16,0-9-4 16,-6-8 2-16,-9-7 0 15,-9-9 1-15,-7-5 8 16,-2-9 18-16,-13-6 4 16,1 0-5-16,-7-15-11 15,10-8-10-15,15-6-7 0,18-8-10 16,9-9-68-16,30-6-69 15,24 0-109-15,14 5-377 16</inkml:trace>
  <inkml:trace contextRef="#ctx0" brushRef="#br0" timeOffset="29798.62">7607 3379 436 0,'0'0'339'16,"0"0"-339"-16,0 0 0 16,0 0 28-16,0 0 62 0,0 0-45 15,-12 130-2 1,12-83-11-16,9-2-17 0,2-3-9 16,-1-5-6-16,-1-6-1 15,-3-4-40-15,0-9-96 16,-3-9-159-16</inkml:trace>
  <inkml:trace contextRef="#ctx0" brushRef="#br0" timeOffset="30001.08">7591 3049 565 0,'0'0'449'15,"0"0"-447"-15,0 0 3 16,0 0 64-16,0 0-43 16,0 0-25-16,-64-39-1 15,64 39-47-15,4 0-135 16,14 0-341-16</inkml:trace>
  <inkml:trace contextRef="#ctx0" brushRef="#br0" timeOffset="30404.26">8071 2823 761 0,'0'0'36'16,"0"0"-13"-16,0 0 42 15,0 0-9-15,0 0-44 16,0 0-7-16,91 13 14 16,-37 8-2-16,-3 6-16 15,-5 5-1-15,-7 7 0 0,-11 4-3 16,-7 5 1-16,-9 4-3 15,-9 0 5-15,-3 0 0 16,0-6 0-16,-15-3-4 16,-9-9-1-16,-9-6-12 15,-9-6-10-15,-1-8 13 16,-5-8-13-16,7-6-32 16,14 0-17-16,12-17-40 15,15-12-117-15</inkml:trace>
  <inkml:trace contextRef="#ctx0" brushRef="#br0" timeOffset="30639.69">8565 3017 498 0,'0'0'228'0,"0"0"-228"15,0 0 39-15,0 0 20 16,0 0 12-16,0 0-9 15,-158 136-7-15,147-82-29 16,8 3-13-16,3-2 1 16,0-6-12-16,20-6-2 15,2-3-1-15,5-7-38 16,9-10-71-16,6-11-73 16,4-12-164-16</inkml:trace>
  <inkml:trace contextRef="#ctx0" brushRef="#br0" timeOffset="30880.05">8862 3252 646 0,'0'0'117'16,"0"0"-110"-16,0 0 64 15,0 0-30-15,0 0-35 16,0 0 35-16,-9 86 10 15,9-43-18-15,0 0-20 16,4 3-6-16,7 1-6 16,-2-2-1-16,1-5-1 15,-7-8-40-15,3-6-81 0,-3-12-93 16,-3-10-164-16</inkml:trace>
  <inkml:trace contextRef="#ctx0" brushRef="#br0" timeOffset="31099.46">8962 3014 876 0,'0'0'40'16,"0"0"-38"-16,0 0 30 15,0 0 2-15,0 0-34 16,0 0-37-16,-9-4-135 16,9-1-356-16</inkml:trace>
  <inkml:trace contextRef="#ctx0" brushRef="#br0" timeOffset="36000.28">12880 2815 279 0,'0'0'50'0,"0"0"-42"16,0 0 75-16,0 0 22 15,0 0-23-15,0 0-19 16,0 0-13-16,0 0-13 16,0 0-14-16,0 0-8 15,0 0 2-15,0 0 13 16,0 0-2-16,0 0 1 16,-24 0-6-16,-21 2-19 15,-22 8-4-15,-21 2 0 0,-12 5 0 16,-6 1 4-1,6 3-2-15,6 0 4 0,21 1 2 16,13-3-7-16,20-2-1 16,16 0 0-16,8-7 0 15,9 0-7-15,7-4-1 16,0 4 4-16,13-3-7 16,15 0 11-16,19-2 7 15,18-2-2-15,14 3 1 16,9-1-5-16,3 2 2 15,-12 4-3-15,-15-2-5 16,-19 1 5-16,-21 0-15 16,-15 2 3-16,-9 2-21 15,-18 3 13-15,-22 9 20 16,-25 1 2-16,-12 3 4 0,-17-2-1 16,3 2 5-16,9-1 9 15,11-1 1-15,18 1-5 16,11-4-5-16,14-4-6 15,13-3-3-15,12-3 0 16,3-2-1-16,18-4 4 16,24 0 16-16,25-5 10 15,27-2 8-15,21-2-20 16,19 0-12-16,-2 0-5 16,-6 0 1-16,-23 0-1 0,-18 0 1 15,-26 0-2 1,-17 0 23-16,-16-1-6 0,-17 1-4 15,-5-1 38-15,-4 1 8 16,0 0-29-16,0 0-29 16,0 0-1-16,0 0-16 15,0 0-54-15,0 0-94 16,0-10-105-16</inkml:trace>
  <inkml:trace contextRef="#ctx0" brushRef="#br0" timeOffset="36660.68">13860 2910 643 0,'0'0'53'0,"0"0"-51"16,0 0 24-16,0 0 3 16,0 0-29-16,0 0 0 15,-42 72 10-15,7-27 15 16,-11 1 6-16,-10-3-12 15,-19-7-5-15,-11-5 11 16,-10-4-10-16,-4-9 14 16,2-5-12-16,15-8-3 15,24-5-5-15,23 0 14 16,20 0 12-16,16-5 4 16,0-11-9-16,6-2-26 0,21-4-4 15,13 7-5-15,8 5-4 16,7 9 3-16,0 1 5 15,3 4 1-15,-6 18 0 16,4 13 1-16,2 6 5 16,-3 5-5-16,-4 6 1 15,-5-4 1-15,-7 1-3 16,-3-2 0-16,-10-4-33 16,0-7-42-16,-7-10-66 0,-2-13-108 15,-4-13-226-15</inkml:trace>
  <inkml:trace contextRef="#ctx0" brushRef="#br0" timeOffset="36906.04">14036 3310 191 0,'0'0'715'0,"0"0"-715"15,0 0 0-15,0 0 21 16,0 0-18-16,0 0 1 0,-17 77 35 16,17-33-7-1,14 6-8-15,1-1-17 0,1-2-7 16,-2-8 0-16,-1-5-19 16,-7-6-62-16,0-8-115 15,-5-11-161-15</inkml:trace>
  <inkml:trace contextRef="#ctx0" brushRef="#br0" timeOffset="37113.49">14048 3103 646 0,'0'0'257'15,"0"0"-252"-15,0 0-3 0,0 0 29 16,0 0-12-16,0 0-19 16,-36-33-23-16,57 33-90 15,7-3-198-15</inkml:trace>
  <inkml:trace contextRef="#ctx0" brushRef="#br0" timeOffset="37647.87">14467 2939 767 0,'0'0'68'16,"0"0"-64"-16,0 0 0 15,0 0 27-15,0 0-31 16,0 0 2-16,-43 95 42 15,40-45-11-15,3 3-20 16,21-5-10-16,16-8-3 16,15-6-1-16,11-14-11 15,1-10-10-15,2-10-35 16,-11 0-33-16,-13-21 10 16,-16-6 66-16,-9-5 14 0,-14 1 16 15,-3 2 16-15,0 4 19 16,-3 5-5-16,-9 7-8 15,7 7 0-15,4 5-18 16,1 1-9-16,0 0-11 16,0 11-17-16,0 11 17 15,0 11 32-15,0 9-12 16,1 7 5-16,16 6 10 16,1 0-18-16,-1 1-13 15,2 3-2-15,-5-2 0 16,-5 2-4-16,-4-7-2 15,-5-8-12-15,0-10-4 16,-8-8-7-16,-12-9 15 16,-9-9-11-16,-8-8 19 15,-7 0 4-15,-5-10 5 0,4-13-2 16,13-9-3-16,12-6-40 16,20-8-80-16,23-6-261 15</inkml:trace>
  <inkml:trace contextRef="#ctx0" brushRef="#br0" timeOffset="37894.71">15222 3368 656 0,'0'0'51'0,"0"0"-25"0,0 0-26 16,0 0 106-16,0 0-19 15,0 0-22-15,0 231 3 16,1-177-24-16,7-3-17 16,-2-8-14-16,-3-5-8 15,-3-6-5-15,0-3-4 16,0-10-65-16,0-8-90 16,0-9-191-16</inkml:trace>
  <inkml:trace contextRef="#ctx0" brushRef="#br0" timeOffset="38131.08">15428 2966 916 0,'0'0'14'0,"0"0"-13"16,0 0 51-16,0 0 22 16,0 0-42-16,0 0-32 15,-6-6-2-15,6 6-39 16,12 0-103-16,2 0-186 16</inkml:trace>
  <inkml:trace contextRef="#ctx0" brushRef="#br0" timeOffset="38394.37">15877 3170 982 0,'0'0'27'0,"0"0"1"16,0 0 71 0,0 0 1-16,0 0-57 15,0 0-43-15,100-10-9 0,-24 9-27 16,15 1-69-16,1 0-93 16,-13 0-161-16</inkml:trace>
  <inkml:trace contextRef="#ctx0" brushRef="#br0" timeOffset="38597.01">16039 3363 879 0,'0'0'68'0,"0"0"-58"0,0 0 26 16,0 0 95-16,0 0-58 15,0 0-66-15,144 3-7 16,-38-6-36-16,10-5-132 16,1-7-237-16</inkml:trace>
  <inkml:trace contextRef="#ctx0" brushRef="#br0" timeOffset="38964.78">17188 2952 771 0,'0'0'92'0,"0"0"-92"0,0 0 14 16,0 0 26-16,0 0 6 16,0 0 11-16,-139 118-25 15,116-65-1-15,9-1-25 16,13-2-2-16,1-3-4 15,24-8-3-15,11-9-28 16,11-8-21-16,6-13-6 16,6-9-38-16,-6 0 13 15,-6-19 49-15,-13-13 34 16,-12-5 5-16,-8-9 29 16,-8 1 8-16,-5 1-6 15,-10 8 7-15,-13 7-13 16,-7 12 11-16,-5 12-41 0,-7 5-2 15,-15 8-14-15,1 22-55 16,3 4-149-16,11 5-413 16</inkml:trace>
  <inkml:trace contextRef="#ctx0" brushRef="#br0" timeOffset="43822.82">2943 2764 99 0,'0'0'168'15,"0"0"-168"-15,0 0 0 16,0 0 91-16,0 0 43 16,0 0-18-16,0 0-37 15,-4-2-6-15,1-8-14 16,-3-6-39-16,0-4 12 15,1-4 9-15,2-6 6 16,3-5-22-16,0-8-12 16,0-6-9-16,0-1-2 15,0 4-1-15,0 1 12 16,0 7-3-16,3 2 6 16,5-1-9-16,8 2 1 15,7-2-8-15,10 4-6 0,11 3 0 16,1 9 3-16,6 6-1 15,-11 6-4-15,-4 7 1 16,-6 2 3-16,-5 0 3 16,-1 0-1-16,-2 0-1 15,5 1 1-15,7 8 1 16,8 1 1-16,10-1-2 16,8 4-5-16,4-1 2 15,2 0 3-15,-2-1-8 16,-4 0 2-16,-7-1-2 15,-8-1 2-15,-3 0 2 16,1 1 4-16,-1-2 1 0,7 2 0 16,5-3-3-16,0 1-2 15,10-2 3-15,15-2-7 16,3 0 4-16,3 0 5 16,-6-2-1-16,-16 3-13 15,-13 1 8-15,-6 0 5 16,-4-2 1-16,8-2 2 15,7-2-1-15,6 0 0 16,8 0-1-16,1 0 1 16,6 0 0-16,-3-5 1 15,-1 0 3-15,-4-1-3 16,-5 0-1-16,-6-1 0 16,1-2 2-16,8-3-2 0,2 0 2 15,4-1-2 1,-2 0-1-16,3 2-1 0,-6 2 0 15,-1-1 1-15,-8-1 1 16,-10-1 5-16,-5-2-3 16,-12-4 2-16,-7 0 11 15,-9-3 12-15,-4-1 2 16,-1-3-26-16,2 4-3 16,-6-1 0-16,4 5-1 15,-2 3-5-15,-5 3 4 16,3 3 2-16,-3 3-2 15,-3 2 2-15,0-2 0 0,3 3-2 16,-3-4 2 0,4 0 0-16,-1-2 4 0,3-1-3 15,0 0 2-15,2 2-2 16,-5 1-1-16,1 2 0 16,-1 4 4-16,-3-2 1 15,0 2-1-15,0 0-2 16,0 0-1-16,0 0-1 15,0 0-3-15,0 0 1 16,0 0 2-16,0 0 1 16,0 0 0-16,0 0 1 15,0 0-2-15,0 0 0 16,0 0-8-16,-3 10-5 16,-12 7 8-16,0 6 5 15,-4-1 2-15,-5 2-1 16,0-2-1-16,-4-3-10 0,-5-2-76 15,-1-6-80-15,-2-6-156 16</inkml:trace>
  <inkml:trace contextRef="#ctx0" brushRef="#br0" timeOffset="44038.3">6142 1785 447 0,'0'0'59'0,"0"0"-45"16,0 0-14-16,0 0 74 15,0 0-16-15,0 0-18 16,145 52 6-16,-106-21 2 16,-1 3-41-16,1 1-7 15,3-5-44-15,-6-6-166 16</inkml:trace>
  <inkml:trace contextRef="#ctx0" brushRef="#br0" timeOffset="46798">5702 2260 337 0,'0'0'7'15,"0"0"-7"-15,0 0 0 16,0 0 47-16,0 0 5 16,0 0-20-16,0 0 14 15,91 0 6-15,-45 5-22 16,18-1-3-16,14 0 0 16,19-1-12-16,15-3 4 0,10 0-15 15,5 0 2 1,3 0-6-16,13 0-8 0,6 0 8 15,8 0 8-15,10-2-1 16,-3 1-6-16,3-1 0 16,3 1-1-16,-4-3 0 15,4 0 8-15,-3-3-4 16,-6 0-4-16,-7-3-1 16,-14 1-2-16,-10 1 3 15,-5 1 0-15,-7 1 0 16,-6 2 0-16,-3-1 0 15,1 4 0-15,-4-2 2 16,-1 0-2-16,2 2-3 0,-10-3-3 16,0 1 5-16,-6-1 1 15,-6 2-2-15,-3 2 2 16,-1 0 0-16,-1 0-1 16,1 0 1-16,1 7 0 15,0 2 1-15,0-2 6 16,3-1-4-16,0-1-3 15,-7 0 2-15,-1 2-2 16,-2-2-4-16,-2 3 4 16,0-2 4-16,-1 0-3 15,3-3 0-15,5-2-1 16,-1-1 6-16,3 0-5 16,-6 0 4-16,3-1-2 15,-1-5-3-15,0 5-1 0,2 1 1 16,-4 0-2-1,-6 0 2-15,2 8-1 0,-1 2-1 16,4 0 4-16,7-2-1 16,3-1-1-16,-2-2 0 15,2-2-1-15,-1-2 1 16,-6-1 0-16,-9 1 0 16,2 2 0-16,-4 3 1 15,9 0 2-15,8 2-3 16,4-1-1-16,6 3-4 15,-3 0-10-15,3-2 0 16,0 3 7-16,0-2 6 0,0 2-8 16,-9 0 9-1,3 1 1-15,-12-1 0 0,-3 1 2 16,-9-3-2-16,-2-2 2 16,3 0-2-16,-3-2 5 15,6-3-3-15,-10 3-2 16,-12-4 0-16,-7 2 0 15,-10-2 1-15,-3 1 5 16,-7-1 3-16,7 1-2 16,1 0 1-16,1 1-2 15,5 2-4-15,-3-2 1 16,-2-2-3-16,-7-1 3 16,0 0-2-16,-7 0 3 0,2 0-1 15,-3 0-2-15,-1 0 7 16,2 0 0-16,-4-3 6 15,2-3-2-15,-1-4 1 16,-2-1 3-16,1-3-2 16,-7-4 1-16,3-3-7 15,-2-7-8-15,-1 3 18 16,0-4-8-16,4-4 5 16,6-4 4-16,3-1-5 15,-1-1-14-15,3 1 2 16,-2 6-2-16,-7 3 1 15,-5 7 1-15,-2 2 1 16,-2 1 8-16,0 2-11 16,0 1 1-16,0-1-1 0,-6-2 1 15,-3-1-1-15,-1 0 2 16,-3 1-2-16,3 1 0 16,3 4 5-16,-2 0 3 15,3 3 6-15,3 3-11 16,0 2 5-16,3 4-5 15,0 2 5-15,0 0-8 16,-4 0 0-16,4 0-7 16,-8 0-1-16,-4 2-12 15,-7 12 7-15,-7 8 10 16,0 2 0-16,-3 2 1 16,-4 4-1-16,1 0-8 15,-1 0-23-15,-3-2-54 0,6-7-114 16,9-10-126-1</inkml:trace>
  <inkml:trace contextRef="#ctx0" brushRef="#br0" timeOffset="47007.44">14864 1803 334 0,'0'0'131'0,"0"0"-131"0,0 0 0 16,0 0 39 0,0 0 16-16,0 0-8 0,161 98-27 15,-122-53-20-15,7-2-53 16,-4-5-513-16</inkml:trace>
  <inkml:trace contextRef="#ctx0" brushRef="#br0" timeOffset="49995.57">1123 4953 517 0,'-3'-3'96'16,"3"2"6"-16,0 1 19 15,0 0-4-15,0-2-37 16,0 2-20-16,0 0-20 16,0 0-19-16,-1 0-21 15,-1 2-1-15,-4 13-7 0,-3 10 6 16,3 15 2 0,-4 9 15-16,1 7-15 0,1 11 0 15,1 2 16-15,-2 6-15 16,-3 1 7-16,2 1-3 15,-2-5-3-15,1-4 0 16,-2-7 2-16,4-9-1 16,-2-8 6-16,1-7-4 15,4-9 2-15,3-10-6 16,0-9 2-16,3-7-2 16,0-2 2-16,0 0 9 15,0 0 30-15,0 0 16 16,0 0-1-16,0 0-19 0,0-3-14 15,3-3-9 1,6-3-6-16,13-1-9 0,8-1 0 16,9-1-6-16,13-1 4 15,2 4 1-15,1 1-3 16,-7-1 4-16,-8 2-1 16,-10 3 1-16,-9-2 0 15,-12 3 2-15,-6 2 2 16,-3 0 5-16,0 1 0 15,0 0 5-15,0 0-8 16,0 0-5-16,0-2-1 16,0 0-20-16,0-2-34 15,0-5-65-15,0-2-96 16,0-4-184-16</inkml:trace>
  <inkml:trace contextRef="#ctx0" brushRef="#br0" timeOffset="50519.23">1738 5345 374 0,'0'0'224'0,"0"0"-157"16,0 0 54-16,0 0 25 15,0 0-33-15,0 0-25 16,0 1-15-16,0 1-19 0,0-2-14 16,0 0-17-16,0 0-6 15,0 0-2-15,16 0-10 16,11 2-2-16,15 1-2 31,10 0 1-31,0 1-1 0,-1-1 0 0,-8-1-2 16,-7-1 0-16,-8-1-4 15,-8 0 0-15,-4 0-5 16,-8 0-7-16,-5 0 5 16,-3 0-1-16,0 0-5 15,0 0-8-15,0 0-23 16,0 0-25-16,0 0-79 16,0 0-88-16,0 0-302 15</inkml:trace>
  <inkml:trace contextRef="#ctx0" brushRef="#br0" timeOffset="50806.89">1848 5595 703 0,'0'0'89'16,"0"0"-60"-16,0 0 129 15,0 0 9-15,0 0-73 16,0 0-52-16,72-16-11 16,-29 7-9-16,5 4-18 0,-2 1-4 15,-4 0 1 1,-8 4-1-16,-7 0 0 0,-11 0-2 16,-8 0-4-16,-5 0-15 15,-3 0-46-15,0-2-69 16,0-3-126-16,-21-7-523 15</inkml:trace>
  <inkml:trace contextRef="#ctx0" brushRef="#br0" timeOffset="51634">2897 4844 505 0,'0'0'89'16,"0"0"-18"-16,0 0 23 0,0 0 14 15,0 0-22 1,0 0-46-16,0 0-26 0,0 35-12 16,-6 4 55-16,0 9-6 15,-4 9-15-15,5 7 3 16,-1 6-2-16,0 2-8 15,3-1-10-15,-4-3-19 16,4-5 2-16,0-6-4 16,0-7-1-16,0-9-30 15,0-6-40-15,0-8-70 16,-3-11-95-16,-3-14-381 16</inkml:trace>
  <inkml:trace contextRef="#ctx0" brushRef="#br0" timeOffset="51892.31">2585 5651 394 0,'0'0'177'0,"0"0"-177"16,0 0 0-16,0 0 60 15,0 0 24-15,0 0-16 16,69 5 41-16,-14-5-33 0,14 0-32 16,1 0-27-1,6 0-5-15,6-5-11 0,0 0-1 16,6-1-42-16,-9 2-84 16,-18-1-195-16</inkml:trace>
  <inkml:trace contextRef="#ctx0" brushRef="#br0" timeOffset="52469.78">2615 6063 446 0,'0'0'297'15,"0"0"-297"-15,0 0 0 16,0 0 66-16,0 0-1 16,0 0-37-16,197-57 22 15,-127 51-26-15,-6 2-12 16,-4 3-5-16,-8 1 1 15,-9 0-3-15,-13 0 5 16,-12 5-10-16,-9 12-4 16,-9 7 3-16,0 5 1 15,-21 10 5-15,-16 3 2 16,-14 4-2-16,-4 2-3 0,-9 0-2 16,1-5 0-16,-4-6 1 15,4-10 0-15,7-7 3 16,9-9-2-16,10-9 2 15,13-2 5-15,5 0 8 16,14-14-7-16,5-6-3 16,0-1-1-16,20 0-1 15,10 1-2-15,10 8-3 16,3 5 4-16,8 5 13 16,0 2 11-16,1 7 3 15,-3 17 3-15,-7 6-12 0,0 6-5 16,-5 7-4-16,-3 2-8 15,-4 1-5-15,0 2-20 16,-6-5-96-16,0-11-124 16,-8-14-384-16</inkml:trace>
  <inkml:trace contextRef="#ctx0" brushRef="#br0" timeOffset="66823.42">4238 5321 107 0,'0'0'86'0,"0"0"-38"16,0 0 36-16,0 0 23 0,0 0-2 16,0 0-8-16,3 0-30 15,-3 0-19-15,0 0-12 16,0 0-12-16,0 0-3 16,3 0 7-16,-3 0 6 15,0 0 5-15,0 0-3 16,0 0 0-16,0 0 1 15,0 0-9-15,0 0-9 16,0 0-6-16,0 0-7 16,-13 0-6-16,-13 0-5 15,-21 7 4-15,-16 6 2 16,-4-1 0-16,4 3 0 16,5-3 0-16,12 0-1 15,7-2 0-15,8-1 1 0,7-5 0 16,9 2-1-16,7-3 2 15,7-3-1-15,-2 0 2 16,3 0 2-16,0 0-2 16,0 0-1-16,0 1 4 15,0-1-3-15,3 0-2 16,12 6 0-16,12 2 0 16,13 3 4-16,17 0 6 15,4 2-6-15,0-1-3 16,0 4-1-16,-7 0 1 15,-6 1-1-15,-5-1-2 16,-7 0 1-16,-11-2-5 0,-5-4 4 16,-10-2-2-1,-7-4-9-15,-3-1 5 16,0 0-1-16,0 2-3 0,-13 0 6 16,-14 3 5-16,-12 3 3 15,-12 1 0-15,-13-2-2 16,-6 0 0-16,0 1 1 15,1-1-2-15,9 1 3 16,11-1-3-16,12-3 5 16,13-1-3-16,12-2 1 15,6-1 0-15,6-2-3 16,0 2-1-16,0-1-2 16,0 5-3-16,12 2 6 0,18 4 4 15,19-1 8-15,23 1 12 16,17-3-6-16,13-1-11 15,5-4-3-15,2 0-2 16,-7 2 0-16,-16-4-2 16,-13-2-1-16,-22-1 1 15,-21 0-1-15,-11 0 1 16,-16 0 2-16,-3 0 5 16,0 0 12-16,0 0 13 15,0 0-21-15,0 0-11 16,0 0-5-16,0 0-25 15,-6 0-62-15,-13 0-99 16,-8 0-278-16</inkml:trace>
  <inkml:trace contextRef="#ctx0" brushRef="#br0" timeOffset="67737.64">4092 5327 191 0,'0'0'50'0,"0"0"-10"16,0 0 56-16,0 0 11 15,0 0-13-15,0 0-39 16,0 0-10-16,0 0-14 15,0 0-14-15,3 0-15 16,3 0 7-16,9 0 3 16,6 0-2-16,12 0 7 0,10 0-1 15,8 0-6-15,7-2 11 16,5 0-5-16,1-1-2 16,-6 0-12-16,-6 0-1 15,-10-1-1-15,-12 1 6 16,-14 2-4-16,-7-1 8 15,-9 0 7-15,0 2 23 16,0-1 2-16,0 1-38 16,0 0-4-16,-3 0-29 15,-16 0-99-15,-7 0-225 16</inkml:trace>
  <inkml:trace contextRef="#ctx0" brushRef="#br0" timeOffset="68215.52">3940 6202 500 0,'0'0'116'0,"0"0"-112"16,0 0 26-16,0 0 51 15,0 0-51-15,0 0-29 16,-3 46 13-16,6-24 27 16,3 4-11-16,0-1-16 0,-3 1 4 15,1-3-1 1,-4 0-14-16,0-3 0 0,0-2-3 15,0-6-25-15,0-2-59 16,-4-6-136-16,-2-4-208 16</inkml:trace>
  <inkml:trace contextRef="#ctx0" brushRef="#br0" timeOffset="68417.98">3959 5928 662 0,'0'0'142'0,"0"0"-138"15,0 0 14-15,0 0 64 16,0 0-13-16,0 0-52 16,-19-14-17-16,19 14-39 15,0-6-134-15,0-3-294 16</inkml:trace>
  <inkml:trace contextRef="#ctx0" brushRef="#br0" timeOffset="69482.27">5320 5343 452 0,'0'0'228'15,"0"2"-228"-15,0-1 2 16,0 8 9-16,0 6 3 16,-3 10-13-16,-9 8 35 15,-6 7-11-15,-9 1-12 16,-7-3 2-16,-12-4-13 16,-9-5 10-16,-14-6-5 15,-6-6 7-15,-7-7 2 0,2-7-1 16,14-3-4-16,12-4 16 15,20-12 18-15,13-2-8 16,11 0-4-16,10 2-18 16,0 0 0-16,4 2-9 15,17 3-5-15,12 2-1 16,7 8 0-16,5 1 2 16,4 0 1-16,-1 17-2 15,7 7 7-15,0 5-2 16,2 7 4-16,-3 4-7 15,1 8 3-15,-6 2-5 16,-4-2-1-16,-2 2-11 16,-7-11-50-16,-2-6-95 0,-4-10-172 15</inkml:trace>
  <inkml:trace contextRef="#ctx0" brushRef="#br0" timeOffset="69767.5">5517 5777 34 0,'0'0'786'0,"0"0"-786"16,0 0-7-16,0 0 7 0,0 0 60 15,0 0-8-15,-22 131-17 16,22-94-9-16,0-2-15 16,7-2-8-16,2-4-2 15,0-4-1-15,1-3-28 16,-1-1-42-16,-4-12-95 16,1-9-261-16</inkml:trace>
  <inkml:trace contextRef="#ctx0" brushRef="#br0" timeOffset="69974.93">5530 5502 775 0,'0'0'107'16,"0"0"-104"-16,0 0 9 15,0 0 48-15,0 0-23 16,0 0-37-16,-10-16-26 16,10 16-108-16,6 0-231 15</inkml:trace>
  <inkml:trace contextRef="#ctx0" brushRef="#br0" timeOffset="70597.28">5969 5366 350 0,'0'0'202'0,"0"0"-148"15,0 0 10-15,0 0-9 16,0 0-36-16,0 0-16 16,-27 36 26-16,18-3 4 15,2 1-10-15,7-1-18 16,0-4-4-16,10-9 6 0,20-1-7 16,15-12-2-16,13-7-18 15,3 0-34-15,-1-16-26 16,-11-8 5-16,-15-6 27 15,-11 1 42-15,-13 1 6 16,-7 2 15-16,-3 8 29 16,0 1 26-16,-6 10-6 15,-1 3-9-15,4 4 5 16,3 0-35-16,0 0-19 16,0 2-5-16,0 14 9 0,0 3 15 15,0 11 5-15,0 4-9 16,10 5-2-16,5 4 1 15,0 1-16-15,0 2 3 16,-2 4-7-16,-2 3 0 16,-5 1 0-16,-6-1 0 15,0-3 0-15,-3-7-5 16,-15-2-1-16,-3-9-1 16,-9-5-4-16,-3-8 1 15,-5-5 4-15,-1-8 1 16,-3-6 2-16,6 0-4 15,3-7 3-15,14-14-5 16,16-7-24-16,3-7-56 16,34-4-197-16,14-3-239 15</inkml:trace>
  <inkml:trace contextRef="#ctx0" brushRef="#br0" timeOffset="70846.78">6630 5756 760 0,'0'0'43'15,"0"0"-27"-15,0 0-2 16,0 0 43-16,0 0 22 16,0 0-43-16,0 145-16 15,0-100-2-15,0-2-11 0,0 0-3 16,0-3-3-16,0-3-1 15,0-5-14-15,0-4-33 16,3-8-64-16,0-9-105 16,1-9-177-16</inkml:trace>
  <inkml:trace contextRef="#ctx0" brushRef="#br0" timeOffset="71051.73">6624 5469 826 0,'0'0'34'0,"0"0"-33"16,0 0 11-16,0 0 8 15,0 0-20-15,0 0-119 16,0-16-225-16</inkml:trace>
  <inkml:trace contextRef="#ctx0" brushRef="#br0" timeOffset="71705.98">6988 5324 500 0,'0'0'28'0,"0"0"-24"0,0 0 12 16,0 0 46-16,0 0-7 15,0 0-18-15,139 8-2 16,-102 12-15-16,2 4-13 16,-2 5-1-16,-4 1-6 15,-3 9 5-15,-11-2-5 16,-7 3 1-16,-9 2 2 16,-3-1-6-16,-12-5 6 15,-16 0-2-15,-8-6-1 16,-4-6-1-16,1-6-35 15,3-7-29-15,2-8-27 16,7-3-84-16,12-6-9 16</inkml:trace>
  <inkml:trace contextRef="#ctx0" brushRef="#br0" timeOffset="71948.34">7534 5438 186 0,'0'0'500'0,"0"0"-488"16,0 0 11-16,0 0 38 15,0 0-17-15,0 0-19 16,-149 55 5-16,128-17-4 16,9 6 2-16,2 2-13 0,7 2-6 15,3-1-9 1,7 1 0-16,17-4-2 15,16-6-47-15,5-9-90 0,7-15-191 16</inkml:trace>
  <inkml:trace contextRef="#ctx0" brushRef="#br0" timeOffset="72217.67">7816 5641 680 0,'0'0'91'0,"0"0"-80"15,0 0 37-15,0 0-9 0,0 0-22 16,0 0 23-16,-16 78 7 16,16-36-9-16,0 6-5 15,0 0-18-15,0-1-9 16,0-5-2-16,0-2-2 15,0-9-2-15,0-5-26 16,0-6-64-16,0-8-80 16,0-10-221-16</inkml:trace>
  <inkml:trace contextRef="#ctx0" brushRef="#br0" timeOffset="72442.59">7871 5405 788 0,'0'0'196'0,"0"0"-196"15,0 0 0-15,0 0 30 16,0 0-15-16,0 0-15 15,-10 0-69-15,10-6-158 0</inkml:trace>
  <inkml:trace contextRef="#ctx0" brushRef="#br0" timeOffset="74152.86">8307 5067 409 0,'0'0'159'0,"0"0"-113"16,0 0 11-16,0 0 28 15,0 0-25-15,0 0-37 16,64 71 49-16,-25-20-5 15,7 10-17-15,-1 14-19 16,4 6-10-16,-7 11-7 16,-6 9-7-16,-11 9-2 15,-22 2-5-15,-6 1-3 16,-46-2-42-16,-29-8-44 16,-32-9-62-16,-32-9-8 15,-19-21-394-15</inkml:trace>
  <inkml:trace contextRef="#ctx0" brushRef="#br0" timeOffset="75013.87">3646 5070 312 0,'0'0'147'15,"0"0"-65"-15,0 0 14 16,0 0-1-16,0 0-43 16,0 0-26-16,-51 1-11 0,26 29-5 15,-11 14 2 1,0 13 11-16,2 10-2 0,3 9 7 15,8 13 0-15,4 12 1 16,8 15 4-16,5 10-23 16,6 5-8-16,0 4-2 15,11-8 0-15,25-10-15 16,14-9-60-16,22-24-64 16,22-21-210-16</inkml:trace>
  <inkml:trace contextRef="#ctx0" brushRef="#br0" timeOffset="76038.09">9007 5631 376 0,'0'0'209'0,"0"0"-205"0,0 0 41 16,0 0 67-1,0 0-32-15,0 0-35 0,0 0-24 16,-6 0-15-16,6 0-6 16,0 3-12-16,0 6 9 15,0 1 1-15,0 0 1 16,0-3-1-16,0 0-15 15,6-3-9-15,-2-2-10 16,-1-2-10-16,3 0 38 16,-6 0 8-16,3-6 10 15,-3-7-10-15,0 0 0 16,0 2 6-16,-3 2 13 16,-3 1 9-16,-1 4-6 0,4 3-7 15,3 1-5 1,-3 0-10-16,0 0-11 0,1 11 0 15,-1 0 4-15,3 0 4 16,0-2-1-16,0-3-6 16,0-3-2-16,0-3 12 15,0 0 3-15,0 0 10 16,0 0 9-16,0-6 3 16,0-6-25-16,0 1-9 15,0-4-63-15,-3-3-219 16</inkml:trace>
  <inkml:trace contextRef="#ctx0" brushRef="#br0" timeOffset="77299.28">9875 5250 247 0,'0'0'179'15,"0"0"-134"-15,0 0 69 16,0 0-5-16,0 0-21 16,0 0-20-16,-43-23-30 15,16 23-14-15,-15 0-19 16,-10 2-3-16,-9 12 5 16,-5 3-5-16,-1 6 6 15,-2 0 3-15,2-1-8 16,12 0-3-16,6-2 0 15,16-4 0-15,6-2 5 0,12-4-5 16,5-5 0 0,7 0 1-16,3-2-1 0,0 2-3 15,0 2 3-15,13 3 2 16,17 4 8-16,12 2-2 16,16 0 5-16,6-1-8 15,2 0-5-15,-2 1 0 16,-6-3 0-16,-12-2-1 15,-10-2 1-15,-12-1-9 16,-9-5 4-16,-9 1 1 16,-6-3-6-16,0 1 1 15,0 1 3-15,-6 4-13 16,-15 2 19-16,-13 4 1 16,-5 0 4-16,-10 0-4 15,1 1 9-15,-4 0-8 0,4 1 10 16,2 1-3-16,10 0 6 15,6-1-7-15,8 2 3 16,5-3-4-16,7-2-4 16,7 0 0-16,0-1-3 15,3-1 1-15,10-1-1 16,23 2 10-16,21-1 16 16,19-2 5-16,13-1-13 15,5 0-15-15,-4 0-1 16,-5-1-2-16,-7-1-1 15,-17 0 1-15,-15-3 0 16,-13 0 1-16,-15-2 1 16,-12 0 2-16,0 0 4 0,-3 0 14 15,0 0-3-15,0 0-9 16,0 0-9-16,0 0-1 16,0 0-9-16,0 4-27 15,0-4-57-15,0 0-73 16,3-7-244-16</inkml:trace>
  <inkml:trace contextRef="#ctx0" brushRef="#br0" timeOffset="78429.73">9627 6082 447 0,'0'0'190'16,"0"0"-189"-16,0 0 56 15,0 0 48-15,0 0-38 16,0 0-39-16,-4 0-22 16,4 7-6-16,0 6 0 15,0 7 6-15,0 6 8 16,4 5 1-16,-1 1 6 15,0 8-6-15,-3-4 1 0,0 2-13 16,0-2-2-16,-3-5 0 16,-10-7-1-16,-5-7 5 15,0-3-2-15,-4-8 3 16,-1-6-1-16,-5 0 2 16,1-7-1-16,5-14-6 15,5-4-35-15,10-5-38 16,7-3-64-16,19-4-221 15</inkml:trace>
  <inkml:trace contextRef="#ctx0" brushRef="#br0" timeOffset="78834.81">9647 5959 376 0,'0'0'266'0,"0"0"-258"16,0 0 13-16,0 0 55 15,0 0-41-15,0 0-35 16,-3-5-81-16,3 1-213 16</inkml:trace>
  <inkml:trace contextRef="#ctx0" brushRef="#br0" timeOffset="79884.16">10803 5232 450 0,'0'0'203'16,"0"0"-193"-16,0 0 11 15,0 0 12-15,0 0-32 16,0 0 11-16,-15 48-12 0,6-5 26 16,0 6 6-16,-10 0-19 15,-11-2-2-15,-6-6-7 16,-10-9 7-16,-5-3 0 15,-4-8-2-15,0-7 0 16,7-8-5-16,5-6 5 16,13 0-4-16,12-1 19 15,6-13 12-15,12-1-17 16,0-2-12-16,3 3 0 16,18 4-1-16,5 1-6 15,6 9 0-15,1 0 6 16,3 9 5-16,-2 12-7 15,3 6 5-15,-1 4-5 0,0 7 6 16,-5 1-9 0,-4 8 0-16,-6 2-1 0,-3 0-15 15,-6-6-42-15,1-3-66 16,-5-13-159-16,1-11-260 16</inkml:trace>
  <inkml:trace contextRef="#ctx0" brushRef="#br0" timeOffset="80318.4">11009 5719 189 0,'0'0'547'16,"0"0"-542"-16,0 0 2 16,0 0 50-16,0 0-15 15,0 0-38-15,-3 19 8 16,3 9 36-16,0 2-18 15,0 6-5-15,7-1-13 16,-4 2-5-16,-3-2 9 0,0 0-11 16,0-3 1-16,-3-1-5 15,-13-8-1-15,1-4 0 16,-6-6 0-16,-1-8-9 16,2-5 1-16,-5 0 2 15,4-11 6-15,2-12-2 16,6-8-9-16,13-6-35 15,0-7-58-15,29-6-183 16</inkml:trace>
  <inkml:trace contextRef="#ctx0" brushRef="#br0" timeOffset="81059.07">11435 5195 371 0,'0'0'210'0,"0"0"-190"16,0 0 93-16,0 0-16 15,0 0-50-15,0 0-47 16,-26 36 0-16,17-4 13 16,6 6-4-16,3-1 2 15,0-2-7-15,16-3-3 16,8-6-1-16,9-6-11 16,7-6 0-16,5-9-20 0,-2-5 1 15,-7 0-3 1,-5-9 22-16,-11-10 11 0,-10 0 5 15,-4-2-1-15,-6 4 11 16,0 1 2-16,0 4 16 16,0 5-2-16,0 5-2 15,0 0-12-15,-3 2-12 16,3 0-5-16,0 11-16 16,-3 12 16-16,3 8 5 15,-3 6-2-15,3 6 10 16,0 0-7-16,0 2-6 15,0 0 2-15,3 1-1 16,-3 3 1-16,0 1-4 0,0-5-5 16,0-8-13-16,-3-2-7 15,-13-11 0-15,-1-6 3 16,-8-8 10-16,-2-6 6 16,-6-4 8-16,2 0 0 15,1-17-1-15,11-7 0 16,9-7-52-16,10-5-148 15,16 1-219-15</inkml:trace>
  <inkml:trace contextRef="#ctx0" brushRef="#br0" timeOffset="81458">12043 5834 241 0,'0'0'96'0,"0"0"-83"15,0 0 71-15,0 0 98 16,0 0-90-16,0 0-48 15,-14 20 19-15,10-10-24 16,-2 4-6-16,3 3-13 16,-3 2 0-16,0 1-5 0,0 5 1 15,-5-1-8-15,4-1-4 16,1 5 2-16,-7-3-4 16,4-1 1-16,-5-5-2 15,-5-2 1-15,-1-5 3 16,-5-4-5-16,-5-5-7 15,-6-3-30-15,1-3-46 16,-1-19-63-16,6-12-164 16</inkml:trace>
  <inkml:trace contextRef="#ctx0" brushRef="#br0" timeOffset="81917.58">12269 5241 460 0,'0'0'126'16,"0"0"-97"-16,0 0 54 16,0 0 7-16,0 0-59 15,0 0-25-15,48 19 12 16,-18-2 4-16,3 3-2 15,-4 6-12-15,-3 1-1 16,-8 6-5-16,-3 5-2 16,-12 2-2-16,-3 1 2 0,0-2 0 15,-9 1-2 1,-12-7-6-16,-4-4-10 0,-8-3-37 16,0-9-39-1,-3-4-76-15,2-7 1 0,4-6-45 16</inkml:trace>
  <inkml:trace contextRef="#ctx0" brushRef="#br0" timeOffset="82200.36">12647 5423 440 0,'0'0'85'0,"0"0"-39"0,0 0 68 16,0 0-32-16,0 0-41 15,0 0-22-15,-106 34 6 16,81 1-13-16,-1 4 14 16,1 0-9-16,4 9-5 15,6-5 1-15,8 2-13 16,4-1-3-16,3-3-46 15,3-7-32-15,16-5-104 16,8-12-117-16</inkml:trace>
  <inkml:trace contextRef="#ctx0" brushRef="#br0" timeOffset="82831.53">12733 5725 248 0,'0'0'265'16,"0"0"-231"-16,0 0 69 15,0 0 12 1,0 0-46-16,0 0-48 0,5 7-13 16,7 4 22-16,7 5 6 15,-2 0-20-15,-1 8-12 16,-4-2 3-16,-3 6 2 15,3 1-6-15,-6-1 0 16,-3 0-3-16,-3-2-2 16,0-2 2-16,0-2 0 15,-6-6 0-15,-9-1-1 16,3-6-8-16,0-1 6 0,2-6 2 16,4 2-1-1,1-1 2-15,3-3 4 0,2 0-1 16,0 0 14-16,0 0 4 15,0 0-2-15,0 0-6 16,0 0-2-16,0 0-5 16,0 0 0-16,0 0-4 15,0 0 6-15,0 0-6 16,0 0-2-16,0 0-2 16,0 0-2-16,0 0-2 15,0 0 3-15,0 0-5 16,0 0-6-16,0 0-6 15,0 0-7-15,0 0-17 16,-6 0-48-16,-5-13-137 16</inkml:trace>
  <inkml:trace contextRef="#ctx0" brushRef="#br0" timeOffset="83191.63">12838 5583 636 0,'0'0'89'16,"0"0"-70"-16,0 0 61 15,0 0-14-15,0 0-66 16,0 0-14-16,0 0-69 0,9 0-143 15,-3 0-260 1</inkml:trace>
  <inkml:trace contextRef="#ctx0" brushRef="#br0" timeOffset="83771.08">12052 5650 78 0,'0'0'457'0,"0"0"-423"16,0 0-11-16,0 0 51 15,0 0-31-15,0 0-23 16,-23 20-17-16,19-15 3 15,4-3-6-15,0 2 0 16,0-4 0-16,0 0 6 16,0 0 4-16,0 0 7 15,0-7 12-15,0-6-29 16,0-2-1-16,-6 0-41 16,0-5-150-16,-3 4-266 0</inkml:trace>
  <inkml:trace contextRef="#ctx0" brushRef="#br0" timeOffset="85022.08">13120 5060 709 0,'0'0'28'16,"0"0"-28"-16,0 0 0 15,0 0 20-15,0 0 44 16,0 0-7-16,162 285 2 15,-123-202-24-15,-3 7-2 16,-9 10-11-16,-9 3 2 16,-12 4-7-16,-6 3-17 15,-30-2 0-15,-27-3 0 16,-38-5-20-16,-32-8-59 16,-37-16-125-16,-39-22-256 15</inkml:trace>
  <inkml:trace contextRef="#ctx0" brushRef="#br0" timeOffset="85786.43">9129 5005 472 0,'0'0'13'0,"0"0"-3"0,0 0 82 16,0 0-2-16,0 0-52 15,0 0-2-15,-109 140-11 16,90-85 7-16,2 5-6 15,1 12-8-15,1 10 10 16,-3 9 10-16,6 9-21 16,-1 11 13-16,2 5-19 15,2 2-8-15,6-1 4 16,-1-5-7-16,4-6 0 16,0-5-8-16,24-14-64 15,18-13-106-15,16-19-220 16</inkml:trace>
  <inkml:trace contextRef="#ctx0" brushRef="#br0" timeOffset="87607.71">13781 5560 180 0,'0'0'325'0,"0"0"-299"0,0 0 22 15,0 0 54-15,0 0-13 16,0 0-32-16,-6 0-20 15,6 0-3 1,0 0-1-16,0 0-1 0,0 0-6 16,0 0 5-16,0 0 10 15,0 0-13-15,0 0-11 16,0 0-8-16,0 0-2 16,0 0 5-16,6 0-6 15,12 0-2-15,7 0-4 16,11 0 0-16,10 0 0 15,5 0 0-15,5-3 0 16,6 3 0-16,2-6 0 0,1 2 0 16,0-2-4-16,-10-1-2 15,-6 0 1-15,-16 3 2 16,-15 1 3-16,-11 1 0 16,-7 2 5-16,0 0-4 15,-7 0-1-15,-21 0-5 16,-17 0-3-16,-15 0-2 15,-7 0 0-15,-2 0 9 16,1 0-2-16,0 3 3 16,6 3-1-16,-2-2 0 15,2 0 0-15,9-1 1 16,8-1 0-16,10-1 3 0,12-1-3 16,11 0 3-16,4 0-3 15,5 0 1-15,2 0-2 16,1 0 1-16,0 0-1 15,0 0-2-15,0 0-4 16,0 0 5-16,3 0-1 16,15 0 3-16,8 0 0 15,16 0 7-15,17 0 1 16,5 0-6-16,4 0-1 16,1 0 0-16,-7 0 1 15,-8 0-2-15,-9 3 0 16,-12-2 0-16,-16 1 0 15,-13-2-2-15,-4 1 1 0,0-1-4 16,0 2 0 0,-18 1-5-16,-10 5 9 0,-14-1 1 15,-10 0-2-15,-4 1 2 16,1 0 0-16,6-1-2 16,3-2 2-16,7-2 3 15,11 0-2-15,7-1 2 16,12 1-2-16,6-3 0 15,3 0-1-15,0 0 2 16,3 0-2-16,24 0 0 16,25 0 1-16,19 0 10 15,23 0-6-15,14 0-3 16,-5 0 1-16,-6 0 0 16,-15 0-1-16,-18 0 1 0,-19 0 5 15,-18 0 5-15,-11 0 3 16,-13 0 8-16,-3 0 11 15,0 0-6-15,0 0-21 16,3 0-8-16,1 0-21 16,5-4-71-16,8-10-154 15,-5-8-445-15</inkml:trace>
  <inkml:trace contextRef="#ctx0" brushRef="#br0" timeOffset="97647.51">15665 5125 37 0,'9'-4'122'0,"-2"1"-75"16,0 0 43-16,-3 3 30 15,-4 0-5-15,3 0-4 16,-3 0-16-16,0 0-24 16,0 0-16-16,0 0-15 0,0 0-14 15,0 0-7 1,0 0-5-16,0 0 0 0,0 0-8 15,0 0-2-15,-11 0-4 16,-4 6 2-16,-11 7-2 16,-16 9 2-16,-15 6 3 15,-3 3-5-15,-2 4 2 16,0 1-1-16,3-1-1 16,7-4 5-16,7-3-4 15,10-2 0-15,9-4 1 16,8-2-2-16,6-2 0 15,6-3-1-15,2-4 0 16,1-2 0-16,3-3 1 0,0 1-3 16,10-3 3-16,9 2 2 15,17 1 6-15,18-3 8 16,15 2 3-16,10-2-2 16,7 2-16-16,-1 3 4 15,-7-2-4-15,-10 1 0 16,-15 0-1-16,-18 0-6 15,-12-3 4-15,-17 0-8 16,-6-1-6-16,0 2-3 16,-6 6 13-16,-21 3 5 0,-15 4 1 15,-16 1 7 1,-9-1-7-16,-5 4 5 0,7-2-3 16,5 0 2-16,3 0 1 15,5 1 1-15,6-1 4 16,7-1 5-16,14-5-5 15,7-5 7-15,13-5-7 16,5-3-6-16,0-1 0 16,15 3-4-16,25-4 3 15,28 0 41-15,23 0 5 16,22 0-24-16,14 0-15 16,-6-11-2-16,-11 9-8 15,-16-3-2-15,-22 1 1 16,-17 1 1-16,-19-3 0 15,-14 5 3-15,-13-2 0 16,-8 1 2-16,-1-1 36 16,0 3-2-16,0-1-27 0,0-2-12 15,0 3 0-15,-1-4-18 16,-5 1-45-16,-4-7-84 16,-5 3-112-16,0-12-510 15</inkml:trace>
  <inkml:trace contextRef="#ctx0" brushRef="#br0" timeOffset="99531.29">16833 5082 556 0,'0'0'68'16,"0"0"-56"-16,0 0 75 16,0 0 11-16,0 0-13 15,0 0-33-15,0-3-17 16,0 3-15-16,0 0-8 15,0 0-6-15,0 0 0 0,0 0-1 16,1 0-5 0,-1 0-1-16,0 5-10 0,0 6-3 15,0 6 5-15,0 5 9 16,-4 0 0-16,-2-1 1 16,-1-3 0-16,1-3 3 15,0-2 0-15,-1-5 0 16,0-1 4-16,3-4-1 15,-1 1 0-15,1 1-2 16,-6 1 2-16,-8 4 4 16,-15 4-5-16,-13 7-3 15,-12 3 1-15,-10 1-4 16,0-3 2-16,3-1-1 16,9-3-1-16,14-6 2 0,10-6-1 15,12-3 0-15,11-3 2 16,-1 0 4-16,3 0 8 15,1-1 24-15,-3-12-10 16,1-3-17-16,-1-3-4 16,-1 2-6-16,6 1-1 15,1 7-1-15,3 0 3 16,0 5-2-16,0 0 1 16,1-2-2-16,15 2 0 15,7 0-9-15,15 3 1 16,8 1 7-16,3 0 1 15,9 18 2-15,4 5-2 16,-4 7 2-16,-2 5 7 0,-8 3-3 16,-8 1-1-16,-5-3 5 15,-9 0-10-15,3-4 1 16,-3-3-1-16,0-3-12 16,9-3-63-16,5-5-61 15,-4-9-165-15</inkml:trace>
  <inkml:trace contextRef="#ctx0" brushRef="#br0" timeOffset="99866.39">17194 5538 518 0,'0'0'294'15,"0"0"-293"-15,0 0 9 16,0 0 64-16,0 0-35 16,0 0-38-16,0 32 28 15,0-1 20-15,0 2-17 16,0 2-8-16,0-3-11 15,0 0-2-15,0 1-6 0,0-3-5 16,0-1-3 0,0-4-28-16,3-5-50 0,4-8-72 15,3-10-166-15</inkml:trace>
  <inkml:trace contextRef="#ctx0" brushRef="#br0" timeOffset="100065.86">17204 5341 900 0,'0'0'56'0,"0"0"-50"16,0 0-1-16,0 0 44 15,0 0-31-15,0 0-18 16,-13-9-38-16,33 5-121 15,2-6-226-15</inkml:trace>
  <inkml:trace contextRef="#ctx0" brushRef="#br0" timeOffset="101181.55">17709 5040 744 0,'0'0'3'0,"0"0"-3"16,0 0 48-16,0 0 8 0,0 0-47 15,0 0-9-15,-9 49-14 16,9-6 14-16,0 3 7 15,0-4-1-15,12-5-3 16,12-5-1-16,6-6 2 16,10-7 0-16,7-11 1 15,5-8-5-15,-6 0-10 16,-8-10-6-16,-9-11 12 16,-9-4 4-16,-7-4 6 15,-13 0-1-15,0-2-3 16,0 1 3-16,-3 8 9 15,-7 5-2-15,6 8 4 16,0 5-6-16,2 4-10 0,2 0 0 16,0 0-14-1,0 14-10-15,0 7 17 0,0 7 7 16,3 7 1-16,8 2 7 16,1 2 6-16,4 6-6 15,1-3 7-15,2 0-8 16,1 3-7-16,2-2 3 15,-3 1-2-15,-2-1-1 16,-10-3 0-16,-7-3-2 16,0-2-5-16,-14-6-1 15,-12-2 1-15,-10-6 3 16,-6-8 4-16,-1-4 4 0,1-9 5 16,5 0 6-16,1-15-2 15,12-10-13-15,13-7 0 16,11-8-91-16,11-3-191 15</inkml:trace>
  <inkml:trace contextRef="#ctx0" brushRef="#br0" timeOffset="101473.7">18453 5465 547 0,'0'0'309'0,"0"0"-309"16,0 0-12-16,0 0 12 15,0 0 49-15,0 0 5 16,-12 86 8-16,12-54-13 16,0 3-9-16,3-2-16 15,-1 2-9-15,-1 0 0 16,1 0 3-16,1 4-15 15,2-5-3-15,2-3-9 16,-1-7-43-16,-2-7-72 16,-1-8-102-16,-3-9-312 15</inkml:trace>
  <inkml:trace contextRef="#ctx0" brushRef="#br0" timeOffset="103399.33">18868 5053 313 0,'0'0'100'16,"0"0"-51"-16,0 0 78 15,0 0 6-15,0 0-55 16,0 0-32-16,-3 0-19 16,-1 13-23-16,1 9-2 0,0 9 10 15,0 6 5-15,3 2-4 16,0 0 3-16,0-3-6 15,9 0-7-15,9-5 0 16,1-5 0-16,7-7-3 16,0-5-7-16,4-8-14 15,-5-6 7-15,-2 0 10 16,-7 0 4-16,-2-16 8 16,-8-1 6-16,-6-2-6 15,0 0 1-15,0 3-2 16,0 3 11-16,0 8 5 15,0 3-3-15,0 2-19 0,0 0-1 16,0 6-20-16,9 14-8 16,7 7 25-16,4 3 2 15,3-3 2-15,6-7 0 16,-6-1-1-16,3-10 3 16,-4-6-3-16,-2-3 0 15,-6-1 15-15,-3-19 4 16,-4-2 29-16,0-8-4 15,-3-7-7-15,-4-2-22 16,0-5-12-16,0-2-3 16,-4 2 0-16,1 5-2 15,-4 10-16-15,6 12-1 16,1 7-33-16,0 9-31 0,0 1-67 16,4 0-217-16,13 14-38 15</inkml:trace>
  <inkml:trace contextRef="#ctx0" brushRef="#br0" timeOffset="103980.29">19707 4937 320 0,'0'0'90'0,"0"0"-68"15,0 0 127-15,0 0-4 0,0 0-66 16,0 0-45 0,0 0-2-16,-8-4-8 0,8 4-19 15,8 0-5-15,10 0 0 16,9 0 24-16,7 0 0 15,3 7-21-15,-3 3-2 16,-2 6 5-16,-4 4-5 16,-1 8-2-16,-6 5 0 15,-3 5-3-15,-3 2 4 16,-5 1 3-16,-6-2-3 16,-4-3 0-16,0-1-7 15,-17-5 7-15,-15-7-3 16,-8-2 3-16,-9-8 1 0,-4-4 1 15,4-6 0 1,6-3-2-16,13 0-9 0,15-18-28 16,15-8-77-16,9-6-236 15</inkml:trace>
  <inkml:trace contextRef="#ctx0" brushRef="#br0" timeOffset="104214.67">20129 5087 786 0,'0'0'14'0,"0"0"1"15,0 0 77-15,0 0-25 16,0 0-26-16,0 0-13 0,-185 159-2 16,168-116-8-16,7 0-11 15,5 1-5-15,5-2 1 16,8-3-3-16,23-1-20 15,17-9-46 1,16-8-42-16,9-9-69 0,4-12-200 16</inkml:trace>
  <inkml:trace contextRef="#ctx0" brushRef="#br0" timeOffset="104474.97">20436 5309 493 0,'0'0'283'16,"0"0"-283"-16,0 0 0 15,0 0 9-15,0 0 16 16,0 0 1-16,0 0 19 16,-41 106-9-16,41-68-13 15,0 0 2-15,0 2-11 16,0-4-7-16,0-2-3 15,0-4 1-15,0-4-5 16,0-6-26-16,6-6-58 16,2-9-72-16,1-5-197 15</inkml:trace>
  <inkml:trace contextRef="#ctx0" brushRef="#br0" timeOffset="104700.72">20506 5070 891 0,'0'0'145'0,"0"0"-142"16,0 0 36-16,0 0 63 15,0 0-55-15,0 0-35 16,-24-19-12-16,24 19-18 15,0 0-108-15,0 0-150 0</inkml:trace>
  <inkml:trace contextRef="#ctx0" brushRef="#br0" timeOffset="108586.25">21536 5296 262 0,'-8'0'100'16,"4"0"-92"-16,-1 0 97 15,4 0 41-15,-1 0-36 0,2 0-40 16,0 0-26 0,0 0-9-16,0 0-10 0,0 0-11 15,0 0 1-15,0 0 16 16,0 0 7-16,0 0-5 16,0 0-3-16,0 0-6 15,0 0 4-15,0 0-9 16,0 0-14-16,15 0-5 15,17 0 0-15,15 0 8 16,14 0 5-16,7 0-10 16,2 0-3-16,3-1 7 15,-8 1-7-15,-4-2 3 16,-9-2-3-16,-17 4-4 16,-8 0 4-16,-12 0 4 15,-11-2-4-15,-4 2 5 0,0 0 4 16,0-1-9-1,0-5 0-15,-1-1-42 0,-12-6-89 16,-8-2-124-16,-8-5-350 16</inkml:trace>
  <inkml:trace contextRef="#ctx0" brushRef="#br0" timeOffset="108799.68">21754 5066 726 0,'0'0'98'0,"0"0"-96"0,0 0 0 16,0 0 32-16,0 0-24 15,0 0 25-15,-15 129 32 16,15-79-24-16,0 1-18 16,0-1-19-16,9-1-6 15,13-3-43-15,8-5-121 16,3-12-262-16</inkml:trace>
  <inkml:trace contextRef="#ctx0" brushRef="#br0" timeOffset="110166.21">23190 4860 45 0,'0'0'368'0,"0"0"-339"15,0 0 22-15,0 0 94 16,0 0-43-16,0 0-25 16,2-10-13-16,-2 8-15 0,0 2-8 15,0 0-12 1,0 0-11-16,0 0-4 0,-8 0-3 15,-16 0-11-15,-14 13 0 16,-11 8 0-16,-13 6-2 16,3 6 1-16,1 3 0 15,10 2-1-15,3-3 2 16,14-2-1-16,6-3 1 16,6-6 0-16,7-1 0 15,4-6 4-15,1-4-2 16,7-5-2-16,0-2 0 15,4 3-1-15,18-2 1 0,17 3 4 16,20 0 4-16,17-1 7 16,11 0-11-16,4 1 1 15,-1 0-4-15,-13 0 2 16,-14-3-3-16,-26-2-4 16,-16 0-2-16,-15-2 3 15,-6-1-21-15,0 7 13 16,-26 3 6-16,-12 6 5 15,-21 4 4-15,-12 2 3 16,-5 0-4-16,6 0 0 16,7 0-3-16,14-3 1 15,11-1 5-15,13-6-1 16,15-3 1-16,7-4-3 16,3-1-1-16,3-2-2 15,25 5 19-15,18-5 18 0,26 0 7 16,22-4-16-1,12 0-14-15,1 0-11 0,-8 0-3 16,-20 0-3-16,-15-3 1 16,-16 2 1-16,-20-2 1 15,-14 3 0-15,-11-1 5 16,-3-2 0-16,0 1-5 16,0-3-12-16,0-4-53 15,0-4-92-15,0-1-120 16</inkml:trace>
  <inkml:trace contextRef="#ctx0" brushRef="#br0" timeOffset="111738.15">24275 4853 452 0,'0'0'82'0,"0"0"-69"16,0 0 76-16,0 0 16 15,0 0-47-15,0 0-57 16,0 28 4-16,0 3-5 16,-8 7 32-16,-5 8-11 15,-8 0-7-15,-9-3 16 16,-10-3-13-16,-14-2-2 16,-11-6-1-16,-11-4-7 15,-1-10-3-15,5-9 0 0,14-5-1 16,16-4 0-16,16 0 7 15,14-4-4-15,8-8 11 16,4-5-2-16,0 0-2 16,10 0-2-16,14 1 5 15,6 5-10-15,6 4-2 16,4 7 7-16,3 0 9 16,1 8-4-16,-4 15-8 15,4 7 4-15,-2 6 4 16,0 3-5-16,-5 7-4 15,-5-2 0-15,-6 0-2 16,0-2-5-16,-2-2-8 0,4-1-35 16,10-6-68-16,3-9-91 15,3-11-259-15</inkml:trace>
  <inkml:trace contextRef="#ctx0" brushRef="#br0" timeOffset="112000.45">24591 5338 538 0,'0'0'348'16,"0"0"-348"-16,0 0-15 0,0 0 15 15,0 0 26-15,0 0 42 16,-4 82-17-16,7-50-17 15,4 2-6-15,-2-2-23 16,-1 1 0-16,1-5-3 16,-1-4-2-16,2-4-5 15,1-5-51-15,6-4-75 16,-6-9-146-16</inkml:trace>
  <inkml:trace contextRef="#ctx0" brushRef="#br0" timeOffset="112224.85">24642 5161 811 0,'0'0'67'16,"0"0"-66"-16,0 0 49 15,0 0 16-15,0 0-53 16,0 0-13-16,-17-16-12 16,17 16-82-16,5-4-227 15</inkml:trace>
  <inkml:trace contextRef="#ctx0" brushRef="#br0" timeOffset="113138.5">25467 4918 711 0,'0'0'15'16,"0"0"2"-16,0 0 73 16,0 0-34-16,0 0-9 15,0 0-47-15,-16 2-4 16,13 20-6-16,1 2 10 16,2-1 0-16,0 2 2 15,12-5-2-15,8-5-2 16,5-5 2-16,6-6 0 15,4-4-10-15,-3 0-6 16,3-4-9-16,-8-9 1 16,-5-1 7-16,-6 0 12 0,-8 1 3 15,-7-3-1-15,-1 6 2 16,0 1 1-16,0 3 5 16,0 2 9-16,0 4 2 15,0 0-16-15,0 0-1 16,0 0-10-16,0 10-8 15,0 8 16-15,0 6 3 16,0 6 12-16,0 5-1 16,0 3-3-16,6 1-3 15,2 4 1-15,2-1-3 16,-1 3 1-16,2-2-2 16,-1 0-1-16,-1-3-1 15,-3-2-3-15,-5-4 2 0,-1-5-4 16,-6-3-2-16,-20-6 2 15,-10-7 5-15,-5-4 1 16,-3-7 14-16,5-2 10 16,3-2 10-16,9-16-5 15,11-5-20-15,14-6-10 16,4-2-78-16,36-5-139 16,21 3-310-16</inkml:trace>
  <inkml:trace contextRef="#ctx0" brushRef="#br0" timeOffset="113373.87">26150 5280 520 0,'0'0'345'0,"0"0"-345"16,0 0 0-16,0 0 18 15,0 0 2-15,0 0 22 16,-31 106 10-16,31-67-16 15,6 1-15-15,7-2-10 16,-2-4-7-16,-2-4-4 16,-2-6-3-16,-2-5-42 15,-1-8-68-15,-1-8-97 16,-1-3-306-16</inkml:trace>
  <inkml:trace contextRef="#ctx0" brushRef="#br0" timeOffset="113567.39">26205 5032 778 0,'0'0'213'16,"0"0"-211"-16,0 0 12 15,0 0 38-15,0 0-33 16,0 0-19-16,-19-33-35 15,37 29-66-15,7-2-162 0</inkml:trace>
  <inkml:trace contextRef="#ctx0" brushRef="#br0" timeOffset="114272.42">26665 4715 306 0,'0'0'214'0,"0"0"-142"16,0 0 31-16,0 0-15 15,0 0-44-15,0 0-44 16,-24 59 0-16,17-2 27 16,1 4 11-16,0 7 0 15,6 8-10-15,0 0-9 16,0 5 0-16,0-5-4 0,0-6-7 15,0-7-4 1,0-12-4-16,10-11-7 0,1-13-20 16,-4-13-14-1,-1-11-1-15,-2-3-6 0,-1-12 46 16,4-14-8-16,-1-8-4 16,0-3-5-16,-1-2-1 15,1 0 6-15,0 0-5 16,3 5 3-16,3 7 12 15,0 9-4-15,4 7-13 16,3 5 16-16,0 5 5 16,6 1 15-16,2 0 17 15,0 0-6-15,1 7-1 16,-2 6-16-16,-6 3-3 16,-1 8 1-16,-6 2 1 0,-6 1-5 15,-2 2-1 1,-5 0 0-16,0 1-1 0,-3 3 1 15,-16-3 0-15,-4-2 2 16,-4-3-1-16,-3-5 7 16,0-1 3-16,-1-8 1 15,0-6-5-15,1-5-9 16,-1 0-2-16,-1-12-28 16,2-14-89-16,5-7-190 15</inkml:trace>
  <inkml:trace contextRef="#ctx0" brushRef="#br0" timeOffset="115786.03">27809 5199 370 0,'0'0'204'16,"0"0"-191"-16,0 0 66 15,0 0 38-15,0 0-49 0,0 0-37 16,-3 8-13-16,3-7-7 15,0-1-10-15,0 0-1 16,0 0 0-16,12 0 0 16,8 0 16-16,9 0 8 15,7 0-10-15,3 0-1 16,3 0-13-16,-2-4 2 16,2-1 5-16,-3-1-6 15,-10 0 1-15,-7 3 0 16,-12 2-2-16,-9 1 1 15,-1 0 7-15,0 0 10 16,0 0-6-16,-13 0-7 0,-14 0-5 16,-12 0-1-16,-11 0-1 15,0 3 2-15,4 2 0 16,7 1 0-16,8-1-1 16,6 1 0-16,10-3 1 15,5 0-1-15,6-3 1 16,4 0 0-16,0 0 1 15,0 0 1-15,0 0 1 16,0 0-1-16,0 0-2 16,14 0-3-16,12 0 3 15,12 0 4-15,8 0 1 16,9 0-4-16,-1 0 0 16,-4 0 2-16,-8 0-2 0,-6 0 0 15,-10 0 0-15,-11 0 0 16,-8 0 0-16,-4 0 2 15,-3 0 4-15,0 0 0 16,0 0-6-16,0 0 5 16,0 0-2-16,0 0 2 15,0 0-5-15,0 0-1 16,0 0 0-16,0 0-4 16,0-1-15-16,6-2-43 15,6-5-110-15,3-6-319 16</inkml:trace>
  <inkml:trace contextRef="#ctx0" brushRef="#br0" timeOffset="116904.34">29630 4665 292 0,'0'0'287'16,"0"0"-284"-16,0 0-3 16,0 0 49-16,0 0 13 0,0 0-16 15,-71-10-17 1,32 18-10-16,-14 8 5 0,-10 5-3 15,-4 3-12-15,-3 3 0 16,1 3-1-16,4 0-8 16,5 2 3-16,10-2-1 15,12-7 4-15,13-3-6 16,14-4 2-16,8-4-2 16,3-3-6-16,11 2-4 15,22-2 10-15,16 0 16 16,12-2 0-16,8 3-3 15,-2-1-8-15,-4 1-4 0,-10 0-1 16,-12 0 0 0,-16-2-1-16,-12-3-5 0,-13 1-2 15,0 1-11-15,-6 3 1 16,-12 7 18-16,-12 1 6 16,-9 4-4-16,-8 0 5 15,-7 2-4-15,2-1 2 16,4-2 3-16,6-1 2 15,12-2 6-15,10-7-7 16,8-1 1-16,10-3 1 16,2-5-6-16,0 5 10 15,27-3 1-15,21 0 26 16,21 2 13-16,23-2-24 16,14 2-19-16,-3-2-9 0,-8 1-3 15,-14-2 1-15,-22 0-1 16,-18-1 1-16,-14-2 2 15,-14 0 3-15,-10 0 24 16,-3 0 30-16,0 0-7 16,0 0-33-16,0 0-20 15,0 0-1-15,0 0-23 16,0 0-25-16,0 0-34 16,0 0-36-16,4-6-65 15,4-8-406-15</inkml:trace>
  <inkml:trace contextRef="#ctx0" brushRef="#br0" timeOffset="120020.66">28076 5038 176 0,'-3'0'56'16,"3"0"-56"-16,0 0-56 15,0 0 56-15,0 0 24 16,0 0-14-16,0 0-7 16,0 0-3-16,0 0 5 15,0 0-3-15,0 0 32 16,0 0 24-16,0 0 30 16,0 0 17-16,0 0-27 15,0 0-17-15,-2 0-10 16,2 0-2-16,0 0-18 15,-2 0-10-15,1 0-9 0,-1 0-8 16,2 0 1-16,0 0 5 16,0 0 10-16,0 0 12 15,0 0-8-15,0 0 0 16,0 0 4-16,0 0-6 16,0 0-1-16,0 0 4 15,0 0-5-15,0 0 0 16,0 0-9-16,0 0-1 15,-1 0-1-15,1 0-6 16,0 0-3-16,-2 0-1 16,1 15-9-16,-5 6-1 15,1 10 11-15,-3 9 4 0,3 1-4 16,0 1 4 0,-2 0 8-16,1-1-1 0,-2-2 0 15,-1-4-2-15,3-5 2 16,2-4-5-16,-1-6-3 15,5-6 4-15,0-6-4 16,0-3 3-16,0-2-3 16,0-3 3-16,0 0 0 15,0 0 3-15,0 0 3 16,0 0-12-16,0-2-24 16,0-11-102-16,0-2-207 15</inkml:trace>
  <inkml:trace contextRef="#ctx0" brushRef="#br0" timeOffset="121702.28">29454 5555 578 0,'0'0'56'0,"0"0"-56"16,0 0 16-16,0 0 6 15,0 0-21-15,0 0-1 16,0 55 42-16,0-24-6 16,-2 1-18-16,-1-2-5 15,0-1-8-15,2-2-3 16,1-2-2-16,0-5-11 15,0-5-75-15,0-9-166 16,0-6-112-16</inkml:trace>
  <inkml:trace contextRef="#ctx0" brushRef="#br0" timeOffset="121864.85">29522 5442 515 0,'0'0'109'0,"0"0"-109"16,0 0-1-16,0 0-7 15,0 0-66-15,0 0-123 16</inkml:trace>
  <inkml:trace contextRef="#ctx0" brushRef="#br0" timeOffset="122698.68">30525 4600 638 0,'0'0'155'0,"0"0"-152"15,0 0-3-15,0 0-1 16,0 0 1-16,0 0 0 16,-64 133 25-16,26-78-15 0,-8-3-6 15,-6-6-3 1,-11-5 5-16,-8-9-5 0,-9-8-1 16,-2-4 0-16,9-9-3 15,13-7-3-15,21-4 6 16,19 0 4-16,14-8 4 15,6-6 16-15,6-3-24 16,19 2 1-16,11 1-1 16,7 6 4-16,8 6 3 15,-1 2 2-15,-1 6-7 16,-6 14 8-16,0 10-3 16,-6 10-4-16,-1 8-3 15,-4 2-1-15,-4 4 1 0,-6-4 0 16,-1-4-13-1,0-3-66-15,3-13-102 16,0-7-254-16</inkml:trace>
  <inkml:trace contextRef="#ctx0" brushRef="#br0" timeOffset="122938.52">30783 5119 314 0,'0'0'607'16,"0"0"-607"-16,0 0 1 0,0 0-2 15,0 0 1-15,0 0 0 16,-21 81 42-16,21-31-8 16,10-1-15-16,4 0-14 15,-1-2-5-15,-1-8-6 16,2-4-42-16,-2-11-67 15,-2-11-253-15</inkml:trace>
  <inkml:trace contextRef="#ctx0" brushRef="#br0" timeOffset="123156.66">30993 4741 1081 0,'0'0'90'0,"0"0"-90"15,0 0 0-15,0 0 8 16,0 0-2-16,0 0-6 16,-7 1-38-16,7 14-151 15,-3-3-324-15</inkml:trace>
  <inkml:trace contextRef="#ctx0" brushRef="#br0" timeOffset="124493.73">19132 5674 337 0,'0'0'104'15,"0"0"-102"-15,0 0 0 0,0 0 5 16,0 0 9-16,0 0-16 15,0 0 7-15,-55 85 17 16,28-55-12-16,2 0-11 16,-2-3-1-16,8-3-30 15,4-7-83-15,3-4-163 16</inkml:trace>
  <inkml:trace contextRef="#ctx0" brushRef="#br0" timeOffset="124681.23">19158 5745 251 0,'0'0'0'0,"0"0"-42"16,0 0 31-16,0 0 11 15,0 0 0-15,0 0 0 16,56 97 0-16,-38-85-105 15</inkml:trace>
  <inkml:trace contextRef="#ctx0" brushRef="#br0" timeOffset="124894.27">19081 5766 364 0,'0'0'164'15,"0"0"-164"-15,0 0-22 16,0 0 21-16,0 0 2 16,0 0 25-16,-5 172 37 15,3-89-30-15,2 9-21 16,0 4-12-16,2-2-12 16,15-10-186-16</inkml:trace>
  <inkml:trace contextRef="#ctx0" brushRef="#br0" timeOffset="126509.35">2129 8160 588 0,'0'0'104'15,"0"0"-82"-15,0 0 49 16,0 0 27-16,0 0-15 15,0 0-23-15,0 0-25 16,4 0-24-16,11 0-11 16,12 0-8-16,18 0-13 0,19 0-52 15,18 0-106-15,-1-6-200 16</inkml:trace>
  <inkml:trace contextRef="#ctx0" brushRef="#br0" timeOffset="126682.89">2357 8310 362 0,'0'0'486'16,"0"0"-486"-16,0 0 6 16,0 0 2-16,0 0 35 0,0 0-43 15,37-7 0-15,23-7-16 16,22-2-62-16,9-5-169 15</inkml:trace>
  <inkml:trace contextRef="#ctx0" brushRef="#br0" timeOffset="127041.93">3088 7574 307 0,'0'0'537'0,"0"0"-518"16,0 0-19-16,0 0 52 15,0 0 29-15,0 0-31 16,-25 2-35-16,20 24-13 16,-5 7 22-16,-1 14 21 15,-2 0-21-15,4 5-6 16,4 4-11-16,-1 0-4 16,1 0-3-16,3-2-11 15,2 1-54-15,0-3-95 0,0-8-179 16</inkml:trace>
  <inkml:trace contextRef="#ctx0" brushRef="#br0" timeOffset="127321.18">2545 8483 706 0,'0'0'0'0,"0"0"15"15,0 0 11 1,0 0 104-16,0 0-29 0,0 0-26 16,216 4-30-16,-141-4-24 15,10 0-20-15,6 0-1 16,-2-2-41-16,-1-2-67 15,-13 0-103-15,-17-2-349 16</inkml:trace>
  <inkml:trace contextRef="#ctx0" brushRef="#br0" timeOffset="127836.82">2812 8722 680 0,'0'0'48'0,"0"0"-36"15,0 0 85-15,0 0-9 16,0 0-48-16,0 0-20 15,107-16-5-15,-72 16-13 16,2 0 0-16,-4 0-2 16,1 6-1-16,-7 11-1 15,-6 5-2-15,-6 5 3 0,-8 5-4 16,-7 5 5-16,-7 3-1 16,-26-1 2-16,-9 6 3 15,-13-6-2-15,0-4 2 16,-6-6 1-16,5-6 6 15,1-9 0-15,9-8 2 16,10-6-3-16,11 0-1 16,11-6 2-16,10-4-4 15,4 3 1-15,0 2-8 16,15 1 3-16,18 1 0 16,16 3 1-16,9 0 6 15,9 12 0-15,-1 3-4 0,-5 3-4 16,3 0-2-1,-4 1-7-15,-2-2-47 0,2-5-69 16,-11-11-102-16,-4-1-305 16</inkml:trace>
  <inkml:trace contextRef="#ctx0" brushRef="#br0" timeOffset="128549.4">3837 7728 616 0,'0'0'26'0,"0"0"-23"15,0 0 14-15,0 0 36 16,0 0 26-16,0 0-4 16,-173 284-32-16,149-186-3 15,9 9-9-15,2 8-16 16,4 1 7-16,6-7 2 16,3-3-3-16,1-11-15 15,23-8-6-15,12-15-35 0,12-16-101 16,10-16-145-16</inkml:trace>
  <inkml:trace contextRef="#ctx0" brushRef="#br0" timeOffset="129464.49">4653 7816 270 0,'0'0'371'15,"0"0"-353"-15,0 0-17 16,0 0 65-16,0 0 31 16,0 0-47-16,-48-9-31 15,8 9-6-15,-15 6-6 16,-12 6 0-16,-8 3-4 15,2 8 5-15,9 0 1 16,13-3 5-16,11 6-14 0,14-4 3 16,7-2-2-1,10-1 5-15,2-1 1 0,7-4-4 16,0 3 0-16,22 1 1 16,11-1 6-16,10-1 6 15,8 1-6-15,12-2 1 16,5 1-11-16,4 1-2 15,-5-1 2-15,-6 3-4 16,-15-2-14-16,-10-1-4 16,-16-6-4-16,-10 3 7 15,-10-1 5-15,0 3-3 16,-15 1 17-16,-18 3 2 16,-13 1 1-16,-14 0 3 15,-8 1-3-15,-1-1 8 0,5-1-4 16,12 1 3-16,13-3 3 15,14-1-2-15,11-2 1 16,11-2 0-16,3 2-5 16,3-1 9-16,24 1 17 15,21-3 11-15,23-2-10 16,13-3-2-16,10-6-21 16,-3 0-11-16,-9 0 0 15,-10 3-4-15,-14-3 3 16,-12 0-2-16,-18 0-10 15,-14 0-4-15,-11 0-31 16,-3 0-31-16,0 0-39 16,-20-6-232-16</inkml:trace>
  <inkml:trace contextRef="#ctx0" brushRef="#br0" timeOffset="129782.64">4404 8877 714 0,'0'0'64'0,"0"0"-55"16,0 0 86-16,0 0-15 15,0 0-57-15,0 0-7 16,0 49 23-16,0-25-6 16,0 2-22-16,0 4-8 15,0-4 0-15,0-2-1 16,0-4-2-16,0-5-31 16,0-5-59-16,9-4-69 15,7-6-221-15</inkml:trace>
  <inkml:trace contextRef="#ctx0" brushRef="#br0" timeOffset="129945.22">4492 8758 526 0,'0'0'313'0,"0"0"-308"15,0 0 3-15,0 0 45 16,0 0-53-16,0 0-4 15,-9-39-115-15,27 23-276 16</inkml:trace>
  <inkml:trace contextRef="#ctx0" brushRef="#br0" timeOffset="130634.39">5490 7882 707 0,'0'0'52'0,"0"0"-52"16,0 0-5-16,0 0 2 0,0 0 3 15,0 0 9 1,-115 113 6-16,72-61 4 0,-5 2-9 15,-7-1-7-15,-3-7 6 16,-2-10-7-16,11-11 5 16,10-10 12-16,17-6-4 15,13-9 4-15,7 0 25 16,2 0 2-16,0-16-22 16,18-4-24-16,12 2-1 15,9 2 1-15,9 7 1 16,4 9 11-16,6 0-4 15,-3 27-4-15,-4 7-4 16,-2 8 1-16,-10 1-1 16,-6 11 1-16,-5-2-2 15,-7 3 0-15,-6-3-3 0,0-7-86 16,-3-13-91-16,1-9-241 16</inkml:trace>
  <inkml:trace contextRef="#ctx0" brushRef="#br0" timeOffset="130882.57">5865 8325 859 0,'0'0'66'0,"0"0"-56"0,0 0-10 16,0 0 50-1,0 0-8-15,0 0 10 0,-39 156-13 16,48-106-15-16,10 1-16 16,-4-4-6-16,0-8-2 15,-3-4-15-15,0-6-53 16,-3-12-102-16,-3-11-243 16</inkml:trace>
  <inkml:trace contextRef="#ctx0" brushRef="#br0" timeOffset="131102.96">5906 8064 879 0,'0'0'79'16,"0"0"-71"-16,0 0 9 15,0 0 38-15,0 0-46 16,0 0-9-16,-31-29-32 16,37 29-81-16,13 0-245 15</inkml:trace>
  <inkml:trace contextRef="#ctx0" brushRef="#br0" timeOffset="131646.51">6257 7903 231 0,'0'0'531'16,"0"0"-530"-16,0 0 8 15,0 0 60-15,0 0-31 16,0 0-29-16,-64 43 17 15,59-14 2-15,5 4-8 16,5-6-15-16,23-2-3 16,14-10-2-16,13-9-28 15,5-6-22-15,-2-6-28 0,-13-15-35 16,-11-5 35-16,-19-1 73 16,-12 1 5-16,-3 5 18 15,0 3 65-15,-12 5-17 16,2 3 0-16,2 3 18 15,5 7-27-15,0 0-21 16,3 0-26-16,-3 6-10 16,3 18 0-16,0 11 15 15,0 13 8-15,3 8-4 16,11 8-7-16,5 3-9 16,0 3 1-16,-2-1-3 15,-4 3 1-15,-4-3-1 0,-9-4-1 16,0-6-1-16,-3-6 0 15,-13-10 1-15,1-7-1 16,-9-10 2-16,0-6-1 16,-7-11 2-16,-5-9 5 15,0 0-6-15,2-10-1 16,10-16-23-16,18-10-29 16,6-4-56-16,36-6-172 15</inkml:trace>
  <inkml:trace contextRef="#ctx0" brushRef="#br0" timeOffset="131881.81">6897 8365 311 0,'0'0'508'15,"0"0"-508"-15,0 0 0 16,0 0 82-16,0 0 3 15,0 0-35-15,-49 189-17 16,49-143-8-16,0 0-20 16,0-4-5-16,0-8-5 15,0-5-31-15,0-5-56 16,0-12-98-16,0-11-290 16</inkml:trace>
  <inkml:trace contextRef="#ctx0" brushRef="#br0" timeOffset="132085.26">6972 8015 940 0,'0'0'13'15,"0"0"-10"-15,0 0 14 16,0 0-2-16,0 0-15 15,0 0-7-15,0 0-96 16,-2-29-217-16,26 29-238 16</inkml:trace>
  <inkml:trace contextRef="#ctx0" brushRef="#br0" timeOffset="132434.34">7276 7824 551 0,'0'0'252'16,"0"0"-248"-16,0 0 59 16,0 0 18-16,0 0-38 15,0 0-41-15,16 9-1 0,8 11 22 16,9 4 3-16,-2 8-17 15,-5 5-9-15,1 7 3 16,-11 4-6-16,-4 4 3 16,-6-1-2-16,-6-2 1 15,0-7 2-15,-12-3-2 16,-7-7-8-16,-4-7-11 16,-10-5 0-16,-1-7-13 15,-3-9-6-15,10-4-64 16,15 0 6-16,12-13-17 15,12-14-279-15</inkml:trace>
  <inkml:trace contextRef="#ctx0" brushRef="#br0" timeOffset="132668.71">7640 7981 594 0,'0'0'57'0,"0"0"-43"16,0 0 62-16,0 0 10 16,0 0-40-16,0 0 3 15,-116 216-21-15,116-163-2 16,0-2-19-16,0 0-4 16,16-2-3-16,2-5-16 0,9-6-73 15,3-11-120-15,4-13-275 16</inkml:trace>
  <inkml:trace contextRef="#ctx0" brushRef="#br0" timeOffset="132907.07">7891 8276 247 0,'0'0'524'0,"0"0"-524"15,0 0 12-15,0 0 31 16,0 0 37-16,0 0-35 16,-72 111 6-16,72-67-17 0,0 6-10 15,12 0-18-15,1-4-3 16,-2-7-3-16,-2-4-6 16,1-7-73-16,-7-11-125 15,3-10-316-15</inkml:trace>
  <inkml:trace contextRef="#ctx0" brushRef="#br0" timeOffset="133102.54">7925 8005 716 0,'0'0'0'15,"0"0"-2"-15,0 0 2 16,0 0 0-16,0 0-95 16,0 0-245-16</inkml:trace>
  <inkml:trace contextRef="#ctx0" brushRef="#br0" timeOffset="133633.64">8389 7840 650 0,'0'0'129'16,"0"0"-125"-16,0 0 29 16,0 0 37-16,0 0-39 15,0 0 11-15,143 142 4 16,-110-66-24-16,3 13-4 15,-3 6-4-15,-8 5-4 0,-12-1-8 16,-13-3 0 0,0-4-2-16,-22-12-1 0,-11-11-13 15,-16-16-56-15,-12-17-71 16,-8-13-131-16,-7-23-261 16</inkml:trace>
  <inkml:trace contextRef="#ctx0" brushRef="#br0" timeOffset="134615.54">9511 7664 479 0,'0'0'278'0,"0"0"-255"0,0 0 16 16,0 0 53-16,0 0-35 15,0 0-29-15,-52 0-16 16,22 6-3-16,-9 9-6 16,-7 3-3-16,-2 6-1 15,2 3 1-15,4 2 0 16,3 1-2-16,11 1 2 16,1-1 0-16,11-1-4 15,6-3 3-15,10-2 1 16,0-2-1-16,29-2-2 15,10 0 3-15,16-3 5 0,14-7-2 16,14-1 4 0,5-3-7-16,-6-2-3 0,-16 2-1 15,-15 4-9-15,-16 1-4 16,-12 1 2-16,-17 3-3 16,-6 1-3-16,-21 3 19 15,-19 7 2-15,-14-5 7 16,-9 5 2-16,-8-3 2 15,-1 4 0-15,2 0-1 16,10-2 1-16,8-2 7 16,13-2 0-16,11-3-4 15,10-1-3-15,12-1 3 16,6-5-10-16,0 5-1 16,30-5 4-16,28 2 10 15,24-3 9-15,21-4-16 0,4 2-6 16,1-6-4-16,-11 4-2 15,-15-3 2-15,-15-2 0 16,-25-1-23-16,-23 0-30 16,-19 0-32-16,-9 0-37 15,-31 0-49-15,-5 0-364 16</inkml:trace>
  <inkml:trace contextRef="#ctx0" brushRef="#br0" timeOffset="134939.72">9493 8751 678 0,'0'0'14'0,"0"0"-12"15,0 0 71-15,0 0-3 16,0 0-29-16,0 0-13 16,-38 80-13-16,18-61-5 15,-16-2-10-15,-6 0-6 0,-10-4-41 16,0-6-31-16,4-7-96 15,6 0-145-15</inkml:trace>
  <inkml:trace contextRef="#ctx0" brushRef="#br0" timeOffset="135564.07">10421 7695 184 0,'0'0'695'16,"0"0"-685"-16,0 0-1 15,0 0-9-15,0 0 0 16,0 0 21-16,-45 110 31 16,33-58-29-16,-4 6-8 15,-2-5-9-15,-3-2-2 16,-9-9-4-16,-4-6 6 16,-9-12 0-16,-2-7 0 15,-7-12-6-15,3-5-1 16,13 0 1-16,6-12 5 15,15-9 0-15,12 2 4 16,3-4 1-16,6 4-10 0,22 5-4 16,11 10 0-16,4 4 4 15,2 7 22-15,1 19-11 16,-1 10-6-16,-9 5-4 16,-3 8 2-16,-11 0-1 15,-1 4-2-15,-6-3-1 16,1 4-34-16,-6-6-90 15,3-9-163-15</inkml:trace>
  <inkml:trace contextRef="#ctx0" brushRef="#br0" timeOffset="135893.2">10751 8255 776 0,'0'0'18'0,"0"0"4"16,0 0-22-16,0 0 77 15,0 0-9-15,0 0-32 0,-36 176-20 16,36-136-8 0,-3-4-5-16,-3-6-3 0,-9-3-5 15,-3-9-8-15,-12-7-12 16,-7-8-26-16,-7-3-60 16,-3-6-139-16</inkml:trace>
  <inkml:trace contextRef="#ctx0" brushRef="#br0" timeOffset="136926.1">11152 7836 651 0,'0'0'28'0,"0"0"10"15,0 0 50-15,0 0-41 16,0 0-29-16,0 0 11 0,-58 87 13 16,58-50-14-16,0-2-11 15,23-1-15-15,15-9-1 16,11-8-1-16,14-13 0 16,1-4-20-16,2-4-42 15,-14-16-15-15,-15-6 40 16,-13-4 18-16,-15 0 16 15,-9 0 3-15,0 0 4 16,-6 4 33-16,-10 4 11 16,0 11-11-16,5 3 7 15,5 8-25-15,0 0-19 16,6 11-10-16,0 13 10 16,0 9 24-16,0 7 2 15,6 4 0-15,10 7-13 0,-2 5 1 16,2 1-8-1,-1-1-2-15,-3 1-3 0,0-9-1 16,-3-2 0-16,-2-3 0 16,-7-6-4-16,0-4-4 15,0-4-17-15,-10-8-9 16,-13-5 2-16,-2-6-1 16,-12-6 3-16,1-4-4 15,-1-1 7-15,7-17-18 16,18-11-97-16,12-6-200 15</inkml:trace>
  <inkml:trace contextRef="#ctx0" brushRef="#br0" timeOffset="137203.34">11913 8365 736 0,'0'0'76'0,"0"0"-64"16,0 0 19-16,0 0 52 16,0 0-27-16,0 0-9 15,-33 158-7-15,33-116-5 16,3-1-11-16,-3-1-21 16,0-4 0-16,-3-3 0 0,-19-6-2 15,-5-8 1 1,-12-3-2-16,-3-9-7 0,-7-7-40 15,0 0-49-15,4-23-51 16,16-10-148-16</inkml:trace>
  <inkml:trace contextRef="#ctx0" brushRef="#br0" timeOffset="137736.04">12266 7722 413 0,'0'0'319'0,"0"0"-295"16,0 0 40-16,0 0 32 15,0 0-27-15,0 0-59 16,49 0 4-16,-11 13 13 16,1 9-12-16,-2 4-11 15,-4 7-4-15,-2 5 3 16,-8 1-2-16,-4 4 0 16,-1 2 0-16,-12-1-2 15,-3 2-1-15,-3 0-10 16,-3-5-15-16,-18-6-16 15,-10-9-16-15,-5-4-5 16,-10-11 18-16,1-7 4 0,0-4-21 16,11-2-36-1,19-21-68-15,15-8-159 0</inkml:trace>
  <inkml:trace contextRef="#ctx0" brushRef="#br0" timeOffset="137985.37">12824 7833 687 0,'0'0'38'0,"0"0"-18"16,0 0 79-16,0 0-36 16,0 0-13-16,0 0 2 0,-244 127-8 15,223-75-2 1,6 7-19-16,10 3-8 0,5-5-6 15,2-4-5-15,22-7-4 16,9-10 0-16,4-3-27 16,10-12-85-16,3-11-67 15,-3-10-245-15</inkml:trace>
  <inkml:trace contextRef="#ctx0" brushRef="#br0" timeOffset="138270.62">13020 8250 11 0,'0'0'730'0,"0"0"-727"15,0 0 1-15,0 0 37 16,0 0 59-16,0 0-32 15,-62 85 8-15,58-51-31 16,1 4-26-16,3 0-7 16,0 2-8-16,0-8-3 15,3-2-1-15,3-6-30 16,2-9-77-16,1-8-121 16,1-7-302-16</inkml:trace>
  <inkml:trace contextRef="#ctx0" brushRef="#br0" timeOffset="138449.14">13046 8074 669 0,'0'0'173'0,"0"0"-170"16,0 0-3-16,0 0 0 15,0 0-18-15,0 0-130 16,-14-39-250-16</inkml:trace>
  <inkml:trace contextRef="#ctx0" brushRef="#br0" timeOffset="139064.49">13714 8015 749 0,'0'0'39'0,"0"0"-16"16,0 0 51-16,0 0 13 16,0 0-15-16,0 0-10 15,10-3-14-15,32 2-23 16,16-1-18-16,17 2-3 15,0 0-2-15,2 0-1 16,-8 3-1-16,-14 0 4 16,-12 4-2-16,-15-4 1 15,-11 0-3-15,-11-2 2 16,-3-1-1-16,-3 0 7 16,0 0 18-16,0 0-8 15,0 0-14-15,0 0-4 0,0 0-28 16,7 0-76-16,2-4-133 15,9-10-637-15</inkml:trace>
  <inkml:trace contextRef="#ctx0" brushRef="#br0" timeOffset="140068.26">15487 7484 592 0,'0'0'99'0,"0"0"-74"16,0 0 59 0,0 0 2-16,0 0-41 0,0 0-21 15,-98 15-3-15,37-5-2 16,-8 5-10-16,-2 0-6 16,0 5 2-16,9 3-5 15,7-2 0-15,6 1-1 16,10-2 2-16,9 0-1 15,5-3 2-15,11-6-2 16,8-4 0-16,3 0-2 16,3-3 1-16,0 7-1 15,23 2 2-15,15 0 5 16,25 4 11-16,17-1-3 16,22 3-3-16,7 0-10 15,-1-2 4-15,-12 1-4 0,-18-2 0 16,-25-4-9-1,-24-2 3-15,-20-3-11 0,-9 3-11 16,-30 3 27-16,-17 1 1 16,-18 1 5-16,-14-1-1 15,-5 3 5-15,1 0 10 16,4 2 0-16,15-2 7 16,8-1-3-16,21 0-2 15,11-6-5-15,15-1-5 16,9-2-7-16,0 4-3 15,15 0 2-15,29 2 8 16,30-3 20-16,23-5 1 0,16-1-21 16,5-1-8-1,-8 1-2-15,-20 0 2 0,-17-4-3 16,-22 0 0-16,-21 0 0 16,-14 0 1-16,-13 0 1 15,-3 0 0-15,0 0-2 16,0 0-23-16,0 0-60 15,3-4-98-15,10-12-226 16</inkml:trace>
  <inkml:trace contextRef="#ctx0" brushRef="#br0" timeOffset="142449.29">16512 7446 581 0,'0'0'89'0,"0"0"-79"15,0 0 70-15,0 0-2 16,0 0-21-16,0 0-40 0,0 0-17 16,-19 47 0-16,-14-7 8 15,-9 6 10-15,-13-3-6 16,-10-1-6-16,-13-4 1 16,-10-9-1-16,0 0 4 15,6-10-6-15,12-8 5 16,21-2-3-16,16-9-6 15,21 0 6-15,9 0 8 16,3 0 12-16,0-9-16 16,13 0-10-16,16 2-2 15,14 3 2-15,8 4 3 16,10 9 6-16,0 18-5 16,-1 7-3-16,-5 5-2 0,-10 7 0 15,-5 2 1 1,-4-2-1-16,-2 2-1 0,-1-5-67 15,0-12-83-15,-1-9-149 16</inkml:trace>
  <inkml:trace contextRef="#ctx0" brushRef="#br0" timeOffset="142687.65">16678 7883 744 0,'0'0'213'0,"0"0"-213"0,0 0-16 16,0 0 16-16,0 0 35 15,0 0-4-15,-37 103-1 16,37-58-6-16,0 1-13 16,0 2-6-16,3-6-5 15,4-3-7-15,1-9-31 16,-2-7-62-16,0-10-72 15,1-12-233-15</inkml:trace>
  <inkml:trace contextRef="#ctx0" brushRef="#br0" timeOffset="142981.84">16704 7525 778 0,'0'0'87'16,"0"0"-84"-16,0 0 11 0,0 0 52 15,0 0-37 1,0 0-29-16,-11-7 0 16,11 7-60-16,7 0-169 15,13-1-261-15</inkml:trace>
  <inkml:trace contextRef="#ctx0" brushRef="#br0" timeOffset="143953.71">17454 7331 113 0,'0'0'535'0,"0"0"-534"15,0 0 7-15,0 0 86 16,0 0-12-16,0 0-47 15,-49-3-8-15,40 10-12 16,1-1-5-16,6-2-4 16,0-2-2-16,2 0 0 15,0-2 0-15,0 5-1 0,-2 1-3 16,-1 8 1 0,0 5 12-16,2 9 1 15,1 5-9-15,0 3 0 16,7 3 2-16,13-1-2 0,2-6-4 15,5-3 1-15,-5-6-2 16,4-6 0-16,-4-6-10 16,2-7-2-16,-3-4 6 15,3 0-7-15,-2-9-1 16,2-13 14-16,-6-6-7 16,3-7 6-16,-6 1 1 15,-1-2-14-15,-2 7 12 16,-1 8-1-16,-8 6 6 0,-3 10-1 15,0 3 8 1,0 2 9-16,0 0-10 0,0 0-9 16,-7 7-7-16,-3 13 4 15,0 9 3-15,1 4 6 16,2 7 4-16,7 6-3 16,0 1-2-16,0 6 0 15,0 3-4-15,8-1 0 16,1 2 2-16,-3 2-1 15,-1-3-2-15,-5 3 0 16,0-2 1-16,0-4-1 16,0-8 0-16,-11-8 3 15,-3-3 0-15,-9-9 7 16,-5-5 8-16,-11-10 9 0,-3-4 27 16,-1-6-18-16,0-2-13 15,8-19-6 1,9-8-17-16,17-10 0 0,9-6-38 15,28-6-76 1,25-3-117-16,15 2-364 0</inkml:trace>
  <inkml:trace contextRef="#ctx0" brushRef="#br0" timeOffset="144180.1">18035 8025 176 0,'0'0'573'0,"0"0"-561"16,0 0-11 0,0 0 100-16,0 0-22 0,0 0-42 15,-49 171-7-15,49-131 2 16,5 0-25-16,3-5-7 16,-1-4-5-16,-4-8-41 15,0-6-53-15,-3-7-75 16,3-7-284-16</inkml:trace>
  <inkml:trace contextRef="#ctx0" brushRef="#br0" timeOffset="144377.54">18112 7720 1004 0,'0'0'0'0,"0"0"0"16,0 0 13-16,0 0-1 16,0 0-12-16,0 0-1 15,0 0-67-15,0-25-137 16,27 19-322-16</inkml:trace>
  <inkml:trace contextRef="#ctx0" brushRef="#br0" timeOffset="145475.62">18603 7413 305 0,'0'0'179'16,"0"0"-129"-16,0 0 96 16,0 0-22-16,0 0-25 15,0 0-35-15,3-5-40 16,25 5-13-16,12 0 2 15,12 0-2-15,0 6-7 16,-7 9-4-16,-9 3 0 16,-7 5-4-16,-12 4 2 15,-1 4 2-15,-6 4 2 16,-7 5 0-16,-3 1 4 16,0 0 0-16,-10 1-5 15,-10-2-1-15,-5-7 1 0,-7 0 1 16,-4-9-2-16,0-7-4 15,0-5-16-15,1-8-17 16,7-4-45-16,11 0-9 16,16-11-57-16,1-13-166 15</inkml:trace>
  <inkml:trace contextRef="#ctx0" brushRef="#br0" timeOffset="145746.88">19161 7569 318 0,'0'0'355'0,"0"0"-348"0,0 0 83 15,0 0 3-15,0 0-40 16,0 0-24-16,-108 17 8 16,77 10-5-16,-2 4-4 15,-3 4-6-15,7 0-3 16,3 5-1-16,7 2-9 15,2-2 3-15,10-2-2 16,7-6-10-16,0-2 0 16,6-3-11-16,21-4-51 15,13-4-68-15,12-9-98 16,9-7-387-16</inkml:trace>
  <inkml:trace contextRef="#ctx0" brushRef="#br0" timeOffset="146040.15">19385 7865 515 0,'0'0'193'0,"0"0"-181"15,0 0 11-15,0 0 112 16,0 0-35-16,0 0-45 0,-48 134 4 16,34-92-18-1,5 5-21-15,5 0-16 0,4-2-1 16,0-4-3-16,0-6-16 16,7-5-45-16,10-7-73 15,2-13-87-15,2-7-356 16</inkml:trace>
  <inkml:trace contextRef="#ctx0" brushRef="#br0" timeOffset="146234.63">19453 7785 1065 0,'0'0'10'0,"0"0"-4"15,0 0 15-15,0 0 8 16,0 0-29-16,0 0 0 16,-19-8-22-16,28 8-90 15,8 0-247-15</inkml:trace>
  <inkml:trace contextRef="#ctx0" brushRef="#br0" timeOffset="147998.91">19752 7133 30 0,'0'0'448'16,"0"0"-380"-16,0 0-66 15,0 0-2-15,0 0 76 16,0 0 47-16,-8 189-18 15,33-114-67-15,16 8 4 16,9 4-11-16,1 0-22 16,-11 0-5-16,-22 1-4 15,-18 3-14-15,-54-2-93 16,-41-7-264-16</inkml:trace>
  <inkml:trace contextRef="#ctx0" brushRef="#br0" timeOffset="152773.96">16583 5577 80 0,'-6'0'0'0,"3"0"-26"15</inkml:trace>
  <inkml:trace contextRef="#ctx0" brushRef="#br0" timeOffset="153318.01">16787 5646 286 0,'0'0'299'16,"0"0"-282"-16,0 0-17 15,0 0-30-15,0 0 14 16,0 0-5-16,-12 0-64 15,12 0-84-15</inkml:trace>
  <inkml:trace contextRef="#ctx0" brushRef="#br0" timeOffset="153847.93">18145 5779 686 0,'0'0'140'0,"0"0"-140"16,0 0-41-16,0 0 16 15,0 0 22-15,0 0 3 16,-55-15-16-16,55 14-117 16,23-6-259-16</inkml:trace>
  <inkml:trace contextRef="#ctx0" brushRef="#br0" timeOffset="154385.41">20239 5606 854 0,'0'0'93'0,"0"0"-93"16,0 0-2-16,0 0 2 15,0 0 21-15,0 0-8 0,-6 0-13 16,18 0-65-16,2 0-196 16</inkml:trace>
  <inkml:trace contextRef="#ctx0" brushRef="#br0" timeOffset="155349.56">6242 3655 624 0,'0'0'203'0,"0"0"-203"15,0 0-3-15,0 0 3 16,0 0 8-16,0 0 36 0,0 0 5 15,0 0-27-15,0 0-22 16,0 0-27-16,0-8-80 16,0 0-194-16</inkml:trace>
  <inkml:trace contextRef="#ctx0" brushRef="#br0" timeOffset="155653.88">7349 3597 667 0,'0'0'133'0,"0"0"-133"15,0 0-12-15,0 0-27 16,0 0-24-16,0 0-28 16,-37-50-89-16,64 39-154 15</inkml:trace>
  <inkml:trace contextRef="#ctx0" brushRef="#br0" timeOffset="155903.22">8695 3355 730 0,'0'0'151'15,"0"0"-151"-15,0 0-28 0,0 0 8 16,0 0 5-16,0 0 5 16,0 8-46-16,0-7-227 15</inkml:trace>
  <inkml:trace contextRef="#ctx0" brushRef="#br0" timeOffset="157424.72">14850 7288 575 0,'0'0'136'16,"0"0"-136"-16,0 0-12 15,0 0 12-15,0 0 1 16,0 0 0-16,0 0 9 16,-241 162 9-16,202-95 6 15,5 11 2-15,-2 10 3 16,7 10 9-16,15 7 2 16,14 8-19-16,13-2-18 0,35-4-4 15,34-5-25-15,32-14-76 16,36-17-163-16</inkml:trace>
  <inkml:trace contextRef="#ctx0" brushRef="#br0" timeOffset="158437.2">20462 7154 481 0,'0'0'66'15,"0"0"-21"-15,0 0 65 16,0 0-11-16,0 0-49 15,0 0-30-15,-32 42-18 16,-3 0 2-16,-17 19 19 16,-7 10-4-16,-2 8 1 0,-2 4 10 15,8 4 7-15,10 5-16 16,16-3-14-16,13 6-5 16,16-4 0-16,13-3-2 15,28-8-5-15,23-12-45 16,19-17-46-16,15-18-66 15,-3-21-208-15</inkml:trace>
  <inkml:trace contextRef="#ctx0" brushRef="#br0" timeOffset="159263.53">21116 7305 407 0,'0'0'243'0,"0"0"-238"16,0 0 40-16,0 0 59 15,0 0-31-15,0 0-34 16,-23-6-24-16,0 10-14 15,-6 11 1-15,-16 5 2 16,-8 9 8-16,-5 4-5 16,-3 0-5-16,-2 7 2 15,1-3 0-15,2-2 0 16,11-4-2-16,3-1 3 16,16-4-1-16,11-6 2 0,6-7-6 15,10-4 0 1,3-2-2-16,0-3-3 0,27 4 2 15,18-1 3 1,25-2 11-16,12 1-7 0,8-3-2 16,-4 5-2-16,-12-6-3 15,-22 3 0-15,-20-3-2 16,-15 2-3-16,-17 2-9 16,-7 3-10-16,-31 5 27 15,-18 3 9-15,-24 2-2 16,-11 4 0-16,-6 1 10 15,5-1 12-15,8 2-10 0,22-4 13 16,13 1-10-16,14-5-11 16,18-1-9-16,16-1-1 15,1 2-1-15,28 1 5 16,22-1 14-16,22-1 9 16,23 1-2-16,9-7-20 15,2-5 2-15,-1-5-8 16,-14 0 2-16,-20 0-2 15,-11 0 0-15,-20-5 0 16,-13-1 1-16,-14 2 3 16,-8-3 2-16,-4-3 3 15,-1 3-9-15,0-2-14 16,0-4-53-16,-10 0-89 16,-3-4-203-16</inkml:trace>
  <inkml:trace contextRef="#ctx0" brushRef="#br0" timeOffset="160005.44">20923 8348 153 0,'0'0'141'0,"0"0"-109"0,0 0 63 16,0 0 32-16,0 0-38 16,0 0-30-16,-8 17-7 15,4-3 1-15,-2 6 4 16,-2 6-16-16,1 3-19 16,1 4-8-16,1 0-4 15,-2 1-5-15,1-5-4 16,-8-3-1-16,2-6 0 15,-7-7 0-15,-5-2-14 16,-5-11 1-16,-7 0 3 16,-3-11 7-16,1-18 3 15,12-9-12-15,12-10-37 16,14-1-63-16,6-2-192 16</inkml:trace>
  <inkml:trace contextRef="#ctx0" brushRef="#br0" timeOffset="160985.97">22000 7319 539 0,'0'0'37'0,"0"0"-30"16,0 0 89-16,0 0-10 15,0 0-48-15,0 0-23 16,-45 44-7-16,29-7 2 16,-2 9 4-16,0 5-3 15,-6 1-7-15,-7-2-4 0,-11-4 9 16,-12-4-3-16,-11-7 1 15,-13-9-6-15,-4-6-1 16,7-9 0-16,15-7 0 16,20-4 2-16,22 0 6 15,17-13 3-15,1-7-11 16,15-1-12-16,18 6 3 16,8 6 1-16,4 7 8 15,3 2 0-15,-6 8 12 16,-3 22 6-16,-5 3-7 0,-6 7 8 15,1 1-1 1,-4 0-7-16,2 3-11 0,-1-3 0 16,3-1-30-16,0-4-89 15,4-12-164-15</inkml:trace>
  <inkml:trace contextRef="#ctx0" brushRef="#br0" timeOffset="161323.09">22185 7793 851 0,'0'0'57'0,"0"0"-57"0,0 0 0 15,0 0 40-15,0 0 12 16,0 0-16-16,-31 153-5 16,41-100-5-16,-1 5-9 15,-6 2-7-15,-3-6 4 16,-2-10 2-16,-17-9-4 16,-4-9-11-16,-3-9-1 15,-6-7-3-15,-5-10-15 16,-5 0-28-16,0-20-42 15,10-14-10-15,11-9-50 0,21-13-130 16</inkml:trace>
  <inkml:trace contextRef="#ctx0" brushRef="#br0" timeOffset="162006.18">22650 7228 469 0,'0'0'112'16,"0"0"-74"-16,0 0 95 15,0 0-44-15,0 0-44 16,0 0-29-16,-65 30 3 16,50 11 8-16,3 5-6 15,9 2 3-15,3 0-19 16,9-3-2-16,22-7-3 15,15-7-6-15,16-10-3 16,3-8-31-16,-1-13-14 0,-8 0-50 16,-18-6 26-16,-9-16 61 15,-12-4 17-15,-7-3 3 16,-10 0 10-16,0 1 29 16,0 3 11-16,-10 7-2 15,4 9-16-15,2 5 9 16,0 2-22-16,4 2-22 15,0 6-4-15,0 16 4 16,0 9 6-16,5 9 16 16,7-1-1-16,2 8 1 15,2 2-3-15,-2 4-6 16,1-2-7-16,-5 3-6 16,0 0 0-16,-2-5 0 0,-5 1 0 15,-3-4-2 1,0-3-5-16,0-4-3 0,-16-6 1 15,-5-9 5-15,-11-7 4 16,-4-8 3-16,-4-9-2 16,1 0 7-16,7-9-7 15,8-19-1-15,19-7-47 16,7-5-88-16,35-4-238 16</inkml:trace>
  <inkml:trace contextRef="#ctx0" brushRef="#br0" timeOffset="162316.34">23453 7950 716 0,'0'0'144'15,"0"0"-144"-15,0 0 0 16,0 0 23-16,0 0 26 15,0 0 2-15,-30 121-5 16,33-78-16-16,4 1-17 16,0 2-7-16,-7-4 0 15,0-3 14-15,-5-5-6 16,-19-4-8-16,-9-5 0 16,-6-7-3-16,-10-9 4 15,-2-1-7-15,-2-8-1 0,4 0-37 16,10-23-42-16,17-8-61 15,16-11-152-15</inkml:trace>
  <inkml:trace contextRef="#ctx0" brushRef="#br0" timeOffset="163000.22">23999 7253 512 0,'0'0'239'0,"0"0"-237"16,0 0-2 0,0 0 101-16,0 0-16 0,0 0-43 15,87 35-14-15,-58-9-13 16,0 5-11-16,-3 11-2 16,-6 4 0-16,-5 7-1 15,-6 0 0-15,-8 4 1 16,-1-2-2-16,-7-3 1 15,-17-5-1-15,-9-7-10 16,-7-7-28-16,-8-10-3 16,0-9-27-16,4-10-33 15,11-4-68-15,16-11-44 16,17-17-171-16</inkml:trace>
  <inkml:trace contextRef="#ctx0" brushRef="#br0" timeOffset="163215.67">24382 7490 673 0,'0'0'86'15,"0"0"-81"-15,0 0 78 16,0 0-16-16,0 0-36 16,0 0-14-16,-193 112 5 15,176-59-8-15,9 6-5 16,8 4-7-16,0-5-2 15,20-3-3-15,10-9-35 16,4-7-74-16,6-11-120 0,-1-16-150 16</inkml:trace>
  <inkml:trace contextRef="#ctx0" brushRef="#br0" timeOffset="163535.81">24636 7774 629 0,'0'0'37'15,"0"0"3"-15,0 0 65 16,0 0-16-16,0 0-41 16,0 0-4-16,-16 26 5 0,16-3-11 15,0 4-20-15,0 6 1 16,0 4 3-16,-5 6 2 15,-2 5-18-15,-7 5-2 16,-7 2-2-16,-4-1-2 16,-3-10 0-16,-5-6-2 15,-2-11-4-15,1-10-14 16,-2-10-13-16,-2-7-13 16,-1-3 3-16,-3-24-9 15,6-14-105-15,14-8-277 16</inkml:trace>
  <inkml:trace contextRef="#ctx0" brushRef="#br0" timeOffset="163987.6">24988 7022 349 0,'0'0'332'0,"0"0"-315"16,0 0 55-16,0 0 21 16,0 0-56-16,0 0 10 15,163 242-6-15,-139-139 10 16,1 13-19-16,-4 6-30 15,-9-3 0-15,-12-3-2 16,0-1 0-16,-18-6-3 0,-18-6-29 16,-13-9-36-16,-23-17-103 15,-20-23-215-15</inkml:trace>
  <inkml:trace contextRef="#ctx0" brushRef="#br0" timeOffset="165840.04">26216 7574 585 0,'0'0'28'16,"0"0"-19"-16,0 0 115 16,0 0-29-16,0 0-40 15,0 0-14-15,-40-2-12 0,40 2-18 16,-2 0-7-16,2 0 0 15,0 0 9-15,0 0 9 16,0 0 0-16,0 0-12 16,0 0-9-16,15 0 3 15,21 0-4-15,13 0 17 16,17 0-7-16,4 0-6 16,-9 0 3-16,-15 0-5 15,-19 2-2-15,-16 0 0 16,-11-2-4-16,-2 0 1 15,-29 0 2-15,-23 0 1 16,-17 3-2-16,-14-3 2 16,-1 3 0-16,4 0 2 15,12-2-2-15,13-1 1 0,14 3 1 16,14-3 0-16,12 3-1 16,8 0-1-16,5-3 0 15,4 1 0-15,0-1-3 16,0 0 0-16,19 0-2 15,18 0 5-15,20 0 14 16,17 0-8-16,7 0 0 16,4 0-6-16,-10 0 1 15,-11 0-1-15,-18 0 0 16,-19 0 0-16,-15 0-2 16,-12 0-3-16,0 0 5 0,-21-3-2 15,-21-1 2 1,-17 1-3-16,-13 2 3 0,-4 1 1 15,6-2 0-15,13 2 2 16,17 0 3-16,18 0-1 16,14 0 2-16,8 0-1 15,2 0-6-15,24 0 4 16,18 0 2-16,18 0 28 16,10 0-14-16,0 0-7 15,-8 0 1-15,-12 0 1 16,-15 0-4-16,-12 0-6 15,-9 0-5-15,-5 0-5 0,0-4-51 16,5-8-92 0,-1-9-307-16</inkml:trace>
  <inkml:trace contextRef="#ctx0" brushRef="#br0" timeOffset="167389.94">22960 6017 620 0,'0'-6'29'0,"0"1"-20"16,0-4 17-16,0 7 57 0,0-4-35 15,3 4-17-15,-1 2 1 16,-2 0-9-16,1 0-12 15,5 0 2-15,7 0 10 16,9 4 3-16,14 2-12 16,22-1 2-16,18-1 19 15,19-4-13-15,14 0-11 16,11 0 1-16,4 0-6 16,-1-2 2-16,-2-1-3 15,-6 3-3-15,-10 0 18 16,-5 0-3-16,-6 0-7 15,4-1-2-15,3-3 2 16,4-3-3-16,5 2-7 0,3 1 2 16,-3 0-2-16,-2 2-2 15,-6-1 2-15,-7 2 2 16,-5-2-1-16,-7 3 0 16,-6 0 1-16,1-3 5 15,5 0-2-15,6 1 2 16,7-1-7-16,3 1-1 15,1 2 1-15,-1 0-2 16,-2 0 2-16,-6 0-1 16,-3 2 0-16,-5 3-1 0,-2-2 4 15,3 0 2 1,-1-3-4-16,4 0 1 0,4 0 1 16,1 0-2-16,-7 0 0 15,-7 0-2-15,-14 0-2 16,-12 0 4-16,-11 0 0 15,-10 0 0-15,-10 0 3 16,-8 0-3-16,-4 0 3 16,-2 0-1-16,-2 0 5 15,-1 0 9-15,0 0-5 16,2 0-4-16,-2 0-4 16,3 0-1-16,-2 0 0 15,-4 0-1-15,-1 0 4 16,0 0 1-16,0 0 7 15,0 0 2-15,0 0 5 0,0 0-4 16,0 0 5-16,0 0-1 16,0 0 1-16,0 0-6 15,0 0-9-15,0 0-6 16,0 0-9-16,0 0-105 16,0 0-240-16</inkml:trace>
  <inkml:trace contextRef="#ctx0" brushRef="#br0" timeOffset="171374.65">26796 4131 99 0,'-4'0'419'0,"-5"-4"-383"16,3 4-14-16,5 0 39 16,1 0-4-16,0 0-30 15,0 0-20-15,-2 11-7 0,-5 17 2 16,-4 13 22-16,-2 9 4 15,2 2 1-15,2 0-20 16,2-4-6-16,1-4-3 16,3-8 0-16,-3-1-13 15,0-6-88-15,-7-9-160 16,-3-11-187-16</inkml:trace>
  <inkml:trace contextRef="#ctx0" brushRef="#br0" timeOffset="171643.56">26546 4379 321 0,'0'0'145'0,"0"0"-145"16,0 0-18-16,0 0 17 16,0 0 1-16,0 0 16 15,15 67 12-15,9-43-8 16,2-5-11-16,0-2-7 15,-4-5 9-15,-4-6-11 16,0-6 0-16,-6 0 9 16,3 0 0-16,-3-14 21 15,0-8-2-15,2-6-28 16,3-3-1-16,4-1-66 16,1-5-85-16,2-2-161 0</inkml:trace>
  <inkml:trace contextRef="#ctx0" brushRef="#br0" timeOffset="172314.28">26748 3281 389 0,'0'0'79'0,"0"0"-45"0,0 0-19 16,0 0-15-16,0 0-6 15,0 0 6-15,-69 89 45 16,40-40-5-16,5 9-19 16,5 2-7-16,7 1-4 15,12-6-10-15,0-7 0 16,19-8-17-16,20-8-100 15,12-10-65-15</inkml:trace>
  <inkml:trace contextRef="#ctx0" brushRef="#br0" timeOffset="172605.02">26917 3588 509 0,'0'0'55'0,"0"0"-55"15,0 0 0-15,0 0 5 16,0 0 2-16,0 0 6 16,-137 107-7-16,137-82-3 15,0-3-3-15,4-5-13 16,17-6-6-16,5-8-13 16,4-3 0-16,-4 0 27 15,-6-7 5-15,-8-12 9 16,-8-3 44-16,-4-3-20 15,0-2-8-15,-13 1-25 16,-5 6-4-16,1 4-2 16,6 6-40-16,6 4-66 0,5 2-54 15</inkml:trace>
  <inkml:trace contextRef="#ctx0" brushRef="#br0" timeOffset="172972.02">27104 3517 101 0,'0'0'452'0,"0"0"-426"15,0 0-22-15,0 0 20 16,0 0-24-16,0 0-4 16,-64 72 4-16,64-27 4 15,6-4 1-15,10-2 6 0,-3-8-11 16,-1-9-1-1,-7-9-18-15,-4-6-8 0,-1-6-16 16,0-1-10-16,-1-1 53 16,-11-16 18-16,1-3-11 15,5-3 30-15,6-4 2 16,0-2-25-16,9 5-14 16,12 6-6-16,-3 10 6 15,0 8 23-15,-4 0 8 16,-1 18-31-16,-1 12-2 15,1 2 2-15,1 1 5 16,-1 2-5-16,8-4-30 0,1-6-93 16,8-9-115-1</inkml:trace>
  <inkml:trace contextRef="#ctx0" brushRef="#br0" timeOffset="173210.61">27397 3071 205 0,'0'0'121'16,"0"0"-121"-16,0 0 7 16,0 0 37-16,0 0 47 15,0 0-20-15,0 0-23 0,-25 378-8 16,25-284-21-16,11-3-19 15,12-5-27-15,6-15-125 16,1-19-84-16</inkml:trace>
  <inkml:trace contextRef="#ctx0" brushRef="#br0" timeOffset="173385.68">27176 3506 624 0,'0'0'7'0,"0"0"-7"16,0 0-3-16,0 0-3 15,0 0-11-15,0 0-47 16,323-28-81-16,-244 28-133 16</inkml:trace>
  <inkml:trace contextRef="#ctx0" brushRef="#br0" timeOffset="173730.76">27602 3533 586 0,'0'0'41'16,"0"0"-34"-16,0 0 18 16,0 0 36-16,0 0-30 15,0 0-30-15,-131 141-2 0,131-128-6 16,19-5 1-16,9-1 1 15,5-7-2-15,1 0-31 16,-4-11-15-16,-10-13 53 16,-8-5 0-16,-9-10 1 15,-3 2 19-15,0-4 11 16,-10 9-10-16,-1 12 4 16,5 7 13-16,3 6-2 15,3 7 7-15,0 0-33 16,0 4-10-16,0 20-26 15,10 11 26-15,5 9-1 16,0 4 3-16,3-2-4 0,-1-5-45 16,-1-5-75-16,-1-13-151 15</inkml:trace>
  <inkml:trace contextRef="#ctx0" brushRef="#br0" timeOffset="174081.81">27861 3379 506 0,'0'0'149'0,"0"0"-148"15,0 0 20-15,0 0-21 16,0 0 2-16,0 0 1 16,-26 157 0-16,42-101 6 0,4-5 1 15,-3-10-5 1,-3-11-5-16,-7-12-40 0,-2-8-9 15,-5-10 11-15,0 0 38 16,-5-10 37-16,-13-15 1 16,-1-9-11-16,-2-5 28 15,5-3-1-15,8 6-29 16,7 7-6-16,1 8 3 16,18 16-22-16,16 5-6 15,11 18 5-15,4 28 0 16,-1 17 0-16,-8 17-1 15,-6 12-2-15,-11 10-22 16,-17-2-116-16,-8-1-208 16</inkml:trace>
  <inkml:trace contextRef="#ctx0" brushRef="#br0" timeOffset="177135.09">25413 6181 364 0,'0'0'110'15,"0"0"-98"-15,0 0 76 16,0 0 24-16,0 0-55 0,0 0-35 16,-34 15-5-16,15-9 0 15,-1 2 1-15,1 2 4 16,2-2 4-16,4 2-3 16,-1 2-9-16,1 2-4 15,1 3-2-15,0 4 13 16,0 1 1-16,5 4-7 15,1-1-5-15,4 2-5 16,2 2 5-16,0-4 4 16,0 0-11-16,11-4 2 15,5-2-1-15,2-5-2 16,4-3-2-16,4-3 3 16,2-3 5-16,2-3-5 0,0-2-1 15,-6 0 3-15,-3 0 0 16,-5-2-1-1,-6-8 5-15,1-1 2 0,2-6 2 16,-2-2 1-16,1-1-8 16,0-2-2-16,-3 0-1 15,0 3-2-15,-2 2 1 16,-3 2-1-16,-2 3 7 16,-2 1 5-16,0-2 8 15,0-1-3-15,-2 1-2 16,-9-4-4-16,-1 1-2 15,-3-3-6-15,3 4 5 0,0 3 5 16,-3 4-11-16,-2 2-3 16,-5 3-4-16,-5 3-2 15,-5 0 2-15,-12 3-36 16,-10 8-77-16,-5-1-153 16</inkml:trace>
  <inkml:trace contextRef="#ctx0" brushRef="#br0" timeOffset="178880.92">26164 7373 443 0,'-5'0'278'16,"5"0"-243"-16,0 0 21 0,0 0 40 15,-1 0 0-15,-1 0-33 16,-1 0-36-16,0 11-13 15,-1 18-8-15,-4 12 25 16,-5 11 18-16,4 11-11 16,4 7-25-16,5 11-8 15,14 8-5-15,25 5-39 16,10 2-119-16,8-5-213 16</inkml:trace>
  <inkml:trace contextRef="#ctx0" brushRef="#br0" timeOffset="179937.76">27614 7188 404 0,'0'0'206'16,"0"0"-188"-16,0 0 93 0,0 0 2 15,0 0-9-15,0 0-31 16,-7 0-14-16,-10 0-19 15,-20 0-30-15,-32 1-10 16,-23 13-1-16,-13 8 1 16,-1 6 3-16,10 3-3 15,16 3 0-15,17-1 0 16,16-1-4-16,14-4 0 16,12-6 1-16,9-1 0 15,8-5-3-15,4 0 2 16,0-2 3-16,23-1-2 15,18-2 3-15,19 1 8 0,14-2-3 16,14 1-2-16,3 1-1 16,-3 2-2-16,-12-1-12 15,-19-3 8-15,-23-1-5 16,-22 1-1-16,-12 4-19 16,-27 2 23-16,-26 3 6 15,-20 6 8-15,-17 0-4 16,-4 2 4-16,0 1 5 15,8-2 8-15,15-2 1 16,19 0-13-16,22-7-1 16,17-4-3-16,13 0-2 15,0 3-2-15,37 1 4 16,30 0 13-16,26-2 12 0,22-3-16 16,10-6-14-1,0-3-3-15,-8 1-9 0,-17-4-46 16,-27 2-77-16,-27 0-108 15,-34-2-304-15</inkml:trace>
  <inkml:trace contextRef="#ctx0" brushRef="#br0" timeOffset="180209.61">27108 8328 859 0,'0'0'99'0,"0"0"-97"16,0 0 79-16,0 0-5 15,0 0-60-15,0 0-15 16,-7 50 16-16,17-17 12 16,2 4-14-16,0 1-4 15,-3 0-10-15,1-5 1 16,-2 0-1-16,-1-4-2 15,-2-6-19-15,2-5-67 16,-1-8-99-16,0-10-150 16</inkml:trace>
  <inkml:trace contextRef="#ctx0" brushRef="#br0" timeOffset="180631.61">27096 8154 918 0,'0'0'50'0,"0"0"-48"16,0 0 91-16,0 0 20 16,0 0-59-16,0 0-37 15,-7 0-17-15,7 0-26 16,0-7-96-16,7-2-151 0</inkml:trace>
  <inkml:trace contextRef="#ctx0" brushRef="#br0" timeOffset="181325.75">28695 7275 555 0,'0'0'152'15,"0"0"-144"-15,0 0 54 16,0 0 32-16,0 0-39 16,0 0-51-16,-37 75 26 15,15-24 18-15,-5 4-20 16,-7-1-20-16,-11-5 5 16,-6-6-11-16,-10-10 2 15,-10-3 4-15,-9-8-7 0,0-7-1 16,8-10-15-1,20-5-4-15,21 0 19 0,19-2 2 16,12-14 10-16,4-3-12 16,29-2-4-16,18 3 4 15,13 5 19-15,6 10-7 16,0 3 19-16,-5 20 3 16,-10 10-25-16,-8 14-6 15,-6 7-3-15,-9 5-1 16,0 1 0-16,-4-1-3 15,2-6-56-15,6-7-112 16,3-11-241-16</inkml:trace>
  <inkml:trace contextRef="#ctx0" brushRef="#br0" timeOffset="181544.36">29097 7779 1009 0,'0'0'17'0,"0"0"-14"16,0 0 38-16,0 0 1 15,0 0 3-15,0 0 2 16,-30 233-13-16,50-167-23 16,0-3-11-16,1-7-21 15,-4-11-79-15,-7-15-78 16,-7-16-155-16</inkml:trace>
  <inkml:trace contextRef="#ctx0" brushRef="#br0" timeOffset="181739.84">29303 7490 980 0,'0'0'433'15,"0"0"-433"-15,0 0 0 16,0 0 2-16,0 0-1 16,0 0-1-16,-40-27-53 15,40 37-152-15,-2-7-213 16</inkml:trace>
  <inkml:trace contextRef="#ctx0" brushRef="#br0" timeOffset="183976.33">3148 9765 621 0,'3'0'179'0,"4"0"-179"16,8-2-8-16,7-9 8 16,5 1 15-16,9 0 23 15,6 4 0-15,10 2-3 16,14 4 0-16,14 0-11 0,20 0-15 15,15 0 17-15,12 0-4 16,4 0-1-16,2 0-6 16,4 0-11-16,-4 0 0 15,0-4-1-15,1-1-1 16,-1 1 0-16,0 1 0 16,4 0-1-16,-7 3 0 15,1 0 0-15,3 0 1 16,5 0-2-16,1 0 2 15,4 4-2-15,-3-1-5 16,-5 0 5-16,-5-1-1 16,-4 1 1-16,-13-2 0 15,-7 6 2-15,-4-5-2 16,1-1 0-16,4-1 2 16,8 0-2-16,8 3 0 0,9 0-5 15,10 1 2-15,3 3 0 16,-7 3-4-16,-12-1 2 15,-14-1 1-15,-8-3 3 16,-8 3-3-16,-2-5 3 16,-1 1 1-16,6-1-4 15,13-3 2-15,11 0-1 16,15 3 3-16,4-3-12 16,2 7-9-16,0 2 11 15,-14 2 3-15,-10-2-9 0,-8 1 4 16,-4-1 9-1,0-2 2-15,9-3 2 0,-2-1-2 16,8-3 3-16,-3 0-1 16,1 0 1-16,-5-3-2 15,-7-1 0-15,-13-2 0 16,-12 6 0-16,-13 0 3 16,-2 0-1-16,-3 0 2 15,3 0 5-15,2 0-6 16,5 0 1-16,4 0-1 15,4 0-3-15,0 0 0 16,-8 0 3-16,-8 0-2 16,-15-1 0-16,-11-2 1 15,-10 0-1-15,-8 0 16 16,-2 2 5-16,-7-1 0 0,-1-1-4 16,-3 3 7-16,-3-4 1 15,-6 4-9-15,0 0 3 16,-3 0 3-16,0 0-4 15,0 0-12-15,0 0-7 16,0 0-10-16,-3 0-33 16,-9 0-143-16,6 0-176 15</inkml:trace>
  <inkml:trace contextRef="#ctx0" brushRef="#br0" timeOffset="185318.96">14737 9094 785 0,'0'0'31'16,"0"0"-30"-16,0 0 1 15,0 0 4-15,0 0 4 16,0 0-7-16,0 0 10 15,479-42 10-15,-291 42-6 16,27 3-8-16,28 11-8 16,27 6 1-16,13 0-2 0,13 2 0 15,-2 1 9-15,-8-6-9 16,-10-7 3 0,-13-6-6-16,-23-4-3 0,-15 0 3 15,-8-4 2 1,-16-6-3-16,-12 3 1 0,-18 4-5 15,-24 0 8-15,-17 3 0 16,-15 0 2-16,-6 0 1 16,-6 0 2-16,3 0-5 15,9 0 3-15,5 0-2 16,9 0-1-16,5 0 1 16,2 0-1-16,3 0 0 15,-4 0 0-15,-9 10 1 16,-7 7-1-16,-4 5-1 15,-3 2 1-15,3-1-2 16,-1-3 2-16,-1-4 3 0,-6-3 1 16,-3-3-1-16,-1-4 4 15,2-6-3-15,-4 0-1 16,-4 0-2-16,-3-3 0 16,0-3-1-16,0 6 3 15,7 0 2-15,3 0-3 16,-1 0-1-16,2 3 0 15,-2 3-2-15,5-2 2 16,-5 2-1-16,1 2 1 16,-4-3-1-16,-11 2-1 0,-9-3 0 15,-4 1 2 1,-6 0 0-16,3 0 0 0,4-1-1 16,0 3 2-16,2-1 3 15,-2 1-5-15,-1 0 0 16,-9 1-1-16,-5-3 2 15,-10-2 0-15,-9-2-1 16,-1-1 1-16,-2 0 1 16,1 0-1-16,0 0-1 15,5 0 0-15,2-1-3 16,5-2 3-16,-3 3-1 16,-5 0 1-16,-5 0-2 15,-10 0 1-15,-9 0 1 0,-6 0 0 16,-8 0 8-1,-1 0 9-15,-1 0 7 0,-1 0-7 16,4 0-2-16,-2 0-5 16,0 0 0-16,1 0-8 15,2 0-2-15,-6 0-1 16,-2 0-1-16,-1 0 2 16,0 0-7-16,0 0-1 15,0 0 5-15,0 0-4 16,0 0-19-16,0 0-57 15,-13 0-117-15,0-17-379 16</inkml:trace>
  <inkml:trace contextRef="#ctx0" brushRef="#br0" timeOffset="190029.79">2060 12101 568 0,'-6'0'186'16,"6"0"-180"-16,0 3-4 15,0-3 86-15,0 3 38 16,0 1-45-16,0-4-24 16,0 3-15-16,12-3-21 15,24 3-9-15,22 0-7 16,27-3-2-16,27 0-3 16,16 0-80-16,5-6-163 15,-14-4-314-15</inkml:trace>
  <inkml:trace contextRef="#ctx0" brushRef="#br0" timeOffset="190216.29">2281 12435 1050 0,'0'0'0'15,"0"0"-2"-15,0 0-40 16,0 0 42-16,0 0 27 15,0 0-12-15,188-4 7 16,-54-6-22-16,8-10-196 16,-12-6-600-16</inkml:trace>
  <inkml:trace contextRef="#ctx0" brushRef="#br0" timeOffset="191481.68">3871 12146 493 0,'0'0'88'16,"0"0"-81"-16,0 0 91 0,0 0 26 16,0 0-18-16,0 0-24 15,-16-6-14-15,16 6-24 16,0 0-18-16,0 0-9 15,0 0 2-15,6 0-4 16,24 0 1-16,22 0 0 16,20 4-2-16,8-2-9 15,2 2-2-15,-10 0-3 16,-11 1-4-16,-19-3-10 16,-17 0-4-16,-10-2 2 15,-12 0-1-15,-3 0 0 0,0 0 1 16,-15 0 16-1,-21-2 8-15,-25-2-6 0,-14 1-2 16,-11-1 3 0,4 4 0-16,10-4 8 0,14 4-2 15,16 0 6-15,17 0-6 16,4 0 0-16,15 0 7 16,0 0 1-16,6 0-7 15,0 0-6-15,0 0-1 16,0 0-3-16,9 0-11 15,30 4 9-15,22-4 2 16,27 4 10-16,9-4-4 0,4 3-5 16,-8-3-1-1,-17 0-1-15,-10 0 1 0,-20 0-1 16,-18 0 0-16,-14 0 1 16,-8-3 5-16,-3-1 4 15,-3 0 2-15,0 4-1 16,0-2 4-16,0 2-4 15,0-3-1-15,0 3-9 16,0-1-1-16,0 1-7 16,0 0-59-16,0 0-96 15,0-3-141-15</inkml:trace>
  <inkml:trace contextRef="#ctx0" brushRef="#br0" timeOffset="191872.14">4992 11239 620 0,'0'0'120'16,"0"0"-86"-16,0 0 30 0,0 0 28 15,0 0-30 1,0 0-42-16,-24 9-17 0,15 21 6 16,-3 13 21-16,3 14 10 15,8 5-22-15,1 8 15 16,0-1 1-16,0 1-23 15,0-5-7-15,0-2 0 16,0-4-4-16,0-6 0 16,-8-10-1-16,-1-3-22 15,-1-7-55-15,1-10-98 16,7-10-143-16</inkml:trace>
  <inkml:trace contextRef="#ctx0" brushRef="#br0" timeOffset="192172.34">4577 12279 588 0,'0'0'82'15,"0"0"-70"-15,0 0 114 16,0 0-6-16,0 0-50 0,0 0-22 16,64 0 2-1,-19 0-14-15,16 0-22 0,15 0-7 16,5 0-3-16,7-3-4 16,4 2-2-16,-4-2-50 15,-6 3-55-15,-16 0-59 16,-21 0-147-16</inkml:trace>
  <inkml:trace contextRef="#ctx0" brushRef="#br0" timeOffset="192643.34">4832 12521 813 0,'0'0'20'0,"0"0"-14"0,0 0 94 16,0 0-13-16,0 0-75 15,0 0-6-15,143-20 16 16,-84 20-16-16,-7 6 1 16,-15 5-7-16,-10 7-1 15,-11 6-4-15,-8 3-1 16,-8 11-2-16,0 0 8 15,-24 4 2-15,-12 3 4 16,-16-4-1-16,-6-1-3 16,-6 0 2-16,-5-8-1 0,5-5 0 15,7-7-2 1,12-8 1-16,11-11 5 0,13-1 1 16,5-4 4-16,10-12-2 15,6-4-2-15,0 4-5 16,3 3 11-16,22 5-9 15,11 3 4-15,7 5 3 16,8 0 2-16,1 13 0 16,2 10-3-16,-6 10-2 15,-4 6-4-15,-2 1-5 16,1 3 0-16,5-3-8 16,6-3-81-16,4-9-214 15</inkml:trace>
  <inkml:trace contextRef="#ctx0" brushRef="#br0" timeOffset="194266.48">6612 11665 466 0,'0'0'61'0,"0"0"10"16,0 0 32-16,0 0-11 15,0 0-21-15,0 0-15 16,0 0-7-16,-10-3-22 0,-23 3-26 16,-18 3 2-16,-28 16-3 15,-12 2 4-15,-9 4-3 16,6 5 3-16,12-3-4 16,21 3 2-16,13-4-1 15,18-4-1-15,11 3-3 16,11-5 2-16,8 0 0 15,0-4-2-15,17 3 1 16,23-2 2-16,21-4 14 16,14 3-2-16,14-1-10 0,7 0 5 15,-5 2-5 1,-8 0-2-16,-20-1-9 0,-21 0-5 16,-23-2-1-16,-19 2-5 15,-3 1-9-15,-30 0 29 16,-22 2 4-16,-12 2 1 15,-9-2 3-15,1 1 7 16,11-1 5-16,15-2 3 16,16-2 1-16,17-2-17 15,10-1 0-15,6-2-7 16,10 3 3-16,26 0 13 16,25 0 14-16,27 0 7 15,15-3-22-15,5-3-6 0,-4-1-8 16,-16-5 0-1,-24 1 1-15,-19-2 0 0,-24 0 3 16,-12 0-2-16,-9 0 19 16,0 0 39-16,0 0-20 15,0 0-31-15,0 0-10 16,-9 0-40-16,-6-2-107 16,0-12-124-16</inkml:trace>
  <inkml:trace contextRef="#ctx0" brushRef="#br0" timeOffset="202714.09">7331 11733 594 0,'0'0'59'0,"0"0"-3"16,0 0 24-16,0 0-33 15,0 0-44-15,0 0-3 16,0 0 0-16,-6 74 5 16,-13-35 4-16,-11 1-6 15,-15 0 2-15,-10-4 2 16,-12-7 3-16,-12-6-3 16,-2-6 1-16,-1-9-4 15,15-3 7-15,18-5-3 0,19 0 28 16,18-13 27-16,9-3-21 15,3-1-27-15,12-3 3 16,15 4-7-16,10 0-10 16,-1 6-1-16,7 6 6 15,-4 4 0-15,-3 0-3 16,-2 20 0-16,-4 4 3 16,-3 8 0-16,-2 5-2 15,-4 5 6-15,-3 2-7 16,-5 1 1-16,-5-1-3 15,-5-2-2-15,0-3-4 16,0-4-71-16,7-6-128 0,2-12-273 16</inkml:trace>
  <inkml:trace contextRef="#ctx0" brushRef="#br0" timeOffset="202979.39">7400 12133 407 0,'0'0'402'0,"0"0"-385"16,0 0-7-16,0 0 56 16,0 0-22-16,0 0 24 0,-3 63-21 15,3-33-5-15,3-1-21 16,0 1-15-16,-3-3-6 15,0 0 0-15,0-4-1 16,0 3-30-16,0-2-84 16,0-9-113-16,0-5-315 15</inkml:trace>
  <inkml:trace contextRef="#ctx0" brushRef="#br0" timeOffset="203186.81">7537 11939 751 0,'0'0'69'16,"0"0"-52"-16,0 0 75 15,0 0-44-15,0 0-46 16,0 0-2-16,-40-20-77 15,40 14-201-15</inkml:trace>
  <inkml:trace contextRef="#ctx0" brushRef="#br0" timeOffset="203734.36">7932 11568 607 0,'0'0'88'16,"0"0"-88"-16,0 0 27 16,0 0 40-16,0 0-11 15,0 0-8-15,-162 150-32 16,159-104-7-1,3-3-5-15,19-7-4 0,20-10-1 16,10-9-1-16,9-10-16 0,-2-7-29 16,-4-3-13-1,-13-18 40-15,-8-5 20 0,-13 4 8 16,-9-2 17-16,-9 4 26 16,0 5-10-16,0 3 8 15,-6 9 0-15,-3 3-32 16,0 6-17-16,-3 16-2 15,6 7 2-15,3 7 16 16,3 10 4-16,0 4 5 16,15 5-10-16,6 2-4 15,-2-4-10-15,-7 3 0 16,-6-2 1-16,-6-6-2 16,0-2-2-16,-12-7 0 0,-10-5 0 15,-11-7-11 1,-6-5 6-16,-7-8-2 0,-2-5 6 15,2-9 2-15,7 0-3 16,8-13 4-16,13-10-2 16,18-6-28-16,13-10-81 15,32-6-182-15</inkml:trace>
  <inkml:trace contextRef="#ctx0" brushRef="#br0" timeOffset="204004.93">8435 12183 688 0,'0'0'138'0,"0"0"-116"15,0 0 58-15,0 0-14 16,0 0-39-16,0 0 12 15,-13 93-1-15,10-60-22 16,0-1-14-16,-3 2 2 16,0-4-4-16,0 2 0 15,-3-5-1-15,0-4-57 16,3-3-91-16,-3-10-141 16</inkml:trace>
  <inkml:trace contextRef="#ctx0" brushRef="#br0" timeOffset="204203.4">8465 11918 879 0,'0'0'16'15,"0"0"7"-15,0 0 50 16,0 0-66-16,0 0-7 0,0 0-89 15,9-5-140 1,15 5-313-16</inkml:trace>
  <inkml:trace contextRef="#ctx0" brushRef="#br0" timeOffset="204565.86">8853 11625 634 0,'0'0'181'16,"0"0"-137"-16,0 0 38 16,0 0 19-16,0 0-43 15,0 0-50-15,0 0-7 0,34 17-1 16,5 6 7-16,3 9-2 15,-3 4-5-15,-2 4 0 16,-16 6-4-16,-5 0 0 16,-10 6 1-16,-6-4 3 15,0-2-2-15,-25-2 0 16,-8-5-1-16,-12-2-3 16,-7-7-2-16,-3-10-4 15,0-5-11-15,4-4-12 16,8-9-23-16,13-2-39 15,24-2-26-15,6-15-126 0</inkml:trace>
  <inkml:trace contextRef="#ctx0" brushRef="#br0" timeOffset="204816.19">9175 11873 623 0,'0'0'72'0,"0"0"25"16,0 0 17-16,0 0-65 16,0 0-30-16,0 0 8 15,-116 59 4-15,92-19-4 16,0 6-21-16,0 1-1 16,11-1-1-16,4 0-4 15,9-3 0-15,0-7-10 0,13-6-64 16,10-7-75-1,8-13-82-15,5-8-366 0</inkml:trace>
  <inkml:trace contextRef="#ctx0" brushRef="#br0" timeOffset="205189.2">9465 12183 339 0,'0'0'334'0,"0"0"-291"16,0 0 16-16,0 0 58 16,0 0-30-16,0 0-47 15,-69 79-12-15,60-46-7 16,3 1-12-16,-1 5-5 16,4-2-1-16,-4-1-2 0,6 0-2 15,-2-2 1-15,0-8-31 16,3-6-77-16,0-12-84 15,0-8-251-15</inkml:trace>
  <inkml:trace contextRef="#ctx0" brushRef="#br0" timeOffset="205371.71">9496 11998 447 0,'0'0'332'0,"0"0"-326"16,0 0 1 0,0 0 0-16,0 0-7 0,0 0-111 15,-12 3-137-15</inkml:trace>
  <inkml:trace contextRef="#ctx0" brushRef="#br0" timeOffset="206837.75">9936 11549 494 0,'0'0'25'0,"0"0"-15"16,0 0-10-16,0 0 84 16,0 0-4-16,0 0 3 15,103 69-25-15,-51-38-13 16,2 8-24-16,-4 10-11 16,-8 15-2-16,-6 8-5 15,-13 11 4-15,-13 9-4 16,-10 1 0-16,-3 3-3 15,-34 3-2-15,-14 0-4 0,-19-1-73 16,-9-5-148 0,-6-6-246-16</inkml:trace>
  <inkml:trace contextRef="#ctx0" brushRef="#br0" timeOffset="207793.64">6011 11430 184 0,'0'0'181'0,"0"0"-148"16,0 0 47-16,0 0 17 15,0 0-22-15,0 0-38 16,-85-26-25-16,67 59-8 15,-6 19-1-15,-6 14 28 16,2 15 12-16,-5 10-12 16,3 15 30-16,-1 6-14 15,-2 5-26-15,11 2-11 16,8-1-4-16,14 5-6 16,15-5 0-16,36-12-16 15,34-15-89-15,27-24-134 0,28-30-314 16</inkml:trace>
  <inkml:trace contextRef="#ctx0" brushRef="#br0" timeOffset="209531.59">11097 11764 495 0,'0'0'105'16,"0"0"-98"-16,0 0 9 16,0 0 67-16,0 0 4 15,0 0-41-15,-84 5-21 16,26 10 3-16,-15 5-5 15,0 2-10-15,-2 2-7 16,14 2-6-16,12 1 0 16,22-4-4-16,18 0-1 15,9 0 4-15,0-4-2 16,27 1 3-16,13-3 5 16,14-1-1-16,7-2 4 0,0-1-8 15,-1-2 0-15,-6 5 0 16,-11-3-1-16,-15 0-1 15,-14 3-8-15,-14 1-3 16,-8 2-6-16,-26 8 19 16,-18 3 0-16,-11-1 5 15,-4 4-3-15,-2-3 1 16,11-4 4-16,9 1 14 16,19-4-12-16,15-2-7 15,15-2 9-15,0-3-4 16,22-2 6-16,27-1 28 0,19-6 5 15,14 2-18 1,12-8-21-16,3 2-5 0,-6 0-2 16,-9-3 1-16,-21 0 0 15,-22 0 1-15,-17-6-2 16,-15-1-2-16,-4 0-7 16,-3-3-52-16,0-5-113 15,-1-6-266-15</inkml:trace>
  <inkml:trace contextRef="#ctx0" brushRef="#br0" timeOffset="210288.24">12055 11649 621 0,'0'0'23'16,"0"0"-23"-16,0 0-3 15,0 0 3-15,0 0 39 0,0 0 2 16,0 0-32-16,-97 224 5 15,52-171-5-15,-15-7 0 16,-7-7-2-16,-21-5 6 16,-6-7 12-16,-3-8-8 15,3-9 2-15,18 0 2 16,24-10 0-16,22 0 23 16,21 0-7-16,9-13 1 15,3-7-25-15,30-4-5 16,16 1-4-16,13 7-4 15,12 9-3-15,-1 7 1 16,-3 0 2-16,-14 23 3 0,-5 9-3 16,-8 6 2-16,-8 11 3 15,-5 0-2-15,-8-2-3 16,-5 6-4-16,-1-6 3 16,-4-2-23-16,3-5-91 15,3-9-76-15,5-9-213 16</inkml:trace>
  <inkml:trace contextRef="#ctx0" brushRef="#br0" timeOffset="210537.96">12335 12183 692 0,'0'0'126'0,"0"0"-125"15,0 0 22-15,0 0 3 16,0 0 8-16,0 0 30 16,-34 143-26-16,34-91-2 15,7 1-21-15,3-3-9 16,0-1-6-16,-3-2 0 16,-4-7-10-16,0-8-55 15,-3-9-122-15,0-13-221 16</inkml:trace>
  <inkml:trace contextRef="#ctx0" brushRef="#br0" timeOffset="210740.92">12383 12041 956 0,'0'0'33'0,"0"0"-31"15,0 0 46-15,0 0-2 16,0 0-34-16,0 0-12 16,-33-30-27-16,54 30-87 15,13 0-175-15</inkml:trace>
  <inkml:trace contextRef="#ctx0" brushRef="#br0" timeOffset="211297.44">12795 11714 525 0,'0'0'259'0,"0"0"-250"15,0 0 35-15,0 0-1 16,0 0-36-16,0 0 33 0,-69 112-2 15,69-58-20 1,6 1-12-16,28-8-6 0,11-11 0 16,7-6-6-1,8-13-17-15,-6-10-15 0,-8-7-13 16,-7 0-5-16,-10-17 54 16,-6-7 2-16,-11-2 5 15,-9-3 9-15,-3 2 13 16,0 4 6-16,-3 4 0 15,-3 7 5-15,0 10 4 16,6-1-8-16,0 3-20 16,0 0-14-16,0 13-19 15,0 6 19-15,0 5 6 16,12-1 12-16,2-1-5 16,2-2-7-16,0-5 0 0,-7-8-2 15,-5-1 1-15,-2-6-4 16,-2 0 4-16,0 0 2 15,0 0 17 1,0 0 4-16,0 0-2 0,0 0-8 16,0 0-9-16,0 0-3 15,0 0 1-15,0 0-4 16,0-8-3-16,3-2-3 16,6-3-8-16,-3 0-33 15,0 0-57-15,-6-4-85 16,0 4-317-16</inkml:trace>
  <inkml:trace contextRef="#ctx0" brushRef="#br0" timeOffset="212066.48">12425 12183 80 0,'0'0'311'0,"0"0"-278"0,0 0 78 16,0 0 6-16,0 0-73 15,0 0-31-15,-33-7-11 16,27 25 3-16,0-1 7 16,3-1-2-16,0 3 12 15,0 0 2-15,-5-2-4 16,2 2-5-16,2 5 2 15,-2-3 5-15,0-2-4 16,3 7 5-16,3-3-7 16,0 3 3-16,0 1 3 15,0 3-1-15,0-4-15 16,3 7 2-16,0 1 2 0,-3-2-2 16,0 2-3-1,0-1-3-15,-3 0 2 0,-7 0-1 16,-3-1-3-16,0-2 3 15,-3-3-3-15,-4-3 0 16,4-9 0-16,0 0 3 16,-1-10 2-16,4-1 0 15,-2-4 21-15,-6 0 26 16,-4-17 3-16,-5-2-25 16,0-8-19-16,6 0-5 15,1-3-6-15,13 4-23 16,3 0-40-16,7 9-40 15,0 4-84-15,14 6-284 0</inkml:trace>
  <inkml:trace contextRef="#ctx0" brushRef="#br0" timeOffset="212620.27">10845 12755 123 0,'0'0'436'0,"0"0"-413"15,0 0 65-15,0 0 29 16,0 0-79-16,0 0-35 16,-7 16 3-16,7 11 33 15,3 6-10-15,1 4-10 16,-4 6-2-16,0 0 0 15,0-1-7-15,-14-5-6 16,-5-4-4-16,-4-7 0 16,-3-6-9-16,-7-5-24 15,-3-11-47-15,2-4-60 16,7-6-208-16</inkml:trace>
  <inkml:trace contextRef="#ctx0" brushRef="#br0" timeOffset="214100.2">12779 11697 120 0,'0'0'322'15,"0"0"-304"1,0 0-13-16,0 0-2 0,0 0 57 16,0 0 2-16,-4 107-4 15,4-65-2-15,0 5-8 16,0 3-21-16,0-4-2 15,11 0 1-15,11 0-2 16,8-10-8-16,6-3-13 16,10-12 10-16,5-6-7 15,1-11 3-15,6-4-8 16,-7 0-1-16,-2-11-11 16,-13-11 3-16,-9-4 8 0,-15-4-1 15,-5-3 0-15,-7-4 1 16,0 4 7-16,0 0-3 15,-3 4 0-15,-4 8 8 16,1 6 0-16,3 5-8 16,-1 6 0-16,4 0 2 15,0 4 2-15,0 0 3 16,0 0-8-16,0 0-3 16,0 13-18-16,0 11 16 15,-3 6 2-15,2 10 11 16,1 2 4-16,-2 9 1 15,1 4-4-15,-2 4-2 16,-7 4-5-16,1 4 1 0,-14 2 0 16,0 0 1-16,-10 4-6 15,-5-5 1-15,-1-1-1 16,-8-11 0-16,-1-9 0 16,-7-11 0-16,-6-6 0 15,3-13 3-15,-2-7 7 16,12-7 1-16,9-3 10 15,14-10-7-15,9-10-15 16,12-7-1-16,4-5-82 16,36 0-94-16,23 3-350 15</inkml:trace>
  <inkml:trace contextRef="#ctx0" brushRef="#br0" timeOffset="214548.99">13405 12649 35 0,'0'0'675'0,"0"0"-663"16,0 0 73-16,0 0 25 16,0 0-60-16,0 0-41 15,-9-13-9-15,9 29 1 16,0 4 22-16,0 6 0 16,6 4 9-16,-3 4 13 15,0 2-11-15,-3 3-14 16,0 5-8-16,0-2-3 15,0 1-2-15,0-4-6 16,-6 2 0-16,-6-8-1 16,-9-11 0-16,-1-1 3 15,-8-12-2-15,3-6 5 16,-7-3 3-16,8-3 1 16,1-20 4-16,7-6-14 0,15-11-3 15,3-5-81-15,33-5-64 16,16 2-232-16</inkml:trace>
  <inkml:trace contextRef="#ctx0" brushRef="#br0" timeOffset="-214386.99">13830 11791 579 0,'0'0'86'15,"0"0"-49"-15,0 0 57 16,0 0-14-16,0 0-42 15,0 0-27-15,95 9 5 16,-36 8 11-16,-4 6-18 16,-3 2-9-16,-10 5 2 15,-13 1-2-15,-3 5-2 16,-14 0 1-16,-6 1 1 16,-6 3 0-16,-3-1 1 15,-19 4 0-15,-11 0 0 16,-8-3 1-16,-5-4-2 15,-6-5 0-15,0-9-9 16,7-5-3-16,12-9-24 0,17-7-18 16,16-1-29-16,9-9 7 15,34-15-418-15</inkml:trace>
  <inkml:trace contextRef="#ctx0" brushRef="#br0" timeOffset="-214165.59">14334 12050 520 0,'0'0'143'16,"0"0"-103"-16,0 0 80 15,0 0-43-15,0 0-49 16,0 0-20-16,-110 37 2 16,87 0 6-16,7 2-10 0,3 9-3 15,2 0-3-15,9 2 0 16,2-1-2-16,3-6-26 15,20-3-63-15,3-10-80 16,10-10-139-16</inkml:trace>
  <inkml:trace contextRef="#ctx0" brushRef="#br0" timeOffset="-213596.11">14494 12349 573 0,'0'0'122'0,"0"0"-21"15,0 0 52-15,0 0-55 16,0 0-57-16,0 0-21 16,-3 0 1-16,3 0-21 15,0 0-1-15,0 0-10 16,0 0 11-16,12 9 11 0,0 4 5 16,2 1-5-16,-1-1-4 15,-4 3-1-15,-2 0-2 16,-1-2-3-16,-2 2 0 15,-2-1-1-15,-2 0 0 16,0 2-1-16,0 3 1 16,0 3 2-16,-5 7 4 15,-2-1-3-15,-3 8-3 16,-2-1 3-16,1 0 0 16,-2 4-3-16,-2-7 0 15,-6 3 1-15,-1-6 2 16,-4-6-1-16,1-5 0 15,-2-3 7-15,2-12 3 0,-5-4 8 16,1 0-1-16,6-13-4 16,3-11-1-16,10-11-2 15,10-6-12-15,0-5-10 16,27-4-62-16,13 4-77 16,1 11-72-16,0 8-231 15</inkml:trace>
  <inkml:trace contextRef="#ctx0" brushRef="#br0" timeOffset="-212587.48">14792 11618 771 0,'0'0'0'0,"0"0"-83"0,0 0 83 15,0 0 26-15,0 0 17 16,0 0-1-16,308 447 2 15,-250-346-5-15,-8-1-9 16,-12 5-15-16,-15-1-6 16,-10-6-4-16,-13-2-4 15,-6-7-1-15,-27-10 4 16,-22 0-4-16,-16-9-4 16,-14-5-37-16,-9-11-39 15,0-15-61-15,9-15-136 16</inkml:trace>
  <inkml:trace contextRef="#ctx0" brushRef="#br0" timeOffset="-211686.97">10515 11500 370 0,'0'0'99'15,"0"0"-84"-15,0 0 29 16,0 0 3-16,0 0-9 15,0 0 14-15,-135 188-9 16,112-105 11-16,-3 6-7 0,10 10-20 16,-3 7-2-16,-1 5 16 15,4 5-8 1,4 6-16-16,0 7-10 0,9-7 2 16,3 4-7-16,8-10-2 15,24-11-4-15,13-9-52 16,13-17-44-16,11-22-116 15,7-21-146-15</inkml:trace>
  <inkml:trace contextRef="#ctx0" brushRef="#br0" timeOffset="-210838.83">15756 12220 129 0,'0'0'449'16,"0"0"-370"-16,0 0 52 15,0 0 6-15,0 0-35 16,0 0-24-16,-7-24-11 16,24 18-16-16,15-1-25 15,17 5-18-15,16-3 5 16,18 5-7-16,6 0 2 15,2 0-7-15,-7 0 0 16,-16 0-1-16,-6 0 1 16,-13 0-1-16,-17-3 1 15,-6-4 0-15,-17 2 0 16,-5-2-1-16,-4-1-4 0,0 2-42 16,-9-7-65-16,-14-3-87 15,-4-4-313-15</inkml:trace>
  <inkml:trace contextRef="#ctx0" brushRef="#br0" timeOffset="-210618.41">16149 11926 803 0,'0'0'36'0,"0"0"-34"16,0 0 20-16,0 0 40 15,0 0 9-15,0 0-4 0,-30 188-20 16,21-129-25 0,-4 5-16-16,3-2-6 0,4-3-9 15,5-3-101-15,1-8-141 16,13-10-498-16</inkml:trace>
  <inkml:trace contextRef="#ctx0" brushRef="#br0" timeOffset="-209811">17333 11747 626 0,'0'0'50'15,"0"0"-41"-15,0 0 73 16,0 0-15-16,0 0-36 15,0 0-15-15,-158 3-10 16,109 22-4-16,-7 1-1 16,-2 9-1-16,4 5 0 15,5-3 0-15,13-1-2 16,13-3 0-16,13-7-3 0,10 1 4 16,13-7 1-16,27-3 25 15,17 1 20-15,14-4-12 16,7-1-14-16,4 1-17 15,-7-1-2-15,-6 2 0 16,-16-1 0-16,-20-1-3 16,-17 0-9-16,-16 1-10 15,-3 3-13-15,-29 3 35 16,-17 2 2-16,-15 5 4 16,-16-1-1-16,-14 0-1 15,-3 1 0-15,1-4 2 16,17 1 12-16,24-5 0 15,22-1 3-15,20-5-8 0,13-1-3 16,21 1 3 0,34 1 34-16,26-1 2 0,26 3-24 15,6-2-25-15,1-4 0 16,-7 0-2-16,-12-5-11 16,-11-1 0-16,-19-4-10 15,-17 0 7-15,-18 0-18 16,-15-19-57-16,-15-5-57 15,0-5-232-15</inkml:trace>
  <inkml:trace contextRef="#ctx0" brushRef="#br0" timeOffset="-208430.23">18589 11853 333 0,'0'0'537'15,"0"0"-537"-15,0 0-50 16,0 0 37-16,0 0 13 16,0 0 11-16,-155 173 3 15,115-127 1-15,-7-1 8 16,-8-1-20-16,-7-6 7 0,-12-7-8 16,5-6 8-16,1-11-2 15,12-7-4-15,11-7 6 16,9-4 3-16,14-18 10 15,8-5-2-15,14 0-12 16,3 2-6-16,24 4-3 16,18 4-2-16,5 11-6 15,9 6 8-15,5 3 1 16,0 21 1-16,-3 8 2 16,-5 12 7-16,-4 5-3 15,-13 8-3-15,-7 2-5 16,-3 0-2-16,-3-2-11 15,6-11-107-15,4-13-183 0</inkml:trace>
  <inkml:trace contextRef="#ctx0" brushRef="#br0" timeOffset="-208194.35">18934 12166 972 0,'0'0'0'0,"0"0"-2"16,0 0 2-16,0 0 33 15,0 0 11-15,0 0-3 16,-46 202-16-16,46-148-2 16,0-5-20-16,0 1-3 0,0-4-6 15,0-6-50-15,1-8-105 16,-1-15-174-16</inkml:trace>
  <inkml:trace contextRef="#ctx0" brushRef="#br0" timeOffset="-207987.9">19155 11856 1260 0,'0'0'37'16,"0"0"-28"-16,0 0-2 16,0 0 46-16,0 0-53 15,0 0-18-15,-14 0-100 16,-1 13-175-16,-13-2-64 16</inkml:trace>
  <inkml:trace contextRef="#ctx0" brushRef="#br0" timeOffset="-206959.47">1887 14985 689 0,'0'0'249'16,"5"2"-249"-16,0-2 0 16,3 2 21-16,10-2 43 15,19 0-12-15,21 0 12 16,20 0-35-16,19-7-27 16,7-5-2-16,10 3-31 15,-4-7-96-15,-10-1-176 16</inkml:trace>
  <inkml:trace contextRef="#ctx0" brushRef="#br0" timeOffset="-206771.97">2293 15083 1191 0,'0'0'0'0,"0"0"-83"15,0 0 65-15,0 0 17 16,0 0-16-16,0 0-14 16,334-13-177-16,-149-13-521 15</inkml:trace>
  <inkml:trace contextRef="#ctx0" brushRef="#br0" timeOffset="-204011.13">6420 12735 589 0,'0'0'110'15,"0"0"-101"-15,0 0-9 16,0 2 6-16,0 2 10 0,0 5 1 16,0 12-12-16,0 9 10 15,0 10 23-15,0 5-17 16,0-4-17-16,0-2 4 15,0-2-3-15,0-4 2 16,0-7-7-16,0 0-6 16,0-9-46-16,0-10-144 15,-6-7-212-15</inkml:trace>
  <inkml:trace contextRef="#ctx0" brushRef="#br0" timeOffset="-203792.72">6424 12636 494 0,'0'0'149'15,"0"0"-149"-15,0 0-5 16,0 0-21-16,0 0 9 15,0 0-22-15,-27-4-130 16</inkml:trace>
  <inkml:trace contextRef="#ctx0" brushRef="#br0" timeOffset="-197428.36">4016 14555 332 0,'0'-7'227'16,"0"7"-150"-16,0-3-2 15,0 3 19-15,0 0-1 16,0-2-13-16,0 2-18 16,0-2-6-16,-3 2-15 15,-15-2-14-15,-18 2-17 16,-25 0-10-16,-30 0-3 16,-15 16 0-16,-10 8 2 15,13 2 1-15,15 0 0 16,16 3 0-16,14-1-4 15,16-2 3-15,11-4 0 0,10-5-3 16,12-4 1-16,6-6-1 16,3 0-1-16,0-4 2 15,0 0-1-15,0 1 1 16,0 3-2-16,12 3 5 16,13 5 0-16,13 4 8 15,12-1 2-15,10-1-2 16,7-2-8-16,5 2 1 15,5-4-1-15,-2 1 5 16,-3 1-5-16,-11-3 0 16,-12-2-2-16,-19-3 2 15,-12-1-2-15,-14-4-4 16,-4-2-6-16,0 0 1 16,-4 2-2-16,-14 7 12 0,-18-3 1 15,-13 5 9 1,-6-2-5-16,-11 1-3 0,2 3 0 15,3-2 0-15,1 4 3 16,12-2 1-16,5-1 0 16,7 1 4-16,5-2 4 15,10-3-6-15,6-1 4 16,9-1-6-16,3 1-5 16,3-3 0-16,0 4-3 15,6 2 3-15,25 1 6 16,16 2 10-16,27 0 9 15,25-6-8-15,10-1-11 16,7-2-3-16,-7 1-3 0,-15-3 1 16,-15 0-3-1,-19-2 0-15,-19 3 2 0,-18-3 0 16,-13 0 3-16,-10 0 0 16,0 0 3-16,0 0 4 15,0 0-10-15,0 0-9 16,0 0-27-16,-10 0-69 15,-5 0-84-15,-3-3-259 16</inkml:trace>
  <inkml:trace contextRef="#ctx0" brushRef="#br0" timeOffset="-196798.3">4923 14591 628 0,'0'0'71'0,"0"0"-53"15,0 0 24-15,0 0 0 16,0 0-36-16,0 0 49 16,-19 120 17-16,-8-65-28 15,-12-2-19-15,-9-3-13 16,-10-7 3-16,-3-10-5 16,-9-3 2-16,3-14-9 0,1-3 3 15,8-10-3-15,13-3 1 16,15-3 5-16,11-10 1 15,10-6 7-15,9-1-6 16,0 3 6-16,0 3-5 16,18 5-1-16,12 8 2 15,10 1-11-15,11 7-1 16,7 20 4-16,8 5 6 16,-2 8-8-16,-3 4 1 15,-6-2-2-15,-1-1-3 16,-8 1 1-16,-3-2-12 15,-4-8-71-15,-6-7-134 16,-3-10-254-16</inkml:trace>
  <inkml:trace contextRef="#ctx0" brushRef="#br0" timeOffset="-196540.83">5226 15037 867 0,'0'0'92'0,"0"0"-88"16,0 0 31-16,0 0 18 15,0 0-35-15,0 0-16 16,0 68 38-16,0-20 3 0,9 1-18 16,3-3-23-16,1 1 0 15,-2-5 2-15,-2-6-4 16,4-1-5-16,-7-8-46 15,3-5-76-15,-2-9-107 16,-2-10-291-16</inkml:trace>
  <inkml:trace contextRef="#ctx0" brushRef="#br0" timeOffset="-196264.65">5320 14760 646 0,'0'0'366'16,"0"0"-350"-16,0 0-13 15,0 0 29-15,0 0 26 16,0 0-25-16,-15-10-33 16,15 13 0-16,-3 0-81 15,0-2-255-15</inkml:trace>
  <inkml:trace contextRef="#ctx0" brushRef="#br0" timeOffset="-195081.03">6281 14790 245 0,'0'0'382'0,"0"0"-339"15,0 0-14-15,0 0 23 16,0 0 27-16,0 0 7 16,6-14-20-16,13 11-21 0,11-3-21 15,12 5-12-15,4-2-3 16,5 3 1-16,-2 0 2 15,-4 0-7-15,-5 0-4 16,-3 0 0-16,-10 0 0 16,-6 0 1-16,-9 0-1 15,-9 0-1-15,-3 0-2 16,0 0 0-16,0 0-2 16,-24 0 4-16,-16 0 4 15,-20 3-1-15,-14-3 3 16,2 0 4-16,11 0 6 15,13 0 5-15,21 0-7 0,8-3-5 16,14 3 3-16,4 0 2 16,1 0-8-16,0 0 6 15,3 0-10-15,28 0 0 16,21 0 1-16,29 0 8 16,23 0-3-16,4 6-4 15,-1 2-3-15,-13 1 0 16,-13-2-1-16,-17-3-1 15,-15-2 0-15,-19-2 2 16,-18 0-1-16,-9 0 3 16,-3 0 3-16,0 0 7 15,0 0-7-15,0 0-5 16,0 0 2-16,0 0-2 0,0 0-1 16,0 0-7-1,0 0-41-15,0 3-100 0,10-3-152 16</inkml:trace>
  <inkml:trace contextRef="#ctx0" brushRef="#br0" timeOffset="-194437.37">7740 13980 678 0,'0'0'60'15,"0"0"-18"-15,0 0 16 16,0 0 1-16,0 0-19 0,0 0-22 16,-3 41-11-16,0 14 52 15,0 12-1-15,3 5-17 16,0 4-13-16,0-1-7 16,0-4-9-16,0-3-10 15,3-5-2-15,10-6 0 16,-2-1-68-16,1-7-120 15,-5-10-183-15</inkml:trace>
  <inkml:trace contextRef="#ctx0" brushRef="#br0" timeOffset="-194141.16">7443 14970 667 0,'0'0'56'16,"0"0"-41"-16,0 0 52 15,0 0 64-15,0 0-40 16,0 0-37-16,297-9-30 0,-191 0-17 15,0-2-7 1,1 2-2-16,-4-2-26 16,-12 2-65-16,-12 2-127 0,-28 0-337 15</inkml:trace>
  <inkml:trace contextRef="#ctx0" brushRef="#br0" timeOffset="-193678.37">7689 15222 413 0,'0'0'499'0,"0"0"-499"16,0 0 6-16,0 0 31 0,0 0 9 15,0 0-29-15,145-4 11 16,-85 4-11-16,-5 11-11 15,-13 8-5-15,-14 3-2 16,-7 10 1-16,-18 0-4 16,-3 11 2-16,-12 1-1 15,-21 2 3-15,-13-1 0 16,-9-5 1-16,-8-2 3 16,-1-3 0-16,-2-11-4 15,5-4 3-15,13-10 0 16,11-10 0-16,13 0 1 15,11-2 6-15,8-13 2 0,5 1-12 16,8-2-4 0,23 3-9-16,12 6 6 0,8 7 7 15,9 0 7-15,1 6 4 16,3 13-1-16,-7 11-3 16,-2 5 8-16,-3 0-11 15,-1 8-3-15,7-1-1 16,-3-2 0-16,2-6-74 15,-9-12-145-15,-10-14-441 16</inkml:trace>
  <inkml:trace contextRef="#ctx0" brushRef="#br0" timeOffset="-190445.35">9183 14443 41 0,'0'0'169'0,"0"0"-128"16,0 0 53-16,0 0 16 16,0 0 17-16,0 0-37 0,9-7-30 15,-9 7-17-15,4 0-26 16,-1 0-16-16,0 0 1 15,3 0 15-15,-3 1 1 16,0 5-7-16,-3 1-11 16,0 2-2-16,-22 4 2 15,-17 7 13-15,-19 0-4 16,-11 4-1-16,-9 1 0 16,1 2-3-16,8 3 6 15,11-4-3-15,16-1 3 0,8 0-1 16,16-2-6-1,9-4-1-15,5-2-2 0,4 3 6 16,7-3-2-16,22-2 9 16,16-1 12-16,23-4 5 15,17-3-17-15,9-2-11 16,0 1-1-16,-9-4-2 16,-24-2-2-16,-22 3-7 15,-20-2 7-15,-16-1-1 16,-3 3-11-16,-19 4 1 15,-23 3 13-15,-19 8 5 16,-21 2-2-16,-9 0 0 16,-3 3 3-16,9 0 8 15,7 2 2-15,14 0-10 16,12-2 3-16,16-3-2 0,14 0 0 16,14 1-7-16,8 1 0 15,27-2 1-15,28-3 14 16,36-8 12-16,30-2-2 15,18-7-9-15,13 3-10 16,-3-3-3-16,-22 0-1 16,-24 0-1-16,-27 0-1 15,-34-3 0-15,-20 0 6 16,-14-1 0-16,-8 1 3 16,0-1-1-16,-8 2-8 15,-17-2-18-15,-14 4-80 16,-16 0-71-16,-3 0-140 0</inkml:trace>
  <inkml:trace contextRef="#ctx0" brushRef="#br0" timeOffset="-190098.28">8883 15507 619 0,'0'0'85'16,"0"0"-60"-16,0 0 115 16,0 0-47-16,0 0-60 0,0 0-19 15,7 0-14-15,-4 16 3 16,6 8 1-16,-1 2 7 15,2 3 2-15,-1 1-6 16,-3 0 1-16,-3-3-5 16,0 0-2-16,0-2-2 15,-3-3 1-15,4 0-30 16,-3-7-91-16,6-8-121 16,-1-7-291-16</inkml:trace>
  <inkml:trace contextRef="#ctx0" brushRef="#br0" timeOffset="-189906.73">9014 15337 710 0,'0'0'177'0,"0"0"-176"15,0 0 52-15,0 0 49 16,0 0-46-16,0 0-41 15,-18-25-13-15,18 25-2 16,0-3-49-16,0-1-125 16,11-3-300-16</inkml:trace>
  <inkml:trace contextRef="#ctx0" brushRef="#br0" timeOffset="-189048.43">10512 14359 491 0,'0'0'64'0,"0"0"-45"0,0 0 38 16,0 0 41-16,0 0-19 15,0 0-31-15,-6-5-31 16,-9 12-13-16,-15 12-3 16,-19 8 21-16,-21 6 4 15,-15 2-14-15,-6 5-2 16,0-2-10-16,13 1 1 16,14 0-1-16,15-1 0 15,19-3 0-15,18-3-7 16,12-2 5-16,3-1 1 15,30-5 1-15,15-2 7 0,13-1 3 16,18-1-4-16,1-7 1 16,4 3-7-16,-8-2 2 15,-18-2-2 1,-16-1-3-16,-15 2-6 0,-18-4-2 16,-9 3-20-16,-6-3 2 15,-24 4 29-15,-16 0 1 16,-8-2 1-16,-15 2 6 15,4-4 10-15,1 4 4 16,10-3 1-16,10 0 1 16,18 3-10-16,14-4-6 15,12 6-8-15,3 2 3 16,31 3 7-16,23-4 21 0,23 0 1 16,19-3-14-16,4-3-12 15,-6-6-6-15,-12-2-3 16,-15-2-55-16,-15 0-93 15,-19 0-80-15,-21-5-239 16</inkml:trace>
  <inkml:trace contextRef="#ctx0" brushRef="#br0" timeOffset="-188548.5">10318 15490 333 0,'0'0'266'16,"0"0"-238"-16,0 0 99 15,0 0 1-15,0 0-57 16,0 0-35-16,-3-10-13 16,3 10-23-16,0 4-5 0,0 11 5 15,9 5 19-15,3 8-4 16,0 1-1-16,-6 7-1 15,-3 4-10-15,-3 2-1 16,0 0 0-16,-18 2-2 16,-12-2 0-16,-6 2 0 15,-7-11 3-15,1-6 1 16,-1-10-3-16,3-10 3 16,4-7 3-16,3 0 3 15,3-15 6-15,8-15 2 0,7-5-10 16,7-8-8-16,8-4-29 15,32-8-129-15,20-3-270 16</inkml:trace>
  <inkml:trace contextRef="#ctx0" brushRef="#br0" timeOffset="-187248.22">11364 14396 424 0,'0'0'68'16,"0"0"57"-16,0 0 2 15,0 0-35-15,0 0-32 16,0 0-30-16,0 4-30 16,-3 26 2-16,-3 12-2 15,-8 11 35-15,4 3-18 16,-6 3 6-16,-4 2-15 16,-8-2-2-16,-11-4-5 15,-7-8 1-15,-9-7 2 16,-8-11 0-16,-1-12 2 0,6-7-2 15,10-7-2-15,12-3 3 16,9-7 5-16,17-12 13 16,7-8 7-16,3-2-21 15,16-1-9-15,14 3-3 16,3 4-1-16,9 10-3 16,-4 10 6-16,4 3 1 15,0 7 6-15,-3 18-5 16,1 9 5-16,-4 3 1 15,3 5 0-15,-8 0-2 16,-1 3-4-16,-4-3-1 16,0-1-2-16,-2-2-18 15,-6-3-72-15,1-7-135 16,-5-9-257-16</inkml:trace>
  <inkml:trace contextRef="#ctx0" brushRef="#br0" timeOffset="-186755.01">11619 14972 455 0,'0'0'166'0,"0"0"-159"16,0 0 61-16,0 0-18 16,0 0-45-16,0 0 40 15,-2 55 9-15,2-32 1 16,0 3-8-16,2 1-11 0,-2 3 2 16,0-1-9-16,0 1-4 15,0-4-6-15,0-3-15 16,0-2-2-16,0-4 3 15,0-4-4-15,0-7 1 16,0-2-2-16,0-1-10 16,0-3-26-16,0 0-30 15,0-10-55-15,-3-15-311 16</inkml:trace>
  <inkml:trace contextRef="#ctx0" brushRef="#br0" timeOffset="-186493.33">11695 14783 633 0,'0'0'110'0,"0"0"-108"16,0 0 6-16,0 0 16 15,0 0-23-15,0 0 13 16,-6 46-1-16,6-39-3 15,0-4-7-15,0-1 2 16,0-2 0-16,0 0 18 16,0 0 25-16,0-9-28 15,0-6-20-15,0 3-56 0,-7 2-81 16,-3 1-272 0</inkml:trace>
  <inkml:trace contextRef="#ctx0" brushRef="#br0" timeOffset="-185660.56">12368 14445 364 0,'0'0'197'0,"0"0"-193"15,0 0-2-15,0 0 2 16,0 0 67-16,0 0-20 0,-40 116-27 15,24-76-5-15,-4-1-7 16,-7 1-3-16,-4-6-6 16,-11-8-1-16,-7-3 3 15,-2-9-1-15,-8-5-1 16,6-9-2-16,1 0 1 16,10-6 3-16,10-14-1 15,15 0 5-15,8 1 8 16,6-1 14-16,3 3-12 15,0 6 1-15,12 2 18 16,9 6-31-16,7 3-3 16,5 0 17-16,0 6-2 15,2 13-8-15,3 13-2 0,-1 10-2 16,5 7 8 0,-3 8 1-16,4-2 0 0,-6-1 0 15,-1-5-11-15,-6-7-4 16,-5-3 1-16,-1-1-2 15,-5-9-9-15,1-5-48 16,-5-7-103-16,-4-8-254 16</inkml:trace>
  <inkml:trace contextRef="#ctx0" brushRef="#br0" timeOffset="-185181.2">12698 14908 432 0,'0'0'356'0,"0"0"-332"16,0 0 72-16,0 0-14 15,0 0-48-15,0 0-32 16,0 33 11-16,0-4 22 0,0 5 3 16,0-1-3-16,3 7-6 15,1 3-7-15,-1-1-13 16,0 1-1-16,-3 0-4 15,0-3-4-15,-10-1 1 16,-7-5-1-16,-2-4 4 16,-2-8-4-16,0-5 0 15,-1-10 0-15,1-7 1 16,-3 0 5-16,0-11 5 16,-1-14 0-16,4-5-1 15,6-7-10-15,6-2-6 16,9-3-55-16,6 5-71 0,22 7-132 15,14 6-493-15</inkml:trace>
  <inkml:trace contextRef="#ctx0" brushRef="#br0" timeOffset="-184138.56">13360 14347 357 0,'0'0'267'0,"0"0"-231"0,0 0 73 16,0 0 13-16,0 0-34 15,0 0-47-15,-16 7-33 16,3 19 0-16,4 7 4 16,4 7-5-16,5-1 2 15,0-2-5-15,18 0-4 16,7-8 3-16,14-3-1 16,7-7-1-16,8-9-1 15,-1-9-17-15,-1-1-27 16,-10-1 4-16,-10-19 38 0,-12-2 2 15,-7-5 0-15,-10-3-2 16,-3 1 5-16,0-1-2 16,0 7 15-16,-9 9-3 15,4 6 0-15,2 6 0 16,1 2-10-16,2 0-3 16,0 5-14-16,-1 17 0 15,1 8 14-15,0 4 5 16,0 5 0-16,0 7 2 15,3 0-1-15,8 4-4 16,2 2-1-16,-4 8 1 16,1-3 0-16,-4-2-2 15,-2-5-1-15,-4-4 1 16,0 0-9-16,-8-7-3 16,-10-4-9-16,-11-6 3 0,0-12 9 15,-11-4 7-15,1-11 2 16,-3-2 2-16,3-2 9 15,0-18 5-15,10-4 0 16,7-4-10-16,11 0-6 16,11-2-11-16,10 2-144 15,29 7-386-15</inkml:trace>
  <inkml:trace contextRef="#ctx0" brushRef="#br0" timeOffset="-183838.36">14015 15004 532 0,'0'0'133'0,"0"0"-126"16,0 0-1-16,0 0 32 15,0 0 43-15,0 0-13 16,-9 69-1-16,3-37-9 15,-1 3-15-15,1 1-22 16,0 1-3-16,-5 1-6 16,4-1 1-16,1-7-2 15,3-1-11-15,3-5 1 0,0-9-4 16,0 0-4 0,3-9-48-16,4-5-52 0,5-1-132 15,-4-5-185-15</inkml:trace>
  <inkml:trace contextRef="#ctx0" brushRef="#br0" timeOffset="-183626.93">14188 14805 694 0,'0'0'236'15,"0"0"-231"-15,0 0 64 0,0 0 8 16,0 0-45-16,0 0-25 16,-26-25-7-16,26 25-47 15,10 0-181-15,3 0-469 16</inkml:trace>
  <inkml:trace contextRef="#ctx0" brushRef="#br0" timeOffset="-182849">14539 14489 616 0,'0'0'63'16,"0"0"12"-16,0 0-1 15,0 0-65-15,0 0-5 16,0 0 18-16,-30 86-3 16,30-50 1-16,0-6-11 15,14 2-8-15,14-4 1 16,9-6-2-16,5-5 0 15,4-4-7-15,2-10-33 16,1-3-11-16,-7-3 24 16,-11-16 26-16,-4-1-2 15,-15-8 5-15,-5 3-2 16,-7 4 2-16,0-1 22 0,-3 6 19 16,-7 5-3-16,1 5-11 15,0 3-6-15,1 3 3 16,4 0-21-16,-2 6-3 15,3 14-2-15,0 6 10 16,3 7 3-16,0 7 1 16,3 6-3-16,9 6-3 15,3-1-4-15,-3-2-2 16,-5-4-2-16,-1-4 0 16,-3-1 0-16,-3-1 1 15,0 2 0-15,0-5-1 16,-6 0 0-16,-7-1 0 0,-10-2-3 15,1-5 3-15,-7-9 0 16,0-8 1-16,2-5 0 16,-2-6 3-16,6 0 2 15,5-7 5-15,4-13-1 16,10-7-10-16,4-5-23 16,21-5-102-16,21-2-168 15</inkml:trace>
  <inkml:trace contextRef="#ctx0" brushRef="#br0" timeOffset="-182437.59">15317 15073 667 0,'0'0'97'0,"0"0"-24"16,0 0 52-16,0 0-70 15,0 0-35-15,0 0-20 16,-3 13 17-16,-6 6 19 16,2 9-16-16,1-2-6 15,-1 7 0-15,4 4-1 16,0 0-8-16,-3-1 3 15,1 3-2-15,-1-3-3 0,-4-2-3 16,-2-5 2-16,-1-2-2 16,-3-4 1-16,2-6-2 15,-5-8 1-15,3-3 0 16,0-6 2-16,-4 0 6 16,1-6 4-16,0-13-3 15,-2-8-9-15,9-8-19 16,6-3-74-16,6-8-109 15,15-7-292-15</inkml:trace>
  <inkml:trace contextRef="#ctx0" brushRef="#br0" timeOffset="-181424.62">15986 14455 506 0,'0'0'43'0,"0"0"70"15,0 0 11-15,0 0-48 16,0 0-43-16,0 0-19 0,49-8 5 16,-13 8-7-16,0 0 4 15,6 10-6-15,-4 5-5 16,1 5-5-16,-3 3 2 15,-6 7-2-15,-8 4 0 16,-7 2 0-16,-7 3 0 16,-8 4-1-16,0-4 1 15,-19 2 1-15,-4-3-1 16,-10-4-1-16,-9-4 0 16,-3-11 1-16,2-6 5 15,1-6-2-15,10-7-3 16,6 0-3-16,10-3-18 15,13-17-49-15,6-6-43 0,35-4-277 16</inkml:trace>
  <inkml:trace contextRef="#ctx0" brushRef="#br0" timeOffset="-181161.33">16662 14595 211 0,'0'0'476'15,"0"0"-467"-15,0 0 62 16,0 0 10-16,0 0-34 16,0 0-11-16,-153 7-9 15,118 21 0-15,-1 9-11 16,0 3 1-16,4 6 8 0,3 3 3 16,6 1-4-16,9 0-7 15,8-2-8-15,6-7-5 16,0-4-4-16,23-4 0 15,15-7-16-15,14-2-59 16,11-11-117-16,1-7-249 16</inkml:trace>
  <inkml:trace contextRef="#ctx0" brushRef="#br0" timeOffset="-180715.45">16840 14954 420 0,'0'0'109'15,"0"0"10"-15,0 0 33 16,0 0-70-16,0 0-52 16,0 0-11-16,-7 11-1 0,1-1 21 15,0 6-21 1,2 1 13-16,1 3-14 16,-3 6 7-16,3 3-3 0,-4 4-2 15,4-2-6-15,-4 1 4 16,3-2-15-16,-2-4 10 15,1-6-11-15,4-5 0 16,1-6 5-16,0-8-6 16,0-1 3-16,0 0 5 15,0 0 7-15,0-1 13 16,0-12-28-16,0-10 0 16,0-4-73-16,6-6-115 15,3 0-223-15</inkml:trace>
  <inkml:trace contextRef="#ctx0" brushRef="#br0" timeOffset="-180429.75">16950 14780 631 0,'0'0'36'16,"0"0"-27"-16,0 0 17 0,0 0 19 15,0 0 9 1,0 0-25-16,0 19-7 16,0-19-13-16,0 0-3 0,0 0 6 15,0 0 9-15,0-6-21 16,3-7-41-16,-3-1-136 15,0 4-358-15</inkml:trace>
  <inkml:trace contextRef="#ctx0" brushRef="#br0" timeOffset="-179826.8">17411 14466 532 0,'0'0'88'15,"0"0"-49"-15,0 0 67 16,0 0-56-16,0 0-42 16,0 0 4-16,99 13 17 15,-55 3-6-15,1 4-15 16,-5 1 2-16,-4 4-8 0,-13 2-2 15,-6 0 0 1,-9 5 0-16,-4 2 0 0,-4 2 0 16,-7 3 2-16,-15 0-1 15,-4 2 3-15,-10-8-4 16,-1-4-4-16,-5-6-15 16,1-12-9-16,1-2-28 15,12-9-20-15,7 0-86 16,15-6-74-16</inkml:trace>
  <inkml:trace contextRef="#ctx0" brushRef="#br0" timeOffset="-179556.53">17912 14630 416 0,'0'0'293'16,"0"0"-282"-1,0 0 92-15,0 0-15 0,0 0-37 16,0 0-7-16,-173-5-13 16,138 30-15-16,9 6-1 15,3 9-9-15,7 5 1 16,6 4 5-16,0 2-4 16,9 1 3-16,1-5-9 15,0-8-1-15,21-2-1 16,5-5-42-16,12-5-76 15,7-10-155-15,4-4-259 0</inkml:trace>
  <inkml:trace contextRef="#ctx0" brushRef="#br0" timeOffset="-179149.61">18139 14912 387 0,'0'0'261'0,"0"0"-205"16,0 0 66-16,0 0-30 16,0 0-53-16,0 0-31 15,-10 19 19-15,2 0 27 16,3 1-30-16,-1 4-2 15,2 3-9-15,-2 2-4 16,0 1 6-16,-5 6-10 16,5 1-3-16,-1-4 2 15,-2 3-4-15,2 0 2 16,-2-6-1-16,-1-6-1 16,-1-2 0-16,-1-9-1 15,-4-3-5-15,-7-6 3 16,-7-4 0-16,-8 0 2 15,-4-14-7-15,0-8-3 0,5-5-5 16,12-5-52-16,18-3-71 16,7-4-182-16</inkml:trace>
  <inkml:trace contextRef="#ctx0" brushRef="#br0" timeOffset="-178615.37">18206 14743 372 0,'0'0'214'16,"0"0"-183"-16,0 0 84 15,0 0-24-15,0 0-62 16,0 0-29-16,-9 10 0 16,6-3 3-16,3 0-2 15,0-1-2-15,0 1-2 16,4-4 2-16,13-3-13 15,4 0 3-15,-8 0 1 16,-4-3 2-16,-8-4 5 16,-1-3-1-16,0 3-3 15,-9 1 5-15,-14-1-33 0,-7-2-154 16,1 1-356-16</inkml:trace>
  <inkml:trace contextRef="#ctx0" brushRef="#br0" timeOffset="-176864.16">1062 14194 827 0,'0'0'42'0,"0"0"-42"0,0 0-4 16,0 0-5-16,0 0 5 16,0 0 4-16,0 0 25 15,-29 219 17-15,24-147-15 16,0-2-15-16,-2 5 10 15,-4-1 7-15,1 2 0 16,-4 3-13-16,-2-3 1 16,1-7-7-16,-1-7-8 15,2-15-1-15,-2-7 2 16,7-10-1-16,0-11 2 16,-3-5-4-16,6-8 2 15,0 1 5-15,3-5 2 16,3 2 6-16,0-4-2 0,0 0-1 15,0 0-1-15,0 3-7 16,15 2-4-16,22 0 8 16,20-5 10-16,22 0-18 15,15 0-1-15,6-10-123 16,-12-12-149-16,-21-11-308 16</inkml:trace>
  <inkml:trace contextRef="#ctx0" brushRef="#br0" timeOffset="-167290.81">4874 16147 555 0,'0'0'0'0,"0"0"-6"16,0 0-6-16,0 0-23 15,0 0 18-15,0 0 17 16,0 0 2-16,-48 104 4 15,32-60-6-15,-4 0-6 16,4-2-80-16,2-15-131 0</inkml:trace>
  <inkml:trace contextRef="#ctx0" brushRef="#br0" timeOffset="-167083.36">4965 16190 375 0,'0'0'52'16,"0"0"-52"-16,0 0-18 15,0 0-2-15,0 0 20 16,0 0 2-16,165 31-2 16,-102-9 0-16,-9 4-9 0,-14 2-109 15,-20 0-126-15</inkml:trace>
  <inkml:trace contextRef="#ctx0" brushRef="#br0" timeOffset="-166854.97">5017 16249 350 0,'0'0'103'16,"0"0"-102"-16,0 0 8 15,0 0-9-15,0 0-10 0,0 0 10 16,17 90 5-16,24-18 49 16,19 8-14-16,7 15-16 15,15 8-6-15,-1 9-17 16,4 13-1-16,-15 7-140 16,-21-1-315-16</inkml:trace>
  <inkml:trace contextRef="#ctx0" brushRef="#br0" timeOffset="-147347.4">15977 15384 363 0,'-3'0'176'16,"3"0"-163"-16,0 0-6 16,0 0 67-16,0 0 13 15,0 0-27-15,0 0-24 0,0 0-20 16,0 0-11-16,0 0-3 15,0 0 3-15,0 0 10 16,0 0 6-16,0 0-4 16,0 0-3-16,0 0 0 15,0 4 20-15,0 2-15 16,0 1-4-16,0-1-1 16,0 0-9-16,0 4 6 15,0 1-3-15,0-1 0 16,0 3 0-16,0 3-5 15,3-3 8-15,-3 8-3 16,3-5 4-16,0 8-5 16,0-2 1-16,-3-1-1 0,0 1 6 15,0 1-7 1,0-4-2-16,0 2 6 0,0-5 0 16,0-3-5-16,0-2 0 15,0-2-3-15,0-2 1 16,0-4-1-16,0-2-1 15,0 0 1-15,0-1 0 16,0 0 3-16,0 0 11 16,0 0 10-16,0 0 1 15,0 0 0-15,0 0-10 16,0 0-11-16,0 0-4 16,0 0-2-16,0 0 0 0,0 0 0 15,0 0 0 1,0 0 0-16,3 0 1 0,8 0-1 15,5 0 3-15,4 0-3 16,9 0 2-16,-4 1-1 16,8-1 0-16,-4 0-1 15,2 0-1-15,7 0 0 16,3 0 1-16,-2 0-2 16,4 0 1-16,-1 0 0 15,-10 0-1-15,0 0-2 16,-8 0-1-16,-5 0 4 15,-3 0 1-15,4 0-1 16,1 0 0-16,6 0 1 0,1 0-4 16,3 0-1-1,1-1-2-15,0 1-3 0,0 0 3 16,4 0-3-16,-2 0 5 16,-2 0-4-16,3 0 1 15,1 0 4-15,0 0 2 16,3 0-1-16,-1 0-1 15,5 0 1-15,1 0 1 16,2 1 1-16,-1-1-2 16,-1 0 1-16,-2 0-3 15,1 0 1-15,-2 0 4 16,-2 0-1-16,-3 0 1 16,2 0 0-16,-1 0 0 15,1 0 1-15,4 0 0 0,-2 0-1 16,-1 0 1-16,-1 0 0 15,0-2-1-15,-1 1 0 16,-1-2 1-16,-8 0 0 16,-1 0-1-16,-4 2 0 15,-4-2 0-15,-4-2 1 16,3 4-1-16,-5 1-1 16,5 0 0-16,0 0 2 15,-5 0-2-15,2 0 1 16,2 0 0-16,-5 0 0 15,2 0 0-15,2 0 0 16,3 0 0-16,-2 0 0 16,2 0-1-16,-5 0 1 15,-2 0-3-15,-2 0 1 0,-7 0-3 16,1 0-1-16,-4 0-1 16,0 0 4-16,0 0 3 15,0 0 2-15,0 0 3 16,0 0 0-16,0 0-5 15,3 0-2-15,0 0-1 16,3 0 3-16,1 0 1 16,-2 0-1-16,-2 0 0 15,2 1 1-15,-3-1 0 16,3 2 0-16,1 1-1 16,3-3 1-16,-1 3 1 0,1-3-2 15,0 1-1 1,2 0 1-16,-2 1 0 0,-3-2 0 15,0 3 1-15,-5-3 4 16,-1 0 0-16,0 0 2 16,0 0 3-16,0 0-2 15,0 0-4-15,0 0-3 16,0 0-1-16,2 0-1 16,-2 0 0-16,3 0 1 15,-2 0 2-15,3 0-1 16,-1 0 1-16,1 0 1 15,-4 0 6-15,0 0 2 16,0 0 3-16,0 0-1 0,0 0 0 16,0 0-5-1,0 0-3-15,0 0 0 0,0 0 0 16,0 0 5 0,0 0 5-16,3-5 13 0,0-3-9 15,0-6 13-15,0-1-5 16,0-7-7-16,0-4-8 15,0-6-9-15,2 2-3 16,-2 0 0-16,-1 7 1 16,-1 4 0-16,-1 5 0 15,0 4 5-15,0 4 0 16,0 2 3-16,0 1-7 0,0-3 3 16,0 2-5-1,0 1 2-15,0-4-1 0,2 4 1 16,-2 0-1-16,0 2 0 15,0 1 4-15,0 0-3 16,0 0 0-16,0 0-2 16,0 0-1-16,0 0-2 15,0 0 1-15,0 0-5 16,0 0-14-16,-3 0-65 16,-22 0-112-16,-8-9-174 15</inkml:trace>
  <inkml:trace contextRef="#ctx0" brushRef="#br0" timeOffset="-139694.92">17064 14671 16 0,'0'0'0'16,"0"0"4"-16,0 0 29 15,0 0 30-15,0 0 0 16,0 0-18-16,0 0-13 0,-29-4 0 16,16 4-2-1,3 0-3-15,4 0 12 0,2 2-21 16,1 2-14-16,0 4-2 16,0 5-1-16,0 0 2 15,0-2 2-15,3 1-2 16,0-2 0-16,0 0-3 15,0-4 3-15,6 1 6 16,3-4 3-16,7-3 0 16,1 0-11-16,-1 0 2 15,-1 0-3-15,0 0 0 16,-9-9 3-16,0 2-1 16,-6-3-2-16,0-3 12 15,0 3-1-15,0 0 17 0,0-3-2 16,-9 5-10-16,-5-1-11 15,2 1 4-15,2 6-1 16,0-1-5-16,1 0-3 16,-2 3-3-16,2 0 1 15,2 0-1-15,1 6-2 16,-3 4 0-16,-3 4 2 16,6 2-4-16,1-5 4 15,4 1 1-15,1-2-4 16,0-3 1-16,0 2 1 15,17-5-3-15,5-1-4 16,5-3 5-16,2 0-3 0,0 0-14 16,-11-7 12-16,-3-2 11 15,-12-8 1-15,-3 5 1 16,0 1 21-16,-8-2 4 16,-11 5-12-16,-8 3-12 15,-1 1 6-15,1 4 6 16,6 0-6-16,8 0-4 15,3 4-5-15,6 6-9 16,1 6 3-16,3-2 2 16,0 2-5-16,0 0-1 15,13-2-5-15,4-1-14 16,-1-7 7-16,4-2 1 16,-5-4 9-16,-5 0 11 0,-1-10 1 15,-5-7 7-15,-2-3 2 16,-2-2 17-16,0 2 23 15,-6 3-23-15,-9 4 15 16,-1 6-19-16,-10 3-3 16,3 4-7-16,1 0-5 15,5 4-7-15,4 12-1 16,6 1-6-16,3 3 0 16,4-1-3-16,0-2-1 15,0-1-45-15,10-2-38 16,4-4-21-16,-1-6-108 15</inkml:trace>
  <inkml:trace contextRef="#ctx0" brushRef="#br0" timeOffset="-135524.68">17002 14688 117 0,'0'0'70'16,"0"0"-1"-16,0 0 32 15,0 0-45-15,0 0-7 16,0 0-22-16,0 0-1 15,0-19 4-15,0 19-3 16,0 0 6-16,0 0 5 16,0-2 4-16,0 2-2 0,0 0-22 15,0 0-5-15,0 0-7 16,0 0-5-16,0 0-1 16,-3 0-1-16,0 0-2 15,-3 0 0-15,-1 2 3 16,4 6 0-16,-2-1 5 15,3 0-5-15,2 0 1 16,0 3-1-16,0 0-1 16,10 2 1-16,9 1 2 15,1 0 0-15,6-3 1 16,-4-3-3-16,-2-4 0 16,-4 1-4-16,-2-4 3 15,-5 0 1-15,-6 0 2 0,0-4 4 16,-3-12-1-16,0-1 2 15,0-3 7-15,-6 1-7 16,-3 1-6-16,-1 1 4 16,0 2-4-16,4 5-2 15,2 6 1-15,1-2 0 16,0 6-1-16,-3-3 1 16,-2 3-4-16,2 0 1 15,-1 0 2-15,2 0-3 16,1 3-1-16,0 7-3 15,1 3 6-15,0-1 0 16,3 5 2-16,0 1 0 0,0-1 0 16,0-1 0-1,0 0 0-15,0-3-1 0,3-6-4 16,0-3-4-16,1 2-5 16,-3-6 0-16,2 0 6 15,2 0 8-15,2-7 4 16,-1-12-3-16,2 2-1 15,-8-5-1-15,0 2 0 16,0 3 1-16,0 3 0 16,0 4 1-16,-4 3 5 15,-4 1-2-15,0 6-3 16,-1 0-1-16,-2 0-3 16,-1 0 2-16,-3 13-5 0,3 1 5 15,6 1-3 1,0 3 4-16,6 1 0 0,0-2-1 15,0-1 1-15,0-3 0 16,6-2-3-16,4-1 3 16,3-7-7-16,3-3 3 15,-4 0-4-15,1 0 4 16,-4-10 0-16,-1-7 2 16,-1-2 1-16,-7 2 1 15,0-2 0-15,0 2 8 16,-7 4-1-16,-7 1 1 15,-2 3-3-15,-2 6 0 0,1 3-2 16,4 0-1-16,4 0-2 16,2 10-1-16,0 4-2 15,6 3 3-15,1 3 0 16,0 2 0-16,0-2-3 16,8 0 3-16,8-1-5 15,4-6-14-15,2-6-2 16,1-4-2-16,-3-3-11 15,-5 0 0-15,-5-13 20 16,-4-6 14-16,-6-5 12 16,0-2 9-16,0 4 4 15,-6 1-7-15,-7 5-4 16,1 4 12-16,-8 4-9 16,7 4-2-16,-3 4-11 15,0 0-3-15,5 3-1 0,2 8 0 16,3 4-3-16,6 3 2 15,0-1 0-15,0-1 1 16,6 0-7-16,4-6-4 16,5-4-15-16,2-6 10 15,-1 0-3-15,-1-3 9 16,0-13 6-16,-9 0 4 16,-3-4 2-16,-3 3 0 15,0 1 16-15,0 4 14 16,-6 7-17-16,-7 1-6 0,-3 4-8 15,-1 0-1 1,2 0-2-16,-2 0-2 0,7 7-65 16,7-1-255-1</inkml:trace>
  <inkml:trace contextRef="#ctx0" brushRef="#br0" timeOffset="-133522.49">17038 14697 14 0,'0'0'116'16,"0"0"-101"-16,0 0 20 0,0 0 28 15,0 0-29-15,0 0-17 16,0-6-13-16,0 6-4 15,0 0 0-15,0 0 0 16,0 0 3-16,0-3 39 16,0-1 25-16,0 0-12 15,0-7-40-15,0 3-7 16,-3 4 1-16,0-3-8 16,-3 4-1-16,1 3 0 15,2-3 0-15,1 3 0 16,-2 0-1-16,1 0-5 15,0 0 2-15,-1 3 3 16,1 7-1-16,-3 2 2 16,-4 5 1-16,0 4-1 0,3-1 2 15,-1 3 3-15,3-7-2 16,-1 1-3-16,6-7 2 16,0-4-2-16,0-3 0 15,0 0 3-15,3-3 4 16,5 0 14-16,4 0 3 15,1 0-5-15,-6-6-14 16,-4 6-5-16,-3 0-2 16,-3 0-84-16,-24 0-299 15</inkml:trace>
  <inkml:trace contextRef="#ctx0" brushRef="#br0" timeOffset="-117494.14">21005 13435 658 0,'0'0'59'0,"0"0"-58"16,0 0 9-16,0 0 17 0,0 0 11 16,0 0-24-16,-6-17-14 15,6 27-40-15,15 7-104 16,8 3-142-16</inkml:trace>
  <inkml:trace contextRef="#ctx0" brushRef="#br0" timeOffset="-116579.25">21806 13508 746 0,'0'0'25'16,"0"0"-25"-16,0 0-1 0,0 0-8 16,0 0-50-16,0 0-124 15,-2 42-94-15</inkml:trace>
  <inkml:trace contextRef="#ctx0" brushRef="#br1" timeOffset="-96990.22">20723 13683 677 0,'0'0'0'15,"0"0"-1"-15,0 0-116 16,0 0-47-16,0 0-68 16</inkml:trace>
  <inkml:trace contextRef="#ctx0" brushRef="#br1" timeOffset="-96134.11">21505 13690 484 0,'0'0'178'15,"0"0"-133"-15,0 0-18 16,0 0-27-16,0 0-60 16,0 0-130-16,43-1 40 15,8 23-146-15</inkml:trace>
  <inkml:trace contextRef="#ctx0" brushRef="#br1" timeOffset="-95340.83">23086 14149 958 0,'0'0'121'16,"0"0"-113"-16,0 0-8 16,0 0-10-16,0 0-111 15,0 0-190-15</inkml:trace>
  <inkml:trace contextRef="#ctx0" brushRef="#br1" timeOffset="-89681.5">19540 15813 767 0,'0'0'22'0,"0"0"-10"16,0 0 15-16,0 0 85 15,0 0-44-15,8 0-30 16,11 0-20-16,3 0-14 16,5 0-4-16,4 0 0 15,2 0-1-15,4 2 1 16,8 3-35-16,4-3-91 15,6-2-214-15</inkml:trace>
  <inkml:trace contextRef="#ctx0" brushRef="#br1" timeOffset="-89483.02">19525 16181 898 0,'0'0'0'16,"0"0"-12"-16,0 0 12 0,0 0 81 15,0 0-45 1,0 0-36-16,337-4-71 16,-216-16-290-16</inkml:trace>
  <inkml:trace contextRef="#ctx0" brushRef="#br1" timeOffset="-86610.99">20353 15477 170 0,'0'-4'72'15,"0"1"9"-15,0-3 75 16,0 2 5-16,0-2-58 16,0 2-20-16,0 1 2 15,0-1-27-15,0 4-9 16,0 0-9-16,0 0-8 15,0 0-5-15,0 0-13 16,0 0-9-16,0 0-2 16,0 0-2-16,0 0 3 0,0 0 0 15,0 0 1 1,0 0-5-16,0 0 0 0,0 0-3 16,0 0 2-16,0 0-4 15,0 1-1-15,0 12 2 16,0 3 4-16,0 8 1 15,0 5 0-15,0 6 2 16,0 9 2-16,0 3 3 16,0 3 2-16,0 2 3 15,0 7-5-15,0 0 4 16,-7 9 8-16,-3-1-10 16,-2 1-5-16,-2-3 2 15,-3-11-4-15,1-1-2 0,4-14 1 16,-2 0 0-1,4-8 0-15,4-6-2 0,3-8 3 16,1-7-1-16,2-7-1 16,0 1 0-16,0-4 5 15,0 0 18-15,0 0 23 16,0 0 0-16,0 0-9 16,0 0-8-16,0 0-10 15,3-7-9-15,12 1-11 16,12-5-1-16,8 1-4 15,5 4 5-15,5-4-4 16,-8 2-11-16,-3 3-15 0,-8 0-13 16,-10 3-2-16,-9-2-8 15,-4 4-26 1,-3-5-35-16,0-2-40 0,2-4-258 16</inkml:trace>
  <inkml:trace contextRef="#ctx0" brushRef="#br1" timeOffset="-86214.76">20856 15820 671 0,'0'0'54'0,"0"0"22"16,0 0 42-16,0 0-23 15,0 0-28-15,0 0-18 16,-5-5-12-16,6 5-19 15,23 0-6-15,14 0 0 16,12 0-1-16,11-2-5 16,4-2-6-16,-6 4 0 15,-6-2-21-15,-9 2-10 16,-9 0-14-16,-10 0-26 0,-11 0-24 16,-8 0-29-16,-6 0-106 15,-9 0-117-15</inkml:trace>
  <inkml:trace contextRef="#ctx0" brushRef="#br1" timeOffset="-85980.02">20902 16088 737 0,'0'0'23'0,"0"0"-20"15,0 0 113-15,0 0 20 0,0 0-58 16,0 0-50-16,106-24-14 16,-47 15-14-16,6 2-4 15,-4 3-32-15,-5-3-96 16,-11 1-131-16,-16 0-415 16</inkml:trace>
  <inkml:trace contextRef="#ctx0" brushRef="#br1" timeOffset="-84422.52">22661 15453 665 0,'0'0'11'16,"0"0"-6"-16,0 0 45 16,0 0 34-16,0 0-2 15,0 0-17-15,0-6-25 16,0 6-19-16,-7 0-15 15,-6 0-3 1,-13 6 4-16,-16 11 5 0,-13-1-4 16,-16 10-1-16,-3 1-5 15,5 3-1-15,10 0 0 16,11 3-1-16,13-6-1 0,10-1-2 16,10-6 1-16,9-4-3 15,6-3 0-15,0-3-2 16,11-3 7-16,20 0 1 15,21-2 6-15,12-5 1 16,12 2 0-16,1-2-8 16,-9 0-4-16,-10 2-3 15,-13 1 2-15,-17 0-3 16,-13 1-5-16,-10 2-2 16,-5 1-24-16,-8 10 14 15,-26 6 25-15,-17 1 5 16,-13 3 1-16,-8 1-5 15,4 1 3-15,10-1-1 0,9-2 4 16,17-3 2 0,12-4-3-16,10-2-4 0,10-4 3 15,0-4-1-15,26-1 7 16,29-4 28-16,28-1-8 16,19-3-4-16,12 0-26 15,-1-3-1-15,-12-5 0 16,-14 2-16-16,-20 3-31 15,-16-1-47-15,-25 4-85 16,-17 0-180-16</inkml:trace>
  <inkml:trace contextRef="#ctx0" brushRef="#br1" timeOffset="-84092.41">22558 16347 746 0,'0'0'53'0,"0"0"-51"16,0 0 36-16,0 0 30 0,0 0-50 15,0 0-16-15,0 32 5 16,-3-3 26-16,3-2-18 16,0 1-11-16,0-1 0 15,0-2 0-15,0-3-4 16,0-5-1-16,0-5-4 16,3-5-51-16,6-4-79 15,1-3-182-15</inkml:trace>
  <inkml:trace contextRef="#ctx0" brushRef="#br1" timeOffset="-83896.93">22615 16269 760 0,'0'0'93'16,"0"0"-88"-16,0 0 1 15,0 0 56-15,0 0-39 16,0 0-23-16,-19-13-9 16,19 13-64-16,8-3-221 15</inkml:trace>
  <inkml:trace contextRef="#ctx0" brushRef="#br1" timeOffset="-83333.42">23495 15341 573 0,'0'0'26'0,"0"0"-26"15,0 0 72-15,0 0 4 16,0 0-39-16,0 0-34 15,-35 40-2-15,18 5 30 16,-9 9-12-16,-2 0-4 16,-5-2-14-16,-6-6 1 15,-9-3 0-15,-8-7 2 16,-9-6-2-16,6-10 3 16,10-11-4-16,19-9 3 15,16 0 3-15,11 0 46 16,3-16 2-16,0-2-49 0,9 0 11 15,17 4 14-15,12 7-27 16,15 7-1-16,5 0 12 16,3 24-10-16,-3 6-4 15,-5 6-1-15,-13 4-4 16,-5 5 2-16,-9 1-3 16,-7-2-23-16,-2-1-58 15,-8-13-68-15,0-7-211 16</inkml:trace>
  <inkml:trace contextRef="#ctx0" brushRef="#br1" timeOffset="-83077.61">23692 15800 791 0,'0'0'11'0,"0"0"-11"16,0 0 0-16,0 0 1 16,0 0 78-16,0 0 0 15,-6 133-42-15,9-87-1 16,4 0-32-16,0-3-2 16,-1-8-2-16,1 0-27 15,-1-6-45-15,0-10-115 0,-1-6-244 16</inkml:trace>
  <inkml:trace contextRef="#ctx0" brushRef="#br1" timeOffset="-82865.13">23745 15589 882 0,'0'0'15'0,"0"0"-14"0,0 0 26 16,0 0 19-16,0 0-37 15,0 0-9-15,-10-9-39 16,10 9-159-16</inkml:trace>
  <inkml:trace contextRef="#ctx0" brushRef="#br1" timeOffset="-63736.8">498 13789 504 0,'0'0'96'16,"0"0"-96"-16,0 0-69 15,0 0 60-15,0 0 9 16,0 0 9-16,134-90 7 15,-59 77 2-15,17 0-8 16,10 2-7-16,11 3-3 16,2 1-4-16,7 3 3 15,-1 1-17-15,3 0-4 16,7 0 6-16,10 3 4 16,5-1 1-16,12-2-30 15,2 0 18-15,2 0-4 16,-4-4-19-16,-7 1-25 0,-2-5 10 15,1 1 61-15,-1 0 14 16,0 1 54-16,0 1-57 16,0 3-6-16,2 1-5 15,-2-2 0-15,-1-1 0 16,6 1-4-16,1-1-15 16,0-4-12-16,9-2 19 15,-3 0-3-15,-1 4 15 16,-8 6 0-16,-12 1 3 15,-13 2 6-15,-2 0-2 16,-10 5-7-16,-3 2-1 16,0-2-3-16,-3-1 4 15,6-1-6-15,1-3-11 0,-1 0-4 16,-3 0 1-16,-5 0-6 16,-8-10 26-16,-5 4 8 15,-3 0 25-15,-5-1 14 16,-5 7-20-16,-5 0 11 15,-9 0-14-15,2 0-24 16,-2 0 3-16,6 3-9 16,-3 4 4-16,6-4-10 15,2 1 4-15,-1-2 3 16,4 1 5-16,1 1-2 0,-7-1 2 16,2 4 9-1,1-1 4-15,4 1 3 0,1 3-6 16,1-4-10-16,7 1 2 15,0-3-1-15,10-2-1 16,1-2 0-16,-2 0-4 16,0 0 1-16,4 0 3 15,-4 4 0-15,5-4 0 16,2 0 4-16,-1 0 6 16,0 0-8-16,0 0-2 15,-5 0 3-15,5 0-1 16,-1 0-1-16,5 0-1 15,-4 0 0-15,0 0 0 16,-3 0 0-16,-3-4 4 16,4 4-4-16,-2-2 1 0,1 2 12 15,4-3-1 1,-4 2 1-16,0 1 9 0,0-3-22 16,0 3 4-16,-2 0-2 15,-4 0 2-15,-6 0 4 16,0 0 14-16,0 0-11 15,0 0 3-15,3 0-6 16,-7 0 2-16,1-4-7 16,-3 2 4-16,0 1 2 15,0-2-6-15,-3 0 2 16,3 0 1-16,-3 3 2 16,-1 0-6-16,-3 0 2 0,2 0-4 15,-1-1 2 1,-6 1-2-16,6 0 2 0,-1 0 3 15,-3-3-4-15,2 3-2 16,-4 0 6-16,1 0-5 16,7-3 0-16,4 3-1 15,2 0 1-15,4 0 0 16,3 0 3-16,0 0-3 16,4 0-1-16,-4 0 1 15,3 0 1-15,3 3-1 16,0 0 6-16,6 1-2 15,-6-1 6-15,1 0-3 16,3 4-1-16,3-4-6 0,0 3 0 16,0 5-2-1,-3-4 0-15,-3 2-5 16,-1-1 4-16,0 0 1 0,1-1 2 16,-3-3 1-16,3-4 0 15,-4 0 0-15,-3 0 0 16,0 0 9-16,-6 0-3 15,-3 0 7-15,-9 0-8 16,0 0 0 0,-9 0-3-16,-1 0-1 0,-4 0-2 15,-1 0 0-15,1 0 0 16,-4 0 0-16,0 0 0 16,-3 0 2-16,-2 0-2 15,-7 0 1-15,-1 0-1 0,-6 0 0 16,3 0 0-16,2 0-1 15,2 0 2-15,2 0-1 16,2 0 0-16,6 3 0 16,2 4-3-16,0-1 2 15,-3 1 0-15,-3 0 1 16,-7-4 0-16,-11 3 0 16,-12-5 1-16,-9-1-1 15,-9 0 2-15,-4 0 2 16,3 0 19-16,3 3-16 15,6 0-7-15,5 1-3 16,5 1 2-16,2 2-14 16,-3 0-8-16,3-4 4 15,-5 0 15-15,1 1 4 16,-3-1 1-16,1 0 0 0,-1-2-1 16,-3 2 6-16,3 0-1 15,7 0-2-15,6 3-3 16,1 0 1-16,3 1 5 15,-2-2-6-15,-10-2 2 16,-5 0-1-16,-10 4 3 16,2 3-4-16,-5-1 0 15,7 5 3-15,4-1 1 16,3 4-4-16,1 0 0 16,5 1 3-16,-1 2-3 15,2 1-1-15,-5-1 1 16,3-1 1-16,-7 1-1 0,1 0 0 15,-2-3-1-15,-5 6 0 16,3 0 1-16,7 3 8 16,-1 4-1-16,7 2-3 15,0 2-1-15,0-1-3 16,-3-1 0-16,-1-1-1 16,-3-1 1-16,-2-1 1 15,-6 1-1-15,0 0 0 16,-4-4 0-16,0-1 0 15,0 3 6-15,-1 1-6 16,0 1 1-16,-2 3 11 0,-1 0-7 16,-3 4 5-16,0-2-1 15,0-1-7-15,0 0-2 16,-4 2-2-16,-8-4 2 16,-1 1 2-16,3 0-2 15,4 1 6-15,3-2-6 16,3 1 13-16,0-2-1 15,0-2 0-15,0 1 0 16,0-1-3-16,0-2-3 16,0 3-1-16,0-3-3 15,0 1-1-15,0-1-1 16,0 2 1-16,-4-2-1 16,-2-2 0-16,-4 3 0 15,0-4 2-15,1 1-2 0,-2-1 3 16,2 2 5-16,-1-2 3 15,2 2-5-15,2 0-2 16,0 0 1-16,0 1-3 16,0-1-2-16,-1-2-1 15,-3-1 1-15,3 3 1 16,-1-3 0-16,1-2-1 16,3 1 0-16,1 3 2 15,-3 0 1-15,3 1-2 16,-1 1 1-16,-2 1 1 15,1 2-2-15,-1 1 3 16,-2 4-4-16,4 0 0 16,-2 1 2-16,-1 1-2 15,0 1 11-15,1 1-11 16,0 5 0-16,0-1 10 0,1 3 9 16,2 1-16-16,0-4 0 15,0 6 5-15,0-3 4 16,0-4-7-16,0-1 10 15,3-1-13-15,0-7 2 16,0-1-2-16,0 2-1 16,0-7 3-16,0 2-4 15,0-6 9-15,3 3-6 16,0-6 1-16,0 0 1 16,0-5-5-16,0 3 3 15,-3-8-1-15,0 3-1 16,0-6 0-16,0-1-1 0,0-3-1 15,0-2 1-15,0 2 0 16,0-3 1-16,-6 0-1 16,-17 0 0-16,-13-3 14 15,-19-7-14-15,-13-1-11 16,-16-4-2-16,-6 3 5 16,1 0 8-16,-2 1-1 15,-3 4 1-15,-10 1-3 16,-14 0-8-16,-11-2-8 15,-3 3-18-15,-8-2 23 16,-7-1 7-16,-5-4 7 16,-3 3-1-16,-11-4 0 15,1 0-2-15,-1 3 3 0,-1 3-1 16,6 3 1-16,-4 1 3 16,5 1-3-16,-11-3 3 15,-2 2-3-15,2-1-1 16,-2 1-5-16,3-4 6 15,6 4 1-15,1-5-1 16,2 4-1-16,-3-2-12 16,3-1 1-16,1 3 10 15,-1-3-1-15,0 4 3 16,3 0-1-16,2-2 5 16,3 3-2-16,-2-1-2 15,-2 3-3-15,-1-3 3 0,-8 2 1 16,-2 1-1-16,-4 0-4 15,2 0 1-15,3 0 3 16,0 0 3-16,5 0-1 16,6 0 6-16,7 0 0 15,3 4-8-15,4 1 0 16,2 3 2-16,-5-6-2 16,6 3-6-16,-1-2-4 15,5-3 2-15,3 1 8 16,1 2 1-16,4-1-1 15,0 2 0-15,2-3 0 16,1 0 8-16,3 4-2 16,2-3-6-16,2 1 0 15,1 2 0-15,-2-3-1 0,5 1 2 16,2 1-1-16,1-4 0 16,-2 3-5-16,6-3 4 15,-4 0 1-15,2 0-1 16,1 0 1-16,1 0 0 15,-3 0 0-15,-3 2 0 16,-3 0 0-16,2 4 6 16,-7-1-6-16,1 1 1 15,-8 3 1-15,2-5-2 16,-2 2-3-16,-1-2-1 16,1 2 1-16,-3-5 3 0,0 2 0 15,1 0 1 1,5 0 1-16,-3-3-2 0,3 0 0 15,2 0-1-15,1 0 1 16,6 0 0-16,3-3 0 16,2 0 4-16,4-1 0 15,4-2-2-15,1 3-2 16,7 2-1-16,0 1 1 16,0 0 3-16,3 0 1 15,3-3-8-15,4-3 0 16,4 3 4-16,2-4 1 15,5 3 0-15,0 2-1 16,4-3 0-16,1 5 4 0,8 0-2 16,-4-3-4-1,0 3 2-15,-2 0-2 0,-1 0-1 16,-2 0 1-16,2 0 2 16,3 0-1-16,0 0 5 15,0 0-4-15,1 0 0 16,2 0-1-16,3 0-3 15,-2 0 3-15,-1-4 0 16,-3 1 1-16,-5 0 0 16,0 0 0-16,-1 1-3 15,0-2 0-15,3-4 2 16,3-1 0-16,3-1-8 16,-2 0 4-16,2 0 2 15,-2 0-5-15,-1 1 8 16,1 2 0-16,-4 0 1 0,-2 1 0 15,1-2-2-15,4 3 1 16,4-5-2-16,9 3-4 16,4-3 5-16,5 0 2 15,3-3 2-15,5 0-3 16,8 2 11-16,1 2-2 16,-2-4 6-16,5 3-10 15,-5 0-5-15,0 1-8 16,-4-2-10-16,-2 5 8 15,0-5 0-15,2 4 10 16,4-1 0-16,0 1 0 16,0 3 1-16,2 1-1 15,-2-2-3-15,-6 5 3 16,3 0-2-16,-4 0 1 0,1 0 0 16,5 8 1-16,-2-4 0 15,8-2 1-15,-2-2 5 16,7 4-5-16,4-4 0 15,-2 0 2-15,3 0 1 16,2 0 3-16,-4 0-3 16,4-6 3-16,2-9 3 15,-1-3 25-15,-1-3-12 16,1-4-10-16,0-2-1 16,-2-2-1-16,0-6-10 0,-3-2 3 15,-4-2-4 1,-7-3 17-16,7-8-5 0,-4-2 1 15,1-7-5-15,6 1-3 16,-6-1 3 0,6-3-5-16,-6-4-1 0,2-1-1 15,1 6 1-15,0-2-2 16,1 6 0-16,1 3 1 16,-2 6 1-16,-1-5-2 15,-2 7 2-15,3-1-4 16,-6 1 2-16,5-1 0 15,-2-2-3-15,0 1 3 16,6 0 0-16,0-2 3 0,3 2-3 16,-1 10 1-1,4 2-1-15,0 4 0 0,0 6 0 16,0 1 0-16,3 0 0 16,1 1 0-16,-2-5 0 15,4 2 0-15,0-3-3 16,3-3-5-16,0 4 1 15,0-1-1-15,0 4 7 16,0-2 2-16,0 2 1 16,2-3-2-16,8 6-1 15,-1-4-3-15,6-3 2 16,1 1 1-16,1-4-4 16,5 1 0-16,-1-5 4 15,-6 0 1-15,1-2 1 0,-5-1 2 16,-2 3-1-16,-2 5-2 15,-1 5 2-15,-3 4-2 16,0 0 1-16,3 0 2 16,-3 4-3-16,3-2 0 15,-2 4 1-15,-2 5-1 16,4 2 0-16,-3 0-1 16,3 0-2-16,3 0 2 15,0-3-2-15,3 0 0 16,7-5 3-16,5 2-2 15,2-4 2-15,2 4-3 16,0-3 3-16,-1 2 2 16,-2 0-2-16,-1 4 0 15,4 6-2-15,1 0-18 16,2 5-55-16,8-4-75 0,6-1-120 16</inkml:trace>
  <inkml:trace contextRef="#ctx0" brushRef="#br1" timeOffset="-62243.73">18819 13864 155 0,'0'0'204'15,"0"0"-150"-15,0 0 35 16,0 0 54-16,0 0-29 15,0 0-31-15,0 0-33 16,0-2-32-16,0 24-17 16,1 12-1-16,6 12 19 0,6 4-14 15,0 2 1-15,7 1-6 16,-1-7 5-16,3-7-9 16,-1-6 4-16,-3-8-30 15,-4-7-3-15,-5-8-3 16,-6-9 1-16,-3-1 35 15,0-6 15-15,-3-21 5 16,-6-6-19-16,-6-3 3 16,4-1 30-16,4 0-13 15,1 8-5-15,6 6-5 16,0 7-1-16,0 8-3 16,6 8-7-16,3 0-5 15,12 8-2-15,5 14 1 0,6 11 5 16,0 4 1-16,-5-1-1 15,-5-10-1-15,-9-6-17 16,-7-7-13-16,-5-10-3 16,-1-3 20-16,0 0 15 15,-4-6 13-15,-12-14 1 16,0-2-11-16,2-5 31 16,8 1-3-16,6 5 3 15,0 5-17-15,6 7-11 16,11 9-6-16,9 0-2 15,3 12 1-15,3 18 2 16,1 7 1-16,-4 2-2 16,0 3 0-16,-6-5-9 15,-3-4-52-15,3-6-57 16,-4-11-114-16,2-13-160 0</inkml:trace>
  <inkml:trace contextRef="#ctx0" brushRef="#br1" timeOffset="-62055.32">19330 14040 533 0,'0'0'154'0,"0"0"-137"15,0 0 47-15,0 0-12 16,0 0-52-16,0 0 12 16,-19 46 16-16,21 0 12 0,14 4-34 15,4-1-6 1,5 0-26-16,5-5-69 0,0-9-135 15,-4-8-121-15</inkml:trace>
  <inkml:trace contextRef="#ctx0" brushRef="#br1" timeOffset="-61867.8">19346 13854 785 0,'0'0'15'0,"0"0"-13"16,0 0-1-16,0 0-1 15,0 0-12-15,0 0-69 0,7 30-35 16,19-10-135-16</inkml:trace>
  <inkml:trace contextRef="#ctx0" brushRef="#br1" timeOffset="-61489.13">19512 14030 538 0,'0'0'227'16,"0"0"-227"-16,0 0-37 16,0 0 37-16,0 0 27 15,0 0-3-15,32 188-15 0,-9-141-1 16,-4-8-8-1,-4-3-7-15,0-10-27 0,-9-9-21 16,-6-10 7-16,0-4-8 16,0-3 56-16,-3-10 6 15,-15-12 2-15,1-8 6 16,3-1 38-16,0-8-8 16,9 2-23-16,5 2-13 15,0 8-5-15,2 8 13 16,12 8 4-16,5 9-13 15,0 2-1-15,4 0-4 16,3 22 5-16,-2 5-2 16,2 9 0-16,-7-1-5 0,0 2 0 15,1-4-4-15,-7-3-37 16,0-7-70-16,-3-10-169 16</inkml:trace>
  <inkml:trace contextRef="#ctx0" brushRef="#br1" timeOffset="-61280.66">19820 14086 495 0,'0'0'200'16,"0"0"-200"-16,0 0 0 0,0 0 33 15,0 0 30-15,0 0-34 16,20 151-5-16,-4-106-17 15,2 0-7-15,3-3-47 16,-9-8-157-16,-1-11-147 16</inkml:trace>
  <inkml:trace contextRef="#ctx0" brushRef="#br1" timeOffset="-61090.17">19810 13927 627 0,'0'0'137'0,"0"0"-106"0,0 0 24 15,0 0-20-15,0 0-35 16,0 0-7-16,-20-19-34 16,37 32-65-16,6 3-52 15,6 1-145-15</inkml:trace>
  <inkml:trace contextRef="#ctx0" brushRef="#br1" timeOffset="-59566.15">20054 14093 255 0,'0'0'109'0,"0"0"-93"16,0 0 56-16,0 0 17 16,0 0-2-16,0 0-8 15,-7-14-33-15,7 14-46 16,0 14-4-16,0 10 4 16,3 8 5-16,3 1 3 15,0 0 0-15,1 0-4 16,1 1 0-16,1-1-4 15,1-8 0-15,0-4-3 16,-4-6-16-16,1-5-4 16,-7-7-19-16,0-3 8 15,0 0 34-15,0-13 35 16,0-13-33-16,-10 0-1 16,4-4 4-16,3 1-1 0,0 1 12 15,3 6-11-15,0 1 8 16,0 9 2-16,0 5-15 15,5 7-2 1,2 0-10-16,6 7 12 0,1 12 0 16,4 8 0-16,2 3 0 15,-8-3-1-15,-1-8-4 16,-6-3-18-16,-4-9-2 16,-1-7-17-16,0 0 13 15,0-3 29-15,-7-14 16 16,-8-10-11-16,8-1 22 15,-2 0 29-15,5-2-11 0,4 8-26 16,0 6-8-16,7 7 1 16,8 7-10-16,4 2-1 15,6 10 3-15,4 17 2 16,0 9 0-16,0 4-6 16,-4 0 0-16,-2-1-9 15,-3-7-55-15,3-5-78 16,-8-12-66-16,1-13-152 15</inkml:trace>
  <inkml:trace contextRef="#ctx0" brushRef="#br1" timeOffset="-59377.65">20436 14112 453 0,'0'0'135'0,"0"0"-135"0,0 0 0 16,0 0 22-16,0 0 67 15,0 0-39-15,-10 133-5 16,17-88-31-16,7 5-14 16,1-7 0-16,-1-3-59 15,-1-8-96-15,-3-11-120 16</inkml:trace>
  <inkml:trace contextRef="#ctx0" brushRef="#br1" timeOffset="-59190.15">20332 13991 659 0,'0'0'81'16,"0"0"-59"-16,0 0 4 16,0 0-23-16,0 0-3 15,0 0-27-15,14-18-89 16,16 25-73-16,3 3-123 15</inkml:trace>
  <inkml:trace contextRef="#ctx0" brushRef="#br1" timeOffset="-58464.55">20614 14069 142 0,'0'0'565'15,"0"0"-552"-15,0 0-4 16,0 0 24-16,0 0-11 16,0 0-15-16,79-16-6 15,-42 16-1-15,1 7 0 16,-9 6-18-16,-9 3-45 16,-13-3-25-16,-7 4 2 15,0-1 29-15,-22 4 13 16,-5 0 25-16,-12-4-9 15,3-3 8-15,7 1 12 16,3-1-2-16,16 1-9 0,4 2-7 16,6-5-3-16,3 4 10 15,16-2 19-15,7 2 0 16,5-3 8-16,0 1 7 16,-2-3 0-16,-3 6-1 15,0-2 2-15,-9 6-5 16,-2 0 5-16,-1 0 5 15,-7 2 0-15,-4-2-7 16,-3 3-11-16,0-2 5 16,0 1-6-16,-10 1 5 15,-8-6-3-15,0-3-4 16,2-4 2-16,-5-4 8 16,4-6 29-16,-1 0 53 15,3-13-5-15,2-11-40 0,9-6 6 16,4-3-1-1,9-3-29-15,24-3-22 0,6-1-1 16,10-4-1-16,-3 0-22 16,-2-4-3-16,-1-1 4 15,-7-3 14-15,-6-2-8 16,-10 2 3-16,-8-1 0 16,-12 10 13-16,0 6 5 15,0 8 33-15,-14 10 2 16,1 6-5-16,0 5-7 15,-3 8-10-15,2 0-13 16,2 8-5-16,-4 21 1 0,8 13 0 16,3 15 26-16,5 9-10 15,0 4 6-15,16-2-11 16,7 1-12-16,9-9-1 16,3-11-57-16,5-9-110 15,4-16-206-15</inkml:trace>
  <inkml:trace contextRef="#ctx0" brushRef="#br1" timeOffset="-58296.99">21272 14132 651 0,'0'0'296'0,"0"0"-296"0,0 0-11 16,0 0-6-16,0 0-51 15,0 0-148-15,-14 23-419 16</inkml:trace>
  <inkml:trace contextRef="#ctx0" brushRef="#br1" timeOffset="-53628.14">24355 15605 235 0,'-1'0'178'16,"-1"0"-165"-16,2 0 3 16,-1 0 93-16,-1 0-5 15,2 0-22-15,0 0-17 16,0 0-23-16,0 0-16 15,0 0 0-15,0 0 5 16,0 0 7-16,8-3-7 16,16-1-11-16,13-3-16 15,11 2-1-15,4-1 0 16,2 2-3-16,-9-3-2 16,-8 4 2-16,-13 0 0 0,-12 1-1 15,-9 2 1-15,-3 0 0 16,0 0-4-16,0 0 2 15,-17 0 1-15,-11 0 1 16,-8 5 4-16,-3-1 0 16,5-1 0-16,9 0-1 15,13-3 4-15,3 0-4 16,9 3-1-16,0-3 2 16,0 0-1-16,0 0-1 15,0 0 1-15,18 0-1 16,7 0 5-16,9 0 6 0,4 0-7 15,-2 0-5 1,-5 0-1-16,-7 0 0 0,-7 0-7 16,0 0-30-16,2 0-67 15,7 0-143-15,-5-8-347 16</inkml:trace>
  <inkml:trace contextRef="#ctx0" brushRef="#br1" timeOffset="-53261.11">25176 15024 518 0,'0'0'160'0,"0"0"-113"16,0 0 21-16,0 0 20 15,0 0-16-15,0 0-32 16,-16-26-30-16,16 43-8 16,0 15 6-16,0 8 26 15,1 13-4-15,5 6 4 0,-1 4-13 16,-2 2-3-16,1-6-8 15,-4-1-10-15,0-5-2 16,0-3-4-16,0-8-43 16,0-6-45-1,0-7-79-15,7-8-223 0</inkml:trace>
  <inkml:trace contextRef="#ctx0" brushRef="#br1" timeOffset="-52938.98">24954 15833 327 0,'0'0'54'0,"0"0"-51"16,0 0 108-16,0 0 46 16,0 0-32-16,0 0-34 15,57 1 0-15,-16-11-38 16,10-1-38-16,6-2-10 16,1-2-5-16,3 3 0 15,0 0-5-15,-3 2-51 16,-7 3-54-16,-6 4-100 0,-12-2-181 15</inkml:trace>
  <inkml:trace contextRef="#ctx0" brushRef="#br1" timeOffset="-52444.57">25158 16022 277 0,'0'0'319'0,"0"0"-315"16,0 0 26-16,0 0 89 16,0 0-32-16,0 0-42 0,99-30-16 15,-57 26 2-15,4 1-16 16,-6 3-12-16,-1 0-3 15,-14 0-2-15,-6 7 1 16,-8 6-3-16,-8 9-8 16,-3 5 3-16,-1 7 6 15,-22 1 3-15,-11 2 0 16,-12 4-1-16,-10 1-1 16,-6-2-9-16,-2-8-15 15,4-6 18-15,6-11 0 0,14-6 3 16,10-9 0-16,9 0 10 15,11-9 4-15,7-6 2 16,3 0-2-16,0 4 14 16,13 2 3-16,10 5-20 15,8 4 0-15,6 0 7 16,9 3 3-16,2 11 3 16,4 3-9-16,-4-1-7 15,-5-2-3-15,-1-1-35 16,0-8-78-16,-6-5-171 15</inkml:trace>
  <inkml:trace contextRef="#ctx0" brushRef="#br1" timeOffset="-51256.24">26209 15368 317 0,'0'0'38'0,"0"0"42"15,0 0 38-15,0 0 2 16,0 0-28-16,0 0-18 16,0 0-25-16,6-17-21 15,-6 17-27-15,0 0-1 16,-17 3-9-16,-13 10 9 16,-14 6 3-16,-11 6-2 15,-7-2 3-15,0 0-4 16,5 3 0-16,4 0 0 15,12-3 1-15,2-3-1 16,12-2 1-16,9-5-1 16,9-3 0-16,5-4-1 0,4 0-2 15,0-2 3 1,7-1 2-16,19 3 7 0,12-5 2 16,10 2-5-1,9 3-1-15,1-5-5 0,0 5-5 16,-3 0-6-16,-5 1-3 15,-7-1-3-15,-12-1-1 16,-13 1 1-16,-8-2 2 16,-10 2-8-16,0 4-4 15,-14 2 16-15,-16 6 11 16,-11-2 2-16,-6 1 0 16,-1 0-2-16,0 1-1 15,5 2 1-15,6-3 4 16,1-3 3-16,6 2-5 0,6-3 8 15,5 3 3 1,5-6-4-16,6-3-1 0,5-3-6 16,3-1 2-16,0-1-1 15,11 2 5-15,24-4 10 16,16 0 14-16,20 0-16 16,11 4-7-16,8-4-9 15,-2 0 0-15,-6 0 1 16,-11 0 0-16,-11 0-1 15,-15 0 0-15,-18 0 1 16,-11 0-1-16,-13 0-3 16,-3 0 1-16,0 0-21 15,-6 0-54-15,-18 0-162 16</inkml:trace>
  <inkml:trace contextRef="#ctx0" brushRef="#br1" timeOffset="-50798.93">26073 16180 430 0,'0'0'254'0,"0"0"-250"15,0 0 53-15,0 0 1 16,0 0-42-16,0 0-15 16,-9 26 21-16,9 2 38 15,0 1-41-15,0 3 7 0,0 0-7 16,0 0-3-16,0-2-5 16,0-8-8-16,0-2 1 15,0-6-4-15,0-5-6 16,0-2-40-16,3-7-61 15,7 0-126-15,-2-7-147 16</inkml:trace>
  <inkml:trace contextRef="#ctx0" brushRef="#br1" timeOffset="-50429.92">26097 16077 775 0,'0'0'46'16,"0"0"-39"-16,0 0 67 0,0 0-6 15,0 0-49-15,0 0-19 16,-5-9-26-16,5 7-95 15,0-3-280-15</inkml:trace>
  <inkml:trace contextRef="#ctx0" brushRef="#br1" timeOffset="-49428.41">27120 15241 124 0,'0'0'302'16,"0"0"-274"-16,0 0 69 15,0 0 24-15,0 0-26 16,0 0-44-16,0-23-30 16,0 23-21-16,-12 4 0 15,-11 9 0-15,-12 10 0 16,-11 2 0-16,-8 1 2 15,-4 3-2-15,0 0 0 16,4 1 0-16,5-6 2 16,7-1-2-16,10-3 0 15,12-4-1-15,9-6 1 16,10-3-1-16,1-2-3 0,6 0 4 16,22-3 11-16,12 1 3 15,11 4-2-15,3-4-6 16,1 4-6-16,-3 0 1 15,-8 0-1-15,-9 2 0 16,-9-2-3-16,-10 0-2 16,-10-3-5-16,-4 2-1 15,-2 4-11-15,0 2 3 16,-20 5 13-16,-11 0 6 16,-9 3 0-16,-5 0 3 15,0-1-3-15,5-5 0 0,5 2 0 16,7-2 2-1,6-1-1-15,4 2 0 0,9-3 0 16,6-2 3-16,3-2 2 16,0 2 5-16,19-4 7 15,18 2 20-15,20-1 0 16,15-1-10-16,11-3-19 16,1-3-9-16,-9 0 0 15,-14 0 0-15,-15 0-14 16,-10 1-8-16,-17 2-18 15,-6 0-58-15,-13 0-159 16</inkml:trace>
  <inkml:trace contextRef="#ctx0" brushRef="#br1" timeOffset="-48990.57">26981 16111 526 0,'0'0'155'0,"0"0"-144"16,0 0 59-16,0 0 48 15,0 0-45-15,0 0-33 16,20-10-14-16,-16 10-14 0,4 12-7 15,2 5-4 1,-1 4 3-16,-1 8 5 0,-4 4-7 16,-2 5 3-1,-2-1 2-15,0 0-7 0,-2 0 3 16,-10-4-2 0,-4 0 0-16,-2-7-1 0,-3 0 0 15,0-9 4-15,0-5-2 16,-4-1 3-16,-2-10 5 15,-3-1 8-15,0 0-1 16,2-10-4-16,4-11-5 16,6-4 4-16,6-6-12 15,9-5-13-15,3-5-46 16,12-1-66-16,22-3-132 0</inkml:trace>
  <inkml:trace contextRef="#ctx0" brushRef="#br1" timeOffset="-47592.72">27899 15373 381 0,'0'0'304'0,"0"0"-285"16,0 0 10-16,0 0 10 16,0 0-16-16,0 0-17 15,0-12-6-15,-5 30-7 16,-11 4 7-16,-4 2 0 15,-8 1 1-15,-6-2 3 16,-9 1-3-16,-9-5 7 16,-7-3-4-16,-6-5 4 15,2-2 4-15,12-9-9 16,15 0 8-16,17 0 16 16,11 0 9-16,8 0 11 15,0 0-19-15,0-3-17 16,13 1 1-16,6 2-7 15,4 0-5-15,3 5-1 0,4 12 1 16,1 7 3-16,4 5 11 16,3 1-3-16,3 3 1 15,-2-3-5-15,-2 3-6 16,0-4-1-16,-6-2-21 16,1-1-59-16,-4-9-113 15,-7-12-259-15</inkml:trace>
  <inkml:trace contextRef="#ctx0" brushRef="#br1" timeOffset="-47231.7">28039 15672 665 0,'0'0'55'0,"0"0"-53"16,0 0 61-16,0 0-1 16,0 0-38-16,0 0-14 15,0 15 2-15,0 4 34 0,0 6-9 16,0 2-17-1,4 0 1-15,-2 3-5 0,1-1-10 16,-3-1-4-16,3-1-1 16,0-4-1-16,2-7 0 15,-2-1-21-15,3-6-30 16,-1-3-58-16,0-6-38 16,-4 0-152-16</inkml:trace>
  <inkml:trace contextRef="#ctx0" brushRef="#br1" timeOffset="-46137.47">28490 15322 436 0,'0'0'72'0,"0"0"1"16,0 0 34-16,0 0-24 0,0 0-54 16,0 0-24-1,0 5-3-15,0 15-2 0,-2 6 14 16,-10 2-9-16,-7 5-4 16,-8-4 0-16,-10-2 6 15,-11-1-7-15,-7-6 1 16,-4-3-2-16,3-4 1 15,13-9 0-15,16-4 0 16,12 0 1-16,9 0 8 16,6-11 8-16,0-1-7 15,3-3-6-15,19 5 19 16,6 1-13-16,7 8-7 16,4 1 1-16,-3 0 2 15,-1 14-3-15,2 9 1 16,-1 4 9-16,2 9 4 0,-2 1-4 15,-7 1-9-15,-2-1-4 16,-3 0-2-16,-7-4-24 16,-1 3-62-16,-4-9-95 15,-3-8-258-15</inkml:trace>
  <inkml:trace contextRef="#ctx0" brushRef="#br1" timeOffset="-45708.62">28799 15602 415 0,'0'0'215'16,"0"0"-207"-16,0 0 43 15,0 0 15-15,0 0-38 16,0 0-24-16,1 23 44 16,7 0-3-16,2 4-22 15,-3 2-15-15,-1 4-3 16,-4 5-1-16,-2 2 3 15,0-1-5-15,-2-2-2 0,-11-2 0 16,-5-8-1-16,0-5-5 16,-4-9-9-16,-2-9 13 15,-1-4-4-15,-1-7 4 16,1-19-3-16,1-7-9 16,9-7-27-16,12-6-42 15,3 0-117-15,16 6-149 16</inkml:trace>
  <inkml:trace contextRef="#ctx0" brushRef="#br1" timeOffset="-44742.52">29191 15283 262 0,'0'0'336'15,"0"0"-321"-15,0 0-9 16,0 0 26-16,0 0-24 16,0 0 47-16,-18 64-2 15,18-38-17-15,0 4-24 0,3-6-9 16,15-1-3-1,1-6 0-15,5-7 0 16,8-7-1-16,2-3-20 0,1 0 3 16,-5-13 12-16,-10-7 6 15,-5-2 4 1,-11-2 0-16,-4-4 3 0,0 6 26 16,0 2-11-16,-3 7-12 15,2 4 9-15,-2 8 0 16,3 1-3-16,0 0-15 15,0 0-1-15,0 14-11 16,0 8 11-16,0 11 16 0,7 1-7 16,2 2-1-16,-3 7-2 15,4-1-5-15,-3 2 0 16,0-2-1-16,-2-1 0 16,-4-3-1-16,-1-4-6 15,0-4-11-15,-1-6 0 16,-11-5-5-16,-5-6 13 15,4-8 3-15,-8-5 7 16,-4 0 5-16,0-5 7 16,-3-12 1-16,6-6 3 15,6 0-16-15,8 0-14 16,8-2-79-16,8 6-212 16</inkml:trace>
  <inkml:trace contextRef="#ctx0" brushRef="#br1" timeOffset="-44425.37">29667 15773 382 0,'0'0'28'15,"0"0"61"-15,0 0 52 16,0 0-20-16,0 0-50 16,0 0-36-16,-9 116-1 0,7-96-14 15,1 0-11 1,1-1-4-16,-2-5-1 0,1-1-2 16,1-3-2-16,0-3-3 15,-2-3-21-15,2-1-45 16,-1 0-42-16,-1-3-136 15,2 0-104-15</inkml:trace>
  <inkml:trace contextRef="#ctx0" brushRef="#br1" timeOffset="-43366.71">29871 15238 401 0,'0'0'138'0,"0"0"-136"16,0 0 19-16,0 0 79 0,0 0-33 16,0 0-28-16,-17 139-19 15,17-105-3-15,8-5-15 16,10-2-4-16,8-8-2 15,5-3-6-15,2-9-19 16,1-7-19-16,-4 0 1 16,-3-7 40-16,-7-12 7 15,-7-4 7-15,-7-3-3 16,-6 3 4-16,0-4 1 16,0 7 34-16,-6 3-21 15,0 4-3-15,1 10 9 16,3 3-9-16,2 0-12 15,-1 0-7-15,-1 16-10 0,1 8 10 16,-1 3 16-16,2 9 3 16,0-3-14-1,0 3 12-15,0 2-11 0,0 0 0 16,-2-2 1-16,-1 1-7 16,1-2-2-16,-2-1 2 15,1-1 0-15,-2 0-8 16,1-3-7-16,-4-7-4 15,-2-4-10-15,-2-6 3 16,-3-6 9-16,-2-7 10 0,-5 0 7 16,2-13 6-1,1-10-6-15,9-3-6 0,10-4-46 16,0 1-202-16</inkml:trace>
  <inkml:trace contextRef="#ctx0" brushRef="#br1" timeOffset="-43083.43">30340 15641 612 0,'0'0'227'15,"0"0"-222"-15,0 0 34 16,0 0 25-16,0 0-40 0,0 0 24 15,0 57-10-15,0-29-13 16,0 7-15-16,0 1-5 16,0 4 2-16,-5-1-7 15,-4 3 0-15,-2-1 1 16,-2-4-1-16,-1-7-11 16,3-5-36-16,-1-8-49 15,-3-12-91-15,2-5-241 16</inkml:trace>
  <inkml:trace contextRef="#ctx0" brushRef="#br1" timeOffset="-39282.82">30878 15086 260 0,'0'0'65'16,"0"0"11"-16,0 0 44 15,0 0 11-15,0 0-36 16,0 0-21-16,0 0-14 16,31-20-2-16,-26 17-14 15,0 3-3-15,-5-2-4 16,0 2 4-16,0 0-6 15,0 0-9-15,0 0-3 16,0 0-1-16,0 0-4 16,0-3 1-16,0 3-5 0,0 0-12 15,0 0-2-15,0 0-3 16,0 0-8-16,-7 8 2 16,-3 6 7-16,0 4 1 15,-1 1 1-15,-4 7-1 16,0-3 1-16,-2 4 0 15,-6 2 0-15,1 0 0 16,-4-1 0-16,-3 2 2 16,3-2-2-16,1-1 1 15,5-3-1-15,3-1-2 16,1-4 2-16,2-2 0 16,2 3 0-16,0-4 0 15,3 0 1-15,0 1-1 0,-1-1 0 16,1-1 0-16,3-6 0 15,1 1 0-15,2-6 0 16,1-1 0-16,2-3 2 16,0 0-1-16,0 0 3 15,0 0 5-15,0 0 2 16,0 0 6-16,0 0 9 16,0 0 1-16,0 0-6 15,0-3-6-15,0 2-12 16,0-2-3-16,0-2 0 15,0 4-1-15,2 1-4 16,-1 0 4-16,-1 0 1 16,0 0-1-16,0 0-4 15,0 0 0-15,2 0-1 0,1 0-2 16,2 3 1-16,4 5 7 16,2 4-1-16,4 3 1 15,5 2 2-15,2 3 3 16,-1-1-1-16,3 2-4 15,0-2 2-15,-3 2-2 16,-2-5 0-16,-3 4 0 16,-2-1 0-16,-2 4 1 15,3-1-1-15,-2 3-3 16,2 1 3-16,-1 1 2 16,2 2-2-16,-1 2 0 15,1-5-3-15,-1 0 4 16,-2 0-2-16,0-6 2 0,0 2-1 15,-4 0 2-15,1 1-2 16,5-3-2-16,-1 2 1 16,0-5 2-16,2 0 2 15,-2-2-2-15,-2-5 0 16,-4-6 2-16,-3-1-3 16,-5 0 4-16,0-3-2 15,0 0 2-15,0 0 0 16,0 0-3-16,0 0-1 15,0 0-18-15,0 0-42 16,0 0-67-16,1 0-92 16,5-13-243-16</inkml:trace>
  <inkml:trace contextRef="#ctx0" brushRef="#br1" timeOffset="-38727.32">31120 15241 154 0,'0'0'241'16,"0"0"-190"-16,0 0 85 15,0 0-7-15,0 0-46 16,0 0-36-16,3-10-21 15,13 10-10-15,11 10 25 16,5 0-10-16,-1 5-15 0,-3-2-9 16,-4 3-6-16,-4 1-1 15,-4 5-1-15,-6 5 1 16,-3-2-1-16,-7 4-5 16,0 3 5-16,-3 1 1 15,-11-4 2-15,-4 3-1 16,0-3-1-16,-3-1-7 15,1-7-8-15,-2-5-1 16,-1-3-5-16,-1-7 17 16,0-6 4-16,1 0 0 15,3 0 4-15,3-13-4 16,10-6-8-16,7-4-33 16,11 3-101-16,25-3-192 15</inkml:trace>
  <inkml:trace contextRef="#ctx0" brushRef="#br1" timeOffset="-38443.04">31493 15415 263 0,'0'0'189'16,"0"0"-159"-16,0 0 75 15,0 0 10-15,0 0-33 16,0 0-33-16,-12-24-24 15,3 24-21-15,-7 16-3 16,-4 2 5-16,-4 7 22 16,2 2 11-16,4 3 2 0,2 4-17 15,7 4-12 1,4-2-5-16,5 1-6 0,0-4-1 16,6-3 0-16,15-1-2 15,5-3-48-15,5-6-61 16,4-7-105-16,0-7-339 15</inkml:trace>
  <inkml:trace contextRef="#ctx0" brushRef="#br1" timeOffset="-38130.27">31678 15687 141 0,'0'0'431'16,"0"0"-402"-16,0 0-3 16,0 0 51-16,0 0 24 15,0 0-41-15,-15 54-15 16,14-30-16-16,-1 5-16 15,1 7-10-15,1-4-2 16,0 2-1-16,0-1-1 16,0-4-33-16,0-4-33 15,0-12-67-15,0-4-164 0</inkml:trace>
  <inkml:trace contextRef="#ctx0" brushRef="#br1" timeOffset="-37912.38">31759 15512 762 0,'0'0'22'0,"0"0"3"16,0 0 42-16,0 0-23 0,0 0-34 15,0 0-10-15,-11-26-54 16,11 23-203-16</inkml:trace>
  <inkml:trace contextRef="#ctx0" brushRef="#br1" timeOffset="-37120.79">32064 15560 260 0,'0'0'380'16,"0"0"-343"-16,0 0 29 15,0 0 18-15,0 0-40 16,0 0-33-16,-3-24 0 16,0 24-11-16,0 3-12 15,-1 7 2-15,-1 0 8 0,5 1 1 16,0-2 0-16,0-2-5 16,0 0-17-16,0-5-12 15,5-2-8-15,-1 0 40 16,2 0 3-16,-4-6 6 15,-2-4-6-15,0-3 2 16,0 3 12-16,0 3 15 16,0-1-5-16,0 6-2 15,0 2 5-15,0 0-21 16,0 0-6-16,0 0-14 16,0 0 2-16,0 4 5 15,0 5-17-15,1-5 1 16,4-1 5-16,-3-2 8 0,1-1 10 15,-3 0 3-15,0 0 16 16,2-1 0-16,0-9 0 16,-1 2-16-16,-1-1-3 15,0-1-49-15,0-3-108 16,0-2-386-16</inkml:trace>
  <inkml:trace contextRef="#ctx0" brushRef="#br1" timeOffset="-36309">32496 15248 20 0,'0'0'30'0,"0"0"-30"16,0 0-2-16,0 0 2 0,0 0 0 15,0 0 2-15,-3-7 20 16,1 7 12-16,1 0 11 16,-1 0 16-16,2 0 27 15,-1 0-5-15,1 0-29 16,0 0-3-16,-2 0 6 16,1-3-15-16,-1 3-31 15,0 0-11-15,1 0-4 16,-1 0-19-16,0 0-67 15,-1 0-84-15</inkml:trace>
  <inkml:trace contextRef="#ctx0" brushRef="#br1" timeOffset="-35927.19">32327 15248 207 0,'0'0'319'16,"0"0"-276"-16,0 0 18 15,0 0 38-15,0 0-21 16,0 0-49-16,84-5-15 16,-53 20 1-16,0 6-7 15,-1-1-4-15,-6 6-4 0,-6-4-1 16,-8 4 1-16,-4 2-2 15,-6 1 2 1,0 1-2-16,0 3-3 0,-9-3 5 16,-7 3-2-16,-2 2 4 15,-3-1-4-15,-3-5-18 16,-1-8-29-16,-5-7-4 16,0-9 13-16,3-5 22 15,5 0 0-15,3-7 0 16,8-11-22-16,10-6-44 15,1-2-22-15,19 2-44 16</inkml:trace>
  <inkml:trace contextRef="#ctx0" brushRef="#br1" timeOffset="-35643.96">32695 15426 433 0,'0'0'94'16,"0"0"-13"-16,0 0 25 16,0 0-4-16,0 0-42 15,0 0-30-15,-23-23-27 16,3 31-1-16,-5 11 5 16,-2 8 12-16,-2 0-4 15,0 5 9-15,2 4-8 0,3 2-3 16,5 0-11-16,7-1-2 15,7 0 0-15,5-5-6 16,0-3-43-16,24 1-76 16,9-6-113-16,7-8-302 15</inkml:trace>
  <inkml:trace contextRef="#ctx0" brushRef="#br1" timeOffset="-35259.96">32830 15716 559 0,'0'0'93'0,"0"0"-64"15,0 0 76-15,0 0-20 16,0 0-56-16,0 0-23 15,0 10 18-15,0 12 37 16,0 0-39-16,0 5-5 16,-3 3-10-16,0 2-2 15,-3 5-1-15,-3 0-2 16,0-2 1-16,-2-4-2 16,0-3 0-16,-1-1-2 0,-2-10-7 15,2-4-11-15,2-7 7 16,-3-6 3-16,-1 0 1 15,-5-6 7-15,-3-14-12 16,2-10-10-16,4-2-28 16,8-8-39-16,8 0-215 15,8-2-61-15</inkml:trace>
  <inkml:trace contextRef="#ctx0" brushRef="#br1" timeOffset="-34742.85">32924 15576 188 0,'0'0'233'0,"0"0"-205"16,0 0 81-16,0 0-10 15,0 0-57-15,0 0-23 16,-36-7-4-16,33 9-15 16,3 6-1-16,0-6 0 15,0 3 1-15,0-5 0 16,0 0 3-16,0 3 2 15,0-3 8-15,0 0 9 16,0 0 12-16,0-3 6 16,0-3-40-16,0-1-2 15,-2 0-5-15,-1 1-45 16,0 2-80-16,3-3-142 0</inkml:trace>
  <inkml:trace contextRef="#ctx0" brushRef="#br1" timeOffset="-33828.4">32949 15070 207 0,'0'0'177'16,"0"0"-137"-16,0 0 23 15,0 0 22-15,0 0-20 16,0 0-31-16,-6 3 12 0,6 17 7 16,2 3 13-16,13 8-22 15,4 1-10-15,2 2-8 16,1 4-9-16,2 6-2 16,0-2-1-16,-3 2-3 15,-3-2-11-15,-1-1 0 16,-3-2-1-16,-3-1 3 15,0-3-2-15,-3-3 0 16,-2-3-1-16,-4-1 0 16,-2 1-2-16,0-2 3 15,0-3 1-15,1 4-1 16,1-4 1-16,2-1-1 16,2 0-1-16,1-7 0 15,4 4-3-15,0-8-5 16,-4 2 0-16,0-6 6 0,-1-3 3 15,-3-1 1-15,1-4 1 16,-2 0 3-16,-2 0-1 16,0 0 2-16,0 0 3 15,0 0 1-15,0 0 2 16,0 0-2-16,0 0-6 16,0 0-2-16,1 0 4 15,1 0-3-15,-2 0 2 16,0 0 5-16,0 0 2 15,0 0 2-15,0 0-2 16,0 0-8-16,0 0-4 16,0 11-9-16,-2 4 6 0,-11 9 3 15,0 1 5 1,-8 9 0-16,-4 1 0 0,-2 7-4 16,-6 1 6-16,-3 5-4 15,-4 6-1-15,-1 1-1 16,-2 2-1-16,4-7 1 15,5-7 0-15,4-4 7 16,9-6 0-16,6-6 18 16,5-5 4-16,2-4-8 15,5-6 0-15,2-2-2 16,1-7-5-16,0-3-5 16,0 0-3-16,0 0-7 15,0 0-5-15,0-9-94 0,0-11-240 16</inkml:trace>
  <inkml:trace contextRef="#ctx0" brushRef="#br1" timeOffset="-25160.45">19927 14673 210 0,'0'0'67'16,"0"0"-50"-16,0 0 0 16,0 0 16-16,0 0 18 15,0 0 8-15,0 0 11 16,-20 77 7-16,20-41 7 16,-2 4-38-16,-1 6-10 15,-1-3-11-15,-2 7 16 16,3 0-14-16,-2 2-5 15,5 8-14-15,0 5 12 16,0 4-8-16,0-3-8 16,0 1 9-16,5-4-7 0,1-4-2 15,-3 1 3 1,-3-4-3-16,0-1 5 0,0-5-4 16,0 3-1-16,-3 0-1 15,-3-3 0-15,6 5-3 16,0-4 2-16,0 1 0 15,6-2-1-15,4 0-1 16,2 1 0-16,-2 3 0 16,0-1 1-16,-3 3 1 15,-4-6-2-15,-2 0 0 16,-1 0 0-16,0-2 1 16,0 2-1-16,0 2 1 0,0 2-1 15,0-2 0-15,0 4 0 16,0 1 0-1,0-3 2-15,0 7-3 0,0-2 2 16,-8 2-1-16,-2-11 1 16,3-2 3-16,-1-4-4 15,0-5 1-15,3-2 2 16,4-2 5-16,-2-5 7 16,0-3 31-16,3-7-37 15,0-4-9-15,0-6 18 16,0-8-13-16,0 1 1 15,0-3-5-15,0 0 4 16,6 0 2-16,19 0 2 0,20-5 4 16,22-5-8-1,17-3-4-15,20 2-1 0,13 1-1 16,9 1 1-16,7 6 2 16,-3-1-2-16,-3 2 0 15,-11 2-3-15,-8 0 0 16,-4 0 0-16,-3 0 1 15,8 0 1-15,5 3-1 16,9 0 0-16,13 0-2 16,4-3 2-16,7 2 0 15,-1 0-4-15,0-2-1 16,-4 0 1-16,-1 0-3 16,-8 0 0-16,-10 0-5 15,-7-4 6-15,2-6 4 0,-5-3 0 16,8 3 2-16,9-3 2 15,2 9-2-15,9 2 1 16,8 2 1-16,-3 0 0 16,-1 0 0-16,-6 0 2 15,-7 0-2-15,-5 0 0 16,-5-7 0-16,-5-2 0 16,1 2 4-16,0-1-4 15,3 3 0-15,-1 4 1 16,3 1 0-16,5 0 5 15,2 6-1-15,1 4-2 16,2-2-2-16,1 0-2 16,0-1 2-16,2-5 0 0,-1-2 0 15,-6 0-1 1,-7 0 0-16,0 0 3 0,-6-2-3 16,0-5 1-16,-1 1-1 15,-3 1-1-15,-2 3 1 16,2-1 0-16,-4 1 1 15,0-3 1-15,-3-2-2 16,-2 2 3-16,3-3-2 16,-5 1-1-16,-1 5 0 15,-4-2-1-15,-5 4 1 16,-2 0-2-16,2 0 4 16,0 11-2-16,7-1 4 0,3-1 0 15,2 1-1-15,1 0-2 16,0 1 0-16,1-7 3 15,-1-2-2-15,-2-2-2 16,-2 0 1-16,-5 0-1 16,1 0-1-16,4 0 1 15,1-2 0-15,4-2 0 16,-1-3-1-16,-2-2 1 16,-7-1 0-16,-4-1 2 15,-1 0-1-15,1-2-1 16,0 7 0-16,-2-1-3 15,-1-2 1-15,-4 2 0 16,-1 0 2-16,-6 0 2 16,-3-1 0-16,-5-2 1 15,-2-1 0-15,-3-5-2 0,0-1 0 16,3 2 2-16,-4 3-3 16,1 0-1-16,0 5 0 15,-1 0-3-15,1 4 4 16,-6-4-3-16,-8 4-1 15,-7-4 4-15,-8 1 1 16,1 2 0-16,6 2-1 16,3-2-2-16,7 2 0 15,2 0 1-15,1 2-2 16,0-3 0-16,-4 1 0 16,-11-1-3-16,-6 2 3 15,-7-3 3-15,-5-1 3 0,-3 1-1 16,1-4 0-16,1 3-1 15,0 0-1-15,6-2 0 16,6 5-2-16,4-2 2 16,6 2 0-16,1 2-1 15,-4 0-4-15,-4 0-5 16,-10 0 5-16,-3 0 5 16,-2-4-1-16,-2-3 2 15,2 5-1-15,2-2 0 16,2-1-1-16,3 3 0 15,4-4-9-15,-1 2-9 16,-3-2-1-16,-7-1 7 16,-3-3 10-16,-7 1 3 0,-1-1-2 15,-4 0 2 1,-2 0 0-16,1-2-3 0,3 4 3 16,3-2 2-16,1 3-1 15,5-3-1-15,-2-2 0 16,2 1 0-16,-1 0 0 15,0 0 0-15,-4 0 0 16,-5-2 2-16,4-4-2 16,-4-7 1-16,-1-2 0 15,-1-3 9-15,2-4-1 16,-3-6-2-16,4-2 1 16,6-4-5-16,3-1-2 0,2-8-1 15,3-2 0 1,-3-7-1-16,-2-2 1 0,-4-2-1 15,-6-5-1-15,-5-1 2 16,-2-9-2-16,0-4 2 16,0 0 0-16,-5 7 0 15,-1 9-1-15,5 11 1 16,1 3-1-16,0 9-5 16,0 2 1-16,7 5-1 15,5 3 3-15,-3 3 3 16,-1-1-1-16,-5 5 1 15,-2-3-1-15,-1 1 0 16,0 5 0-16,0 0 0 0,-1 0-2 16,-5 2 1-1,-1-1 0-15,2-2 2 0,0 6 0 16,-1-5 0-16,0 0 0 16,-3-3 0-16,-1 1-1 15,1-1 0-15,1 1 1 16,-2-1-2-16,3 3-1 15,1 0 3-15,1-1-1 16,-1 4 1-16,-3-2 0 16,2 10-1-16,-1 2 0 15,4 3 1-15,1 5 0 16,1 3 1-16,2 3-1 16,0 0-1-16,0 0-1 15,0 0-2-15,0 0-1 0,-1 0 3 16,-3 0-3-16,-2 0-3 15,-5 0-13-15,-11 0 2 16,-11 0 12-16,-12-8 7 16,-13-1-4-16,-17-1 0 15,-7-3-4-15,-3 3-8 16,6 4 0-16,7 0 1 16,7 3 9-16,2 3 3 15,-3 0 0-15,1-1 3 16,-4-5 0-16,-4-4 0 15,-7-4 3-15,-4-5 0 16,-7-2 3-16,-9-4-4 16,-4 1 0-16,-11 1 0 0,-6 1 0 15,4 5-4 1,3 4-3-16,6 7-4 0,10 2-5 16,-1 0-4-16,-1-1 9 15,-2-4 8-15,1-7 0 16,1 4 2-16,3 1 1 15,2-2 17-15,-3 3-17 16,-1 0-1-16,4 0-1 16,-4 1 0-16,0-2-1 15,-2-1 1-15,3-1 1 16,-2-1-1-16,1 0 0 16,-1-2 0-16,-4 3 2 0,-8 2-2 15,-3 3 0-15,-3-2 0 16,7 6 0-16,12 4-2 15,6 0 3-15,7 0-1 16,5 0 0-16,1 4 0 16,0 2-1-16,-3-3 1 15,-5-2 0-15,-9-1 2 16,-12 0-1-16,-4 0-1 16,-8-4 0-16,-2-6-1 15,0-6-2-15,0-1-1 16,6 0 2-16,2 0 0 15,9 5 2-15,1-1 0 16,4 2 0-16,-7 8 1 16,-2 0 1-16,-5 0-2 15,-1 3 0-15,5 0-2 0,4 0 2 16,7 0 1-16,9 0-1 16,3 0-2-16,4 0 2 15,2 0 3-15,0 3-2 16,-3-3 1-16,-6 3 1 15,-10 0-3-15,-2 1 1 16,-7-1-1-16,-3 1 0 16,2-2 3-16,2 2 1 15,4 0-3-15,7 1 2 16,2-1-2-16,4-1 1 16,-2 0-2-16,-2 4 2 15,-2-4 0-15,-5 1-2 0,-2-1-1 16,-3 0 0-16,3 2 1 15,7 0 0-15,-1-1 0 16,13 4 1-16,-2 0-1 16,4 2-1-16,2 1 1 15,3 2 1-15,-4-1 0 16,-5 2-1-16,-3-5 0 16,1 1 0-16,8-3 0 15,7-3 1-15,11 1-1 16,5 6 0-16,0-2-3 15,2 3 3-15,1 4 0 16,-2 1-2-16,-7-2 1 16,3 2 1-16,-2-1-1 0,2 1 1 15,4-1 2 1,5-1-2-16,8-3 0 0,2 2 0 16,4-1 0-16,1 3-5 15,-2 0 5-15,-2-3-2 16,1 4 2-16,-5-4 0 15,1 1 0-15,-1-2-2 16,1-1 1-16,-1 2 1 16,-2-3 3-16,2-3-3 15,8 2 1-15,4 1-4 16,4 0 5-16,3 0-4 16,0 3 1-16,4 3 0 0,-2-3 0 15,2 2-1 1,-1 1 2-16,-1-2 0 0,-1 2 0 15,0-3 1-15,0-3 0 16,0 0 0-16,3-1-1 16,-1 1 1-16,3-1 0 15,-2 1-1-15,3 2 0 16,2 0 0-16,-6 0 0 16,-2-1 2-16,-2-4-2 15,-3 0 2-15,-4-1-2 16,0-5 2-16,-1 2-1 15,-3-3 1-15,2 0-2 16,2 0 0-16,0 0 4 0,-3-3-4 16,1 2-2-1,-5-2 2-15,0 0 0 0,-1 3-2 16,-2-4 1-16,2-2 2 16,2-1 1-16,6-1-1 15,5 1-1-15,7 2 0 16,-3-2 0-16,4 0 0 15,-4 1 2-15,3 2-2 16,-6-2 0-16,1 4 2 16,4-5-1-16,-3 3 5 15,2-2 5-15,2-5-4 16,4 2 0-16,1-4 1 16,0 0-1-16,8 0-3 15,1 3 4-15,2 3 5 0,3 7 1 16,4 0-14-16,-4 0-1 15,-2 0-12-15,-2 14-15 16,1 4-37-16,7-4-156 16</inkml:trace>
  <inkml:trace contextRef="#ctx0" brushRef="#br1" timeOffset="783.31">22759 17904 315 0,'0'0'407'0,"0"0"-385"16,0 0-17-16,0 0 48 16,0 0 16-16,0 0-33 15,0 0-36-15,0 21-12 16,0 2 12-16,0 9 4 15,-10 1 5-15,-10 3 4 16,-10 2 0-16,-8-4-5 0,-19-3-2 16,-9 0 3-1,-8-9-5-15,-1-5 2 0,9-13-1 16,13-4-1 0,15-1 2-16,13-19 0 0,12-8 2 15,9 3 4-15,4 2-11 16,7 3 9-16,18 4 1 15,8 10 0-15,6 2-7 16,3 4 8-16,4 7-2 16,-1 16-3-16,1 5 2 15,-1 8-3-15,-3 9-5 16,-1 4-1-16,-7 6-12 16,-4 0-72-16,-5-5-39 15,-5-13-168-15</inkml:trace>
  <inkml:trace contextRef="#ctx0" brushRef="#br1" timeOffset="2124.5">22891 18335 468 0,'0'0'131'16,"0"0"-108"-16,0 0 43 15,0 0 14-15,0 0-32 16,0 0-16-16,-14 64 45 15,9-24-24-15,-2 2-34 16,3 2-10-16,-1-4-8 16,1 1 3-16,2-2-4 15,2-3-50-15,0-6-93 0,8-11-191 16</inkml:trace>
  <inkml:trace contextRef="#ctx0" brushRef="#br1" timeOffset="3876.95">23184 17974 382 0,'0'0'187'0,"0"0"-177"0,0 0-6 16,0 0 37-16,0 0 22 16,0 0-6-16,71 6-8 15,-15 7-24-15,7 1-23 16,-1 1 2-16,-2 2-4 15,-8 1 0-15,-8-4 0 16,-11 4-3-16,-10-4 0 16,-8 2-2-16,-4 0-11 15,-11 4 4-15,0 4 4 16,-21 4 8-16,-12 3 7 16,-7 5-4-16,-10 0 2 15,1 5 2-15,0 0 3 16,0-2 8-16,5 1 3 0,1-5-5 15,6-3-8 1,9-5-1-16,7-8-5 0,6-2-2 16,10-5-4-16,5 1-31 15,0-3-48-15,11-4-127 16,14-6-201-16</inkml:trace>
  <inkml:trace contextRef="#ctx0" brushRef="#br1" timeOffset="4337.04">24054 18031 480 0,'0'0'168'16,"0"0"-168"-16,0 0-2 16,0 0 2-16,0 0 42 15,0 0 23-15,-195 144-5 0,178-107-15 16,11-2-22-16,6 2-16 15,11-8-7 1,26-2 1-16,15-15 2 0,16-9-3 16,4-3-24-16,-4-15-40 15,-12-19 14-15,-15-8-3 16,-15-6 37-16,-12 0 7 16,-12 2-36-16,-2 11-18 15,-25 5 63-15,-16 7 14 16,-17 9 0-16,-11 7-11 15,-4 7-3-15,0 0 0 16,16 11-21-16,20 6-174 16</inkml:trace>
  <inkml:trace contextRef="#ctx0" brushRef="#br1" timeOffset="5084.79">25371 17739 617 0,'0'0'114'0,"0"0"-113"16,0 0 29-16,0 0 23 16,0 0-35-16,0 0-18 15,-25 22 4-15,16 18 9 16,-6 8 9-16,-3 4-12 16,-4-2-10-16,-6-6 5 0,-10-2 3 15,-11-8-7-15,-7-5 3 16,-9-9-2-1,3-7-2-15,9-11-3 0,12-2 3 16,14 0 4-16,15-15 7 16,9-4-3-16,3-1-2 15,9 2-5-15,16 6 11 16,6 8-8-16,5 4 11 16,5 7-3-16,0 18-2 15,1 12-9-15,-3 9 1 16,-3 7-2-16,-5 7-4 15,-1 0-29-15,1 2-83 16,2-10-151-16,1-18-175 16</inkml:trace>
  <inkml:trace contextRef="#ctx0" brushRef="#br1" timeOffset="5416.9">25473 18159 620 0,'0'0'98'16,"0"0"-96"-16,0 0 9 15,0 0 33-15,0 0-18 16,0 0-6-16,67-14-8 16,-32 14-12-16,-1 13 0 15,-9-1-1-15,-7 3-7 0,-13 6 4 16,-5 4-7-16,-7 2-1 15,-19 9 12-15,-7 0 8 16,-3 4 6-16,0-1 13 16,9-5-17-16,10-2 13 15,10-5-20-15,7-3-3 16,18-5 0-16,27-6-1 16,27-4-43-16,22-5-98 15,15-4-274-15,2 0 137 16</inkml:trace>
  <inkml:trace contextRef="#ctx0" brushRef="#br1" timeOffset="5788.9">26004 17881 244 0,'0'0'310'0,"0"0"-310"16,0 0 2-16,0 0 2 15,0 0 52-15,0 0-22 16,160 10-21-16,-87 5 4 16,7 4-6-16,-2 0-11 0,-6 0-25 15,-13-2 3-15,-14 0-3 16,-20-1 22-16,-16-3 2 15,-9 2-14-15,-7 3 15 16,-23 2 33-16,-13 7 30 16,-8 5-23-16,-7 5 4 15,-3 4-11-15,2 7 6 16,7 5-35-16,9 1-4 16,9 1 0-16,13-8-18 15,16-5-83-15,7-8-221 16</inkml:trace>
  <inkml:trace contextRef="#ctx0" brushRef="#br1" timeOffset="6289.57">27306 18109 718 0,'0'0'37'16,"0"0"-35"-16,0 0 0 0,0 0 1 15,0 0-3-15,0 0 0 16,99-10-10-16,-27 10-34 16,11 0-160-16,2 0-240 15</inkml:trace>
  <inkml:trace contextRef="#ctx0" brushRef="#br1" timeOffset="6436.1">27935 18135 716 0,'0'0'16'0,"0"0"-14"16,0 0 7-16,0 0 11 0,0 0-20 15,0 0-7-15,43-19-65 16,9 16-140-16,15 1-166 15</inkml:trace>
  <inkml:trace contextRef="#ctx0" brushRef="#br1" timeOffset="6587.7">28421 18149 378 0,'0'0'171'16,"0"0"-171"-16,0 0 0 15,0 0-1-15,0 0 0 16,0 0-75-16,63-10-133 16</inkml:trace>
  <inkml:trace contextRef="#ctx0" brushRef="#br1" timeOffset="6735.7">28867 18165 332 0,'0'0'255'15,"0"0"-252"-15,0 0 1 16,0 0 1-16,0 0-5 16,0 0-50-16,46-14-123 15,12 14-129-15</inkml:trace>
  <inkml:trace contextRef="#ctx0" brushRef="#br1" timeOffset="6933.02">30080 18009 203 0,'0'0'0'15</inkml:trace>
  <inkml:trace contextRef="#ctx0" brushRef="#br1" timeOffset="7409.26">30025 17734 709 0,'0'0'19'0,"0"0"-19"0,0 0 4 15,0 0-4-15,0 0-4 16,0 0 2-16,-30 47 2 15,15-3 29-15,-3 2-14 16,-4 4-13-16,-8-5 3 16,-7-4-5-16,-11-7 3 15,-9-9-1-15,-10-4-2 16,-3-17 0-16,3-4 0 16,9 0 0-16,11-4 1 15,17-12 4-15,16 4 1 16,11 0 8-16,3 2 19 15,16 5 18-15,20 5-29 16,15 0-4-16,12 20 7 16,5 11-2-16,2 7-8 15,-1 6-8-15,-5 6-7 0,-7 1 2 16,-7 5-2-16,-6-1-22 16,-5-6-70-16,-7-8-125 15,-3-13-282-15</inkml:trace>
  <inkml:trace contextRef="#ctx0" brushRef="#br1" timeOffset="7704.46">30417 18135 786 0,'0'0'24'0,"0"0"-24"15,0 0-15-15,0 0 15 16,0 0 23-16,0 0 24 16,-41 146-7-16,41-94-8 15,0 2-23-15,0-2-8 16,0-10-1-16,1-6-11 15,-1-1-60-15,0-12-110 16,0-11-283-16</inkml:trace>
  <inkml:trace contextRef="#ctx0" brushRef="#br1" timeOffset="7906.94">30414 17954 18 0,'0'0'864'0,"0"0"-860"15,0 0-4-15,0 0-1 16,0 0-8-16,0 0-19 16,0 0-63-16,-27-19-158 0,38 20-180 15</inkml:trace>
  <inkml:trace contextRef="#ctx0" brushRef="#br1" timeOffset="8354.82">30810 17851 522 0,'0'0'137'0,"0"0"-134"16,0 0-3-16,0 0 2 15,0 0 19-15,0 0 30 16,128 4-11-16,-50 15-25 15,2 4-11-15,-4 4-4 16,-11-3-9-16,-20-2 7 16,-16-2 0-16,-19-1-8 15,-10 2-1-15,-9 3 11 16,-25 5 3-16,-15 4 42 16,-12 3-11-16,-3 2 0 15,-2 6-15-15,5 3-6 0,7-2 0 16,12 1-9-1,9-5-2-15,13-3-2 0,9-8-3 16,9-4-21-16,2-1-65 16,30-8-89-16,15-10-240 15</inkml:trace>
  <inkml:trace contextRef="#ctx0" brushRef="#br1" timeOffset="9002.81">31788 17839 556 0,'0'0'66'0,"0"0"19"15,0 0 24-15,0 0-61 16,0 0-23-16,0 0-18 16,0 0 16-16,-137 72 9 15,107-32-15-15,12-1-14 0,15 1-3 16,3-8 0-16,30-4-2 16,19-7-14-16,14-10-12 15,6-4-33-15,-4-7 7 16,-6-13 11-16,-16-16 32 15,-12-11 11-15,-14-4 6 16,-17-5-6-16,-10 3 0 16,-37 7 15-16,-28 8-13 15,-32 12-2-15,-27 2-14 16,-22 10-186-16</inkml:trace>
  <inkml:trace contextRef="#ctx0" brushRef="#br2" timeOffset="-31072.01">15905 15266 13 0,'0'-25'113'0,"0"2"4"16,0 7 6-16,0 3 39 16,0 7-62-16,0-1-20 15,0 4-5-15,0 2-17 16,0 1-20-16,0 0-7 16,0 0-13-16,0 0-15 0,0 7-3 15,0 13 5-15,0 7 7 16,0 8 3-16,0 2-4 15,0 2-2-15,3 5 0 16,1 5 3-16,-2 1-5 16,-2-1 2-16,0 1-2 15,0-1-3-15,0-5 3 16,1-1-2-16,9-4-3 16,-1 0 4-16,1-5-3 15,-3-9 1-15,1-1 3 16,0-4-4-16,-4-3 1 15,-1-4 4-15,-3-6-2 16,0-2 3-16,0-5 10 0,0 0-3 16,0 0 15-1,3 0 11-15,6 0 0 0,10-5-6 16,14-12-22-16,16 0-11 16,16-1-3-16,12 3 0 15,8 1 0-15,7 2 0 16,10-4 0-16,7 1 2 15,1 3-1-15,10-2-1 16,-4 1 0-16,-1 4 0 16,-12-4-5-16,-9 2-1 0,-12 2-1 15,-8-1-2 1,-6 3 8-16,-4 0 0 0,6 0-1 16,6 1 2-1,12 0 0-15,7 0 0 0,-1 2-2 16,-3 1-5-1,-7-2 0-15,-12 0-1 0,-14 1 5 16,-16 0 2-16,-16 2 1 16,-12-1 1-16,-8 2-1 15,-6 1 4-15,0 0 7 16,0-3-6-16,0 3-5 16,0 0-1-16,0 0 1 15,0-4-2-15,0 4 0 16,0 0-1-16,0 0 2 15,0 0 1-15,0 0 0 0,0 0 0 16,0 0-1 0,0 0 0-16,0 0-1 0,0 0-1 15,0 0 1-15,0 0-2 16,0 0-4-16,3 0 4 16,7 0 4-16,3 4 4 15,0-1-1-15,-4-2 1 16,-2-1-1-16,-3 0-2 15,-4 3 2-15,2-3 0 16,-2 0 3-16,0 0 14 16,0 0 1-16,0 0-4 15,0 0-1-15,0 0-6 16,0 0 0-16,0 0-2 16,0 0 1-16,0 0 4 0,0 0 7 15,0 0 7-15,0 0 12 16,0-3 13-1,0-7-1-15,-5-4-46 0,0-6-1 16,2-4 3-16,-3-5-6 16,3-7-1-16,0 0 0 15,3-4-1-15,0 3-5 16,0 7-6-16,-3 8-9 16,-4 5-2-16,-7 8-64 15,-8 2-100-15,-14 1-112 16,-6-1-479-16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5T09:49:29.7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2093 981 420 0,'0'-1'40'0,"0"1"33"15,0-1 29-15,0 1 0 16,0 0 0-16,0 0-6 15,0 0-14-15,0 0-30 16,0 0-27-16,0 0-23 16,3 0-2-16,3 17-14 15,4 16 9-15,5 12 5 16,0 8 1-16,0 7 8 16,0 2-4-16,-5 12-4 15,1 8 2-15,-1 4-1 16,-1 1 1-16,-1-2-1 15,-2-6-1-15,-2 2 4 0,2 1-5 16,-3 1 0-16,0 0 1 16,0 2 2-16,3 0 0 15,0 4-3-15,0 2 0 16,1 4 0-16,-2 3 2 16,1-5-2-16,-3 2 0 15,3-2 3-15,-3-4 1 16,4-3 1-16,-4-3 3 15,-3-2 0-15,0-1-6 16,0 0-2-16,0-1 0 16,0 7 1-16,5 1-1 15,-4 6 0-15,1 2 0 16,1-5 0-16,-2-3 0 16,2-6 1-16,0 0-1 0,-3-2 0 15,2-4 0-15,-2-1 0 16,0 1 1-16,4-1-1 15,-4 4 0-15,0 4 0 16,0 6 0-16,0 2 0 16,0 1 0-16,0 5-1 15,0-4 1-15,0-3 0 16,0-2 0-16,0-7-1 16,3-7 2-16,3-2-2 15,0-2 1-15,0-2 0 16,3 3 1-16,-5 4-1 15,-2 8 0-15,-2 4 3 16,0 4 2-16,0 0 0 0,-10-7 1 16,-4 2-1-1,5-10-3-15,-1-4 2 0,1-9-2 16,1-8-2-16,2-9 0 16,2-11 1-16,4-7-1 15,0-8 1-15,0-6-1 16,0-4 1-16,0-4-1 15,0-3 0-15,-3-1 3 16,3-1 2-16,-3 0 4 16,3 0 16-16,-3 0 16 15,3 0-5-15,0 0-1 16,0 0-4-16,0 0-10 0,0 0-4 16,0 0-17-16,0 0 19 15,0-1-10-15,0-1-6 16,0 2 6-16,0 0-9 15,0 0-3-15,0 0-6 16,0 0-1-16,0 0 0 16,0 0-3-16,0 0-1 15,16 0-5-15,17-1 18 16,18-6 1-16,16 1 2 16,12-5-2-16,18 2 2 15,15 3-2-15,19-3 3 16,14-5 0-16,16 1-3 15,18-5 1-15,15-4 0 0,21-2-1 16,19-2 1 0,14-3 3-16,10-2 0 0,15 1-4 15,-6 0-1-15,0 5 1 16,-9 1 3-16,-10-5-2 16,-8 2 1-16,-13-6-2 15,-17 0 2-15,-22 0 3 16,-25 3-1-16,-23 1 5 15,-19 3-8-15,-21 6-1 16,-12-1 1-16,-15 2-1 16,-9 4 0-16,-10-1 1 15,-8 1-1-15,-1 1 0 16,4-1 1-16,-1 2-1 16,1 0-2-16,2 3 1 0,-2 1 0 15,-4 4 0-15,-2 2-1 16,-1 2 2-16,-3 1 0 15,7 0-1-15,-1 0-1 16,7 0 0-16,0 0-4 16,-1 0 0-16,-5 0 0 15,-10 0 1-15,-11-2 3 16,-7-3 2-16,-9 5 0 16,-3 0 2-16,-6 0-1 15,0 0 0-15,3 0 3 16,-3 0 0-16,0-2-1 15,6 0 0-15,1-3-3 16,4 3-1-16,4-4-1 0,-2 4-1 16,-3 1 2-1,4-1-1-15,1 2 1 0,4-2 0 16,1-3 1-16,7 4 0 16,1-4 1-16,5 1-1 15,0-2 0-15,1 2 0 16,3 3-1-16,-1 1 0 15,-3 0-2-15,-5 0 1 16,-1 4-2-16,0 3-1 16,7 3 5-16,11-1 1 15,7-4 0-15,11 1 2 16,-5-2-3-16,3-1-3 0,-10-1 3 16,1-2 3-16,-2 0-3 15,2 0 0-15,0 0 0 16,-3 4 0-1,-1-4 0-15,-2 0 0 0,2 1-4 16,4-1 4-16,3 0 0 16,-7 0-1-16,-2 0 1 15,-10 0 0-15,-17 0 2 16,-5 0 0-16,-11 0 0 16,0 0-1-16,-3 0-1 15,0 0 0-15,0 0 0 16,0 0 0-16,0 0 0 15,0 0-1-15,0 0-18 0,0 0-76 16,0-5-112-16,-6-12-299 16</inkml:trace>
  <inkml:trace contextRef="#ctx0" brushRef="#br1" timeOffset="5818.09">3093 6561 293 0,'0'0'66'0,"0"0"-64"0,0 0 22 16,0 0 30-16,0 0 11 15,0 0-20-15,-2-10-9 16,2 10-1-16,0 0 2 15,-3 0-10-15,3 0-8 16,0 0 7-16,-3 0-8 16,3 0-12-16,-3 0-6 15,-3 2-6-15,0 8 6 16,-4 5 1-16,-2 2 2 16,-3 2-2-16,6 4-1 0,-2 1 3 15,0 4 1 1,0 1-3-16,5-4 9 0,3 1-6 15,3-6 1-15,0-3 3 16,0-5-7-16,9-3 8 16,12-7-3-16,7 0 4 15,8-2 4-15,6 0 1 16,1-9-11-16,-9-7-4 16,-10 3 0-16,-6-3 1 15,-7-4 2-15,-7 0 5 16,-4-4-8-16,0-3 1 15,-15 1 0-15,-3 3 8 0,-3 1-5 16,-1 6 4-16,0 4 1 16,5 3 1-1,-2 4-8-15,7 1-2 0,3 4-2 16,-3 0-3-16,6 0-29 16,0 8-70-16,0 8-99 15,6 3-31-15</inkml:trace>
  <inkml:trace contextRef="#ctx0" brushRef="#br1" timeOffset="6292.82">3628 6574 511 0,'0'0'14'0,"0"0"-13"16,0 0 27-16,0 0 10 15,0 0-15-15,0 0 3 16,0 0 3-16,-74 61-13 15,66-29-2-15,8 0-10 16,0 0-2-16,8-3-2 0,14-2 2 16,11-8-1-16,6-7 6 15,8-8 0-15,4-4-7 16,-3-4-20-16,-4-15 11 16,-14-7-15-16,-10-4 24 15,-14-3 1-15,-6-3 10 16,-6 3 14-16,-18 3-14 15,-2 6 0-15,-8 10 31 16,-3 6-42-16,1 8-4 16,3 0 1-16,5 8-10 15,8 7-23-15,7 5-55 16,10-1-94-16,3-4-59 16</inkml:trace>
  <inkml:trace contextRef="#ctx0" brushRef="#br1" timeOffset="6709.24">4352 6466 350 0,'0'0'182'0,"0"0"-182"0,0 0 0 16,0 0 1-16,0 0 42 16,0 0-6-16,-145 135-14 15,138-104 0-15,7-2-20 16,0-3 1-16,16-7-8 16,15-8-2-16,8-11 6 15,10 0 0-15,4-17-41 16,-6-10-33-16,-11-5-27 15,-12-1 94-15,-15 2 7 16,-9 1 28-16,0 4 5 16,-18 6 6-16,-12 5 20 15,-6 8-39-15,-7 7-13 16,6 0-6-16,1 10-1 16,12 6-1-16,12 0-6 15,12 5-22-15,0-4-112 0,15-3-46 16</inkml:trace>
  <inkml:trace contextRef="#ctx0" brushRef="#br1" timeOffset="7070.44">4901 6467 506 0,'0'0'196'0,"0"0"-184"16,0 0 48-16,0 0-14 0,0 0-24 16,0 0-13-16,-94 54 1 15,80-19-4-15,11 1-6 16,3-1 1-16,6-5-4 16,24-4-4-16,12-10-18 15,16-14-20-15,5-2-37 16,-2-15-46-16,-12-14-57 15,-10-3 66-15,-17-6 119 16,-13 0 52-16,-9 1-2 16,0 3 4-16,-25 6 56 15,-8 9 23-15,-6 7-82 16,-13 9-23-16,-3 3-27 16,4 5-1-16,5 14-5 0,13 1-56 15,21-3-210-15</inkml:trace>
  <inkml:trace contextRef="#ctx0" brushRef="#br1" timeOffset="7581.4">6005 6237 601 0,'0'0'64'16,"0"0"-64"-16,0 0-7 15,0 0 7-15,0 0 8 16,0 0 5-16,-182 275-4 16,155-223-4-16,2-5-5 15,2-8-29-15,4-15-160 16,5-14-133-16</inkml:trace>
  <inkml:trace contextRef="#ctx0" brushRef="#br1" timeOffset="7784.85">5775 6296 1 0,'0'0'744'0,"0"0"-744"16,0 0-36-16,0 0 36 15,0 0 91-15,0 0-38 16,76 120-14-16,-27-89-15 16,14 1-10-16,7-2-14 15,8-4-47-15,-1-10-165 16,-11-8-342-16</inkml:trace>
  <inkml:trace contextRef="#ctx0" brushRef="#br1" timeOffset="8031.2">6709 6106 498 0,'0'0'328'0,"0"0"-328"16,0 0-25-16,0 0 25 15,0 0 66-15,0 0-23 0,-107 227-26 16,71-168-6-16,3-2-11 16,0-7-16-16,11-6-64 15,5-12-106-15,4-14-197 16</inkml:trace>
  <inkml:trace contextRef="#ctx0" brushRef="#br1" timeOffset="8227.68">6478 6218 555 0,'0'0'196'16,"0"0"-196"-16,0 0 0 16,0 0 16-16,0 0 37 15,0 0-21-15,152 178-13 0,-106-141-19 16,-1-4-3-16,-2-7-89 15,-1-7-270-15</inkml:trace>
  <inkml:trace contextRef="#ctx0" brushRef="#br1" timeOffset="8477.6">7433 6041 667 0,'0'0'221'0,"0"0"-221"0,0 0 2 16,0 0 0-16,0 0 15 16,0 0 23-16,-117 147-29 15,98-87-10-15,1-1-1 16,9 0-63-16,3-13-51 15,6-11-230-15</inkml:trace>
  <inkml:trace contextRef="#ctx0" brushRef="#br1" timeOffset="8680.06">7179 6027 755 0,'0'0'137'0,"0"0"-137"16,0 0-10-16,0 0 10 16,0 0 75-16,0 0-29 15,97 184-36-15,-51-128-10 16,2-5-23-16,-2-12-143 16,-4-7-378-16</inkml:trace>
  <inkml:trace contextRef="#ctx0" brushRef="#br1" timeOffset="9500.42">8007 6079 728 0,'0'0'0'16,"0"0"0"-16,0 0 0 15,0 0 6-15,0 0 31 16,0 0 2-16,-30-3-32 16,11 24-7-16,1 10-9 0,0 6 5 15,6 4 3 1,9-6-5-16,3-4 4 0,6-8 0 15,24-11-9-15,15-8 9 16,10-4-15-16,6-11-16 16,-3-12-61-16,-16-6 2 15,-18-1 30-15,-18 3 58 16,-6-1 4-16,-9 4 8 16,-21 7 43-16,-12 6-7 15,-7 6-8-15,-3 5-4 16,7 0-32-16,9 7 2 15,17 8-2-15,16 2-10 16,3 3-53-16,19-3-109 16,14-2-234-16</inkml:trace>
  <inkml:trace contextRef="#ctx0" brushRef="#br1" timeOffset="9868.02">8498 6031 671 0,'0'0'6'16,"0"0"-2"-16,0 0 14 16,0 0 21-16,0 0-2 15,0 0-11-15,-170 154-16 0,170-124-10 16,10-4-4-1,23-10-2-15,15-16-4 0,16 0-24 16,9-12-56-16,-3-15-58 16,-16-3 5-16,-20-6 28 15,-20 5 115-15,-14-1 35 16,0 3 53-16,-20 6 3 16,-8 5-4-16,-8 5-9 15,-4 13-14-15,-8 0-48 16,2 0-11-16,7 9 1 15,10 5-6-15,19 2-5 16,10 2-79-16,14-5-143 0</inkml:trace>
  <inkml:trace contextRef="#ctx0" brushRef="#br1" timeOffset="10275.44">9247 6035 413 0,'0'0'213'0,"0"0"-206"0,0 0 49 16,0 0 25-16,0 0-48 15,0 0-24 1,-64 65 3-16,56-33 2 0,5 3-6 16,3-3-6-16,14-6 0 15,20-7-2-15,15-13-18 16,11-6-31-16,7-12-11 16,-8-16-57-16,-10-7-35 15,-17-3 138-15,-15-2 14 16,-14 2 29-16,-3 1 7 15,-8 4 33-15,-23 8 6 16,-21 12-8-16,-20 12-45 16,-16 1-22-16,-6 17-8 0,6 12-79 15,18 2-163-15</inkml:trace>
  <inkml:trace contextRef="#ctx0" brushRef="#br1" timeOffset="13280.34">9435 3853 644 0,'0'0'0'16,"0"0"-8"-16,0 0-28 16,0 0 36-16,0 0 51 0,0 0 15 15,0 0-24-15,-15 6-27 16,37-5-15-16,17-1 0 15,22 0 5-15,24 0 13 16,26-13 5-16,26-4-9 16,18 1-12-1,10-1 0-15,13 3 2 0,7 2-4 16,11 4-3-16,11 2 2 16,11 2 1-16,0 1-11 15,-11 3-4-15,-13 0 0 16,-18 0 10-16,-24 0-11 15,-19 0 0-15,-30 0-3 0,-21-5 9 16,-29 2-3 0,-21 2 5-16,-17-2-1 0,-6-1-48 15,-9 0-75-15,0-9-91 16</inkml:trace>
  <inkml:trace contextRef="#ctx0" brushRef="#br1" timeOffset="13561.6">12081 3379 676 0,'0'0'52'16,"0"0"-52"-16,0 0-84 16,0 0 84-16,0 0 23 15,0 0 2-15,62-11-7 0,2 13-8 16,12 10-4-16,1 4-1 15,1 2-2-15,-19 5-3 16,-14 4 0-16,-13 8-6 16,-19 7-5-16,-13 10-11 15,-10 5 12 1,-32 8 10-16,-25 6 9 0,-18 4-9 16,-12-4-28-16,-3-10-228 15</inkml:trace>
  <inkml:trace contextRef="#ctx0" brushRef="#br1" timeOffset="16167.32">10202 2407 454 0,'0'0'52'15,"0"0"-4"-15,0 0 48 16,0 0-6-16,0 0-37 15,0 0-33-15,-10-20-20 16,9 42-3-16,-2 20-14 16,-6 20 17-16,-4 13 7 15,4 8 12-15,-3 8-12 16,3-1 1-16,3 0-5 16,3-7-2-16,-3-11-1 15,6-14 1-15,0-13-2 0,0-15 1 16,0-14-1-16,3-9-10 15,3-7 11-15,0-4 4 16,8-28 31-16,8-15-24 16,5-13-11-16,1-9 0 15,-4-7-18-15,1-5-2 16,-5-1 1-16,-4 7 19 16,-1 12-1-16,-3 13 1 15,-3 14 2-15,-3 15 12 16,-3 10-4-16,-3 7 14 15,0 4-9-15,0 0-15 0,0 4-19 16,0 18 0 0,-12 15 11-16,-9 9 7 0,0 9 0 15,-13 1 2-15,1-2-1 16,-4-5 0-16,4-9 3 16,3-9-3-16,8-8 0 15,9-9 2-15,9-7-2 16,4-4-2-16,0-1 0 15,4 4-10-15,25 0 12 16,13 2 7-16,13 1-2 16,3 0-5-16,5-2 10 15,-2-3-10-15,-3 1-1 16,-1-2-1-16,1-3-12 16,-4 0-11-16,-8 0-10 0,-10 0-1 15,-14-9 11-15,-11-9 25 16,-8-6 13-16,-3-8-12 15,0-4-1-15,-14-2-2 16,-5 6-4-16,-2 9 6 16,6 9 24-16,6 8-7 15,2 6-2-15,7 0-11 16,-3 0-4-16,3 2-6 16,0 18-12-16,0 7 18 15,0 5 1-15,13 1 6 16,5-2-6-16,6-3 0 15,2-8 2-15,6-6 2 16,-2-6 1-16,-2-8-6 0,-1 0-1 16,-8-5-3-1,-5-14 4-15,-8-4 6 0,-6-9 9 16,0 0-15-16,-3-3 0 16,-15 5 0-16,-3 4 3 15,5 8-2-15,2 7 6 16,7 5-5-16,7 6 4 15,0 0-6-15,0 0-3 16,0 0-12-16,21 0 6 16,13 0 9-16,15-3 4 15,8-4-3-15,1-1 4 16,-10-2-2-16,-9 3 1 16,-20 3 0-16,-10 2-3 0,-9 2-1 15,0 0-2-15,0 12-16 16,0 13 18-16,0 10 0 15,-6 6 11-15,0 1-2 16,6 1 3-16,0-3-11 16,0-1 2-16,12-6-3 15,12-1-1-15,9-10-64 16,1-10-178-16,6-12-209 16</inkml:trace>
  <inkml:trace contextRef="#ctx0" brushRef="#br1" timeOffset="16533.34">11325 2679 565 0,'0'0'71'0,"0"0"-12"16,0 0 21-16,0 0-60 16,0 0-20-16,0 0 0 15,-3 103 18-15,22-43 2 16,7 0-15-16,-3-2 8 15,0-8-11-15,-5-10-2 16,-3-8-9-16,-12-13-40 16,-3-9-32-16,0-10 12 15,-3 0 62-15,-12-14 7 16,0-14 7-16,-1-4 4 16,6-2 41-16,9-2 0 0,1 3-8 15,1 9-21-15,18 6-3 16,3 10-6-16,5 8-6 15,1 0 0-15,5 23-8 16,3 6-1-16,3 4-1 16,-5 2 1-16,3-5-12 15,-4-4-80-15,-6-12-225 16</inkml:trace>
  <inkml:trace contextRef="#ctx0" brushRef="#br1" timeOffset="16896.37">11753 2810 502 0,'0'0'90'0,"0"0"-26"16,0 0 83-16,0 0-26 15,0 0-76-15,0 0-45 16,-68 6 0-16,52 44 0 16,9 1 9-16,7-1-8 15,0-6 0-15,14-9-2 16,8-10-8-16,8-12-23 15,2-12-28-15,6-1-1 16,-5-16-7-16,-3-14 17 16,-11-5 12-16,-13-7 39 15,-6-3 0-15,0-1 12 16,-3 3 17-16,-13 6 19 16,2 8 6-16,5 11 5 0,2 10 6 15,7 5-2-15,0 3-54 16,0 4-9-16,3 25-30 15,15 13 29-15,7 10 1 16,8 4 2-16,-4 2-2 16,9-2-2-16,-2-3-111 15,-3-11-314-15</inkml:trace>
  <inkml:trace contextRef="#ctx0" brushRef="#br1" timeOffset="18815.84">14646 815 374 0,'0'0'75'16,"0"0"-44"-16,0 0-31 15,0 0-11-15,0 0 5 16,0 0 6-16,0 0 55 16,-37 246-6-16,37-132-7 15,13 24-18-15,4 22 2 0,-1 10-11 16,-6 6-7-16,-5 0-1 15,-4 0-7-15,4-1 5 16,-5-5 2-16,9-2-2 16,6-10 12-16,9-3 11 15,8-3-25-15,7 1 0 16,6 2 1-16,0-3 4 16,-2 2 1-16,-4-4-5 15,-9-6 2-15,-8-3 0 16,-7-7-4-16,-3-3-1 15,-9-2 1-15,3-3-1 16,0-3 2-16,1 2 26 0,5-6 1 16,5 1-22-1,2 0 10-15,1 0 1 16,2-1-12-16,-8 3-6 0,-1 0 2 16,-7-9-1-16,-3-9 0 15,-3-14 0-15,0-13 4 16,0-12 4-16,0-4 6 15,0-12-11-15,0-3 3 16,0-8-5-16,0-3-3 16,0-5 2-16,0 0 0 15,-9-3-1-15,-7-1 0 16,-1-1 0-16,-3-6 5 16,7-5-3-16,4-4-1 0,2-4 2 15,4-3-1-15,0-2 2 16,3-1-2-1,0 0 5-15,0 0 2 0,0 0 1 16,0 0-2-16,0 0 0 16,0 0-4-16,0 0 1 15,0 0 0-15,0 0-2 16,0 0 5-16,20 0 3 16,15-4-6-16,20-6-3 15,23 1-2-15,23-2-1 16,23 2 0-16,24-1 2 15,14-3 1-15,20-5-3 0,14 0-1 16,15-3-2-16,29-1 3 16,25 1 0-16,32 1 0 15,27 4 0-15,24 4-3 16,22 2 3-16,9 6-4 16,8-2 0-16,-17-4-6 15,-15 0-1-15,-22-1-2 16,-29-5 12-16,-28-1 2 15,-28-1 2-15,-26-2-2 16,-26 0 8-16,-17 1 8 16,-18 2-2-16,-6 0-4 15,-14 1-9-15,-12 4 1 16,-14 0-3-16,-23 4 0 16,-20-1 0-16,-20 4 0 15,-22 1 8-15,-17 2 15 0,-10-1 8 16,-3 3 7-1,0 0-4-15,0 0-17 0,0 0-12 16,0 0-3-16,0 0-1 16,0 0 3-16,0 0-4 15,0 0-2-15,0 0-3 16,0 0-10-16,3 0-36 16,-3 0-58-16,0-9-107 15,0-16-260-15</inkml:trace>
  <inkml:trace contextRef="#ctx0" brushRef="#br1" timeOffset="21792.68">16035 1280 213 0,'0'-9'49'0,"0"4"6"15,0 0 22-15,0 4 0 0,0 0-10 16,0 1-19 0,0 0-15-16,0 0-10 0,-3 0-2 15,3 0-3-15,0 0-10 16,-7 0-8-16,-5 15-1 16,-6 14-2-16,-3 13 3 15,0 1 4-15,5 3 2 16,4-2 1-16,2-5-3 15,7-4 1-15,3-6-5 16,0-6 0-16,13-3-3 16,12-9 3-16,11-7 3 15,13-4-3-15,0-2-1 16,2-18-6-16,-9-6 7 16,-6-3 5-16,-14-3-2 0,-7-4 6 15,-15-2-1-15,0-1 7 16,-14 3-1-1,-9 1 11-15,-9 6-10 0,0 9-13 16,-4 10-2-16,-3 8-7 16,4 2 3-16,5 8-6 15,7 15-25-15,8 10-64 16,3 5-110-16,9 3 2 16</inkml:trace>
  <inkml:trace contextRef="#ctx0" brushRef="#br1" timeOffset="22387.24">16642 2046 443 0,'0'0'155'16,"0"0"-155"-16,0 0-8 15,0 0 8-15,0 0 6 16,0 0 8-16,-113 92 2 16,80-48 2-16,0 8 9 15,8-1-17-15,7 2-6 16,12-4-3-16,6-5 0 15,0-7-1-15,24-13-3 0,12-10-4 16,9-14-20-16,10 0-16 16,-6-26 10-16,-10-8 20 15,-14-8 13-15,-8-2 15 16,-10-2 24-16,-7 1 3 16,0 1-11-16,-11 4-3 15,-8 10 0-15,-10 10-5 16,0 10-21-16,-11 10-2 15,-5 2-6-15,-4 19-4 16,1 9-26-16,9 7-82 16,12 5-97-16,22 4-168 15</inkml:trace>
  <inkml:trace contextRef="#ctx0" brushRef="#br1" timeOffset="22934.79">16990 3389 687 0,'0'0'0'15,"0"0"-1"-15,0 0 1 16,0 0 0-16,0 0 0 15,0 0-1-15,-63 50 1 16,45-8 7-16,5 7 0 16,10 3 2-16,3-9-9 15,6-8-2-15,23-13-3 16,10-9-3-16,8-13-5 0,2 0 4 16,-6-20-9-1,-7-9 6-15,-13-8 12 0,-13-6 15 16,-10-4-1-16,0-3 14 15,-3 0 5-15,-20 6 3 16,0 7-27-16,-7 13 11 16,1 12 3-16,-3 12-23 15,-7 0-7-15,-7 23-6 16,-2 13-33-16,9 6-83 16,16 4-130-16</inkml:trace>
  <inkml:trace contextRef="#ctx0" brushRef="#br1" timeOffset="23501.83">17366 4321 525 0,'0'0'104'0,"0"0"-104"16,0 0-28-16,0 0 15 15,0 0 13-15,0 0 1 16,-91 138 5-16,91-97 2 15,0-3-5-15,26-4 0 16,18-10-3-16,19-13-1 0,11-11-29 16,-1-1 0-16,-7-22-23 15,-15-5 20-15,-23-6 33 16,-15-3 52-16,-13-5 34 16,0-3-16-16,-16-2-51 15,-16 5 3-15,-7 7-12 16,-3 9-3-16,-4 13 3 15,-2 13-10-15,-1 5-8 16,-4 25-31-16,8 10-131 16,19 7-57-16</inkml:trace>
  <inkml:trace contextRef="#ctx0" brushRef="#br1" timeOffset="24100.28">18538 5365 442 0,'0'0'139'0,"0"0"-124"16,0 0 24-16,0 0-3 15,0 0-34-15,0 0 1 16,-46 103 50-16,14-51-6 16,-4 5-20-16,-6-3-20 15,-4-3-4-15,-2-2-3 16,3-7-36-16,8-11-70 15,15-17-151-15</inkml:trace>
  <inkml:trace contextRef="#ctx0" brushRef="#br1" timeOffset="24298.29">18336 5341 636 0,'0'0'15'15,"0"0"-15"-15,0 0-13 16,0 0 4-16,0 0 9 16,0 0 28-16,79 133-3 15,-48-87-19-15,8 2-5 16,4-5-1-16,2-3-102 0,-2-8-161 16</inkml:trace>
  <inkml:trace contextRef="#ctx0" brushRef="#br1" timeOffset="24559.72">19307 5551 582 0,'0'0'81'0,"0"0"-81"16,0 0-17 0,0 0 17-16,0 0 40 0,0 0-23 15,-97 174-12-15,71-130-5 16,3-5-4-16,-3-5-99 16,7-15-150-16</inkml:trace>
  <inkml:trace contextRef="#ctx0" brushRef="#br1" timeOffset="24763.6">19161 5560 615 0,'0'0'36'0,"0"0"-36"0,0 0-6 15,0 0 6-15,0 0 6 16,0 0 39-1,64 133-10-15,-31-84-19 0,10-2-9 16,5-4-7-16,11-4-46 16,6-15-123-16,-3-13-328 15</inkml:trace>
  <inkml:trace contextRef="#ctx0" brushRef="#br1" timeOffset="25588.68">20206 5310 324 0,'0'0'50'16,"0"0"-50"-16,0 0 41 15,0 0 37-15,0 0-3 16,0 0-23-16,-15-26-22 16,1 43-30-16,-13 14 1 15,-4 12 15-15,-5 7 10 16,-3 6 15-16,1-3-10 16,0-1-19-16,7-5-10 15,-1-3-2-15,11-8-30 16,8-11-172-16,8-14-207 15</inkml:trace>
  <inkml:trace contextRef="#ctx0" brushRef="#br1" timeOffset="25783.16">20012 5270 437 0,'0'0'205'15,"0"0"-205"-15,0 0-18 16,0 0 18-16,0 0 9 16,0 0 17-16,-4 164-20 15,24-116-6-15,6-6-27 16,9-11-230-16</inkml:trace>
  <inkml:trace contextRef="#ctx0" brushRef="#br1" timeOffset="26360.79">20694 4424 388 0,'0'0'131'0,"0"0"-131"0,0 0 14 16,0 0 43 0,0 0-28-16,0 0-6 0,-108 33-14 15,78 11 12 1,4 7 9-16,5 4-16 0,14-6-12 15,7-7-2-15,0-12 0 16,15-16-12-16,12-9-27 16,4-5-1-16,3-17 35 15,-5-15-14-15,-10-11 10 16,-5-6 4-16,-11-5 10 16,-3-1 1-16,0 0 11 15,-22 2-15-15,-4 9 17 16,-7 5-4-16,-2 10-15 15,1 12-7-15,9 6-125 16,4 4-212-16</inkml:trace>
  <inkml:trace contextRef="#ctx0" brushRef="#br1" timeOffset="26909.26">20866 3414 476 0,'0'0'183'0,"0"0"-172"16,0 0 7-16,0 0 35 15,0 0-15-15,0 0-38 0,-36 17-10 16,23 23-4-16,-4 9 14 16,5 4-2-16,9-9 0 15,3-6-1-15,9-13-20 16,24-14-67-16,10-11 4 16,5-13 21-16,-2-24-5 15,-11-12-32-15,-13-6 102 16,-15-4 41-16,-7-2-13 15,0 1 7-15,-20 1-34 16,-15 0 10-16,-14 5-11 16,-3 7-13-16,3 13-28 15,14 12 41-15,22 9-4 16,13 4-131-16</inkml:trace>
  <inkml:trace contextRef="#ctx0" brushRef="#br1" timeOffset="27457.81">21113 1957 429 0,'0'0'165'0,"0"0"-165"16,0 0-16-16,0 0 16 0,0 0 4 16,0 0-1-16,0 0-3 15,-105 224 0-15,105-206-10 16,7-10 3-16,22-8 7 15,6 0 14-15,7-19 9 16,0-10-12-16,-9-7-6 16,-8-10 7-16,-10-4 4 15,-11 0-7-15,-4 0 9 16,-8 4-14-16,-18 11 2 16,-10 9-7-16,4 12 1 15,-3 10-19-15,8 4-145 16,14-1-176-16</inkml:trace>
  <inkml:trace contextRef="#ctx0" brushRef="#br1" timeOffset="28063.17">21442 598 447 0,'0'0'112'0,"0"0"-52"16,0 0-16-16,0 0-37 0,0 0-6 15,0 0 4-15,-111 95 5 16,100-63-9-16,11-4-1 16,0-3 0-16,23-12-6 15,15-7-5-15,8-6 3 16,3-6-2-16,-3-18-13 15,-11-7 20-15,-10-6 3 16,-11-4 12-16,-8-2 3 16,-6-2-1-16,0 4-5 15,-25 6 7-15,-10 14 13 16,-10 15-29-16,-10 6 0 0,-9 27-20 16,-2 19-174-1,8 7-94-15</inkml:trace>
  <inkml:trace contextRef="#ctx0" brushRef="#br1" timeOffset="29592.76">16089 5232 334 0,'0'0'294'16,"0"0"-253"-16,0 0-29 0,0 0 44 16,0 0 15-16,0 0-21 15,15-12-25-15,10 6-3 16,17-3-2-16,13 1 18 15,14-3-16-15,6-1-3 16,9 2 6-16,4 0-7 16,5 1 0-16,2 2-1 15,4 1-16-15,3-1 8 16,5 3 7-16,-2-2-9 16,3-4 7-16,4 0-5 15,0 0 1-15,6 0-4 16,-1 1 1-16,0 3-7 15,-7 2 0-15,1 1 1 0,-11 1 5 16,-2 0-4-16,0-1-2 16,-2-1-3-16,1-4 3 15,0 1 0-15,2-2 0 16,-5 3 0-16,0 0 0 16,-8 2 0-16,-6 1 1 15,-6 0-1-15,-9 2 0 16,-3-1 1-16,-4 1-1 15,0 1 1-15,1-3-1 16,6 0 0-16,0-1 0 16,7-3 0-16,4-2 0 15,4 3 0-15,0-1 0 16,-1 1-1-16,-11 2 1 16,-4 3 0-16,-2 1-1 0,-6 0 1 15,2 0 0-15,0 0 0 16,5-2 1-16,9-4 0 15,8-1-1-15,10 0 4 16,4-3-4-16,-3 2-1 16,-3 1 0-16,-4 0 1 15,-2 1 0-15,0 1 0 16,4 1-1-16,10-3 2 16,13 2-3-16,5-1 3 15,15-2-1-15,10-2 4 16,1-3-3-16,0-1 2 15,-6 0-3-15,-11 0-3 16,-13 0 1-16,-4-1 2 0,-9 1 2 16,-5-1-2-1,1 0 10-15,-2-2-4 0,-3 3 0 16,-6 1 0-16,-7 4-4 16,-17 3-2-16,-21 2 1 15,-15 0 1-15,-13 1 7 16,-6 2 20-16,1 1 8 15,-4 0-12-15,3 0-18 16,-3 0-5-16,3 0 3 16,-2 0 0-16,-1 0 2 0,0 0 6 15,0 0 5 1,0 0 7-16,0 0-4 0,0 0-6 16,0 0-6-16,0 0-9 15,0 0-16-15,-11 1-131 16,-39-1-305-16,-43-26 452 15</inkml:trace>
  <inkml:trace contextRef="#ctx0" brushRef="#br1" timeOffset="37083.96">12080 3210 382 0,'0'0'27'0,"0"0"-27"0,0 0 80 15,0 0 48 1,0 0-35-16,0 0-25 0,4 0-10 15,13-10-4-15,5-7-8 16,8-7-24-16,3-14-11 16,2-9 3-16,0-13 1 15,-5-18-6-15,-8-18-9 16,-5-21-5-16,-7-19-16 16,-10-9-2-16,0 0-1 15,-21 10 20-15,-13 17 1 16,-9 12 3-16,-2 20 0 15,2 17 35-15,4 23-30 16,9 22 16-16,12 14-15 0,-1 10-6 16,-2 31-8-1,-3 37-12-15,-10 33 12 0,5 32 6 16,10 26 1-16,16 19-3 16,3 8 2-16,29-2-11 15,16-17-71-15,11-25-123 16,5-25-308-16</inkml:trace>
  <inkml:trace contextRef="#ctx0" brushRef="#br1" timeOffset="45070.53">4377 8042 282 0,'0'-4'89'15,"0"1"16"-15,0 0 36 16,0 3-24-16,0 0-40 16,0 0-18-16,0 0-12 15,0 0-16-15,0 0-19 16,-12 10-12-16,-18 9 2 16,-19 15 1-16,-12 7 14 15,-9 0 6-15,4 4-8 0,11-2 4 16,10-2-11-1,15 5-2-15,11 6-4 0,11 2 0 16,8 2 1-16,11-3 6 16,22-4-4-16,11-7 1 15,7-9 4-15,6-8-3 16,7-9-3-16,2-9 1 16,-2-7-2-16,0-1 1 15,-10-22 5-15,-10-10-1 16,-18-7-2-16,-8-6 5 15,-15-8-5-15,-3-7-6 16,-9-3-3-16,-18-1-10 16,-6 12 6-16,5 9 4 15,-2 11-3-15,6 17 3 16,3 7-6-16,0 9-29 16,-4 0-30-16,-5 20-50 0,2 4-51 15,1-2-144-15</inkml:trace>
  <inkml:trace contextRef="#ctx0" brushRef="#br1" timeOffset="45475.68">4313 7936 508 0,'0'0'195'16,"0"0"-189"-16,0 0 13 15,0 0 69-15,0 0-26 16,0 0-47-16,-36 43-10 15,30 20 8-15,-1 16 39 16,4 14-19-16,3 6 4 16,-5 5-23-16,2 3 19 15,-1 1-12-15,-4-4-3 16,1-7-4-16,1-8-4 0,3-8-1 16,3-10-6-16,0-10-2 15,0-14-1-15,3-12-9 16,3-8-45-16,1-17-76 15,-1-10-151-15</inkml:trace>
  <inkml:trace contextRef="#ctx0" brushRef="#br1" timeOffset="47146.13">4859 8180 571 0,'0'0'158'16,"0"0"-151"-16,0 0 1 15,0 0 57-15,0 0-4 16,0 0-45-16,0 0-16 16,112-13 17-16,-57 13-10 15,2 0-5-15,-10 16-2 16,-8 4 0-16,-12 6-9 16,-9 5-1-16,-9 5 8 15,-9 9 0-15,0 3 0 0,-21 1 2 16,-9 0 1-1,-10-1 3-15,-6-9-4 16,1-4 3-16,-1-8-3 0,4-8-32 16,12-6-53-16,17-13-66 15,13 0-61-15</inkml:trace>
  <inkml:trace contextRef="#ctx0" brushRef="#br1" timeOffset="47376.53">5378 8285 590 0,'0'0'220'0,"0"0"-219"15,0 0 16-15,0 0 48 16,0 0-28-16,0 0-11 16,-110 107-2-16,89-55 2 15,6 4-13-15,4-1-6 16,7-4-7-16,4-2-3 15,6-3-12-15,21-8-66 16,16-10-91-16,5-14-245 16</inkml:trace>
  <inkml:trace contextRef="#ctx0" brushRef="#br1" timeOffset="47643.8">5680 8507 734 0,'0'0'129'15,"0"0"-129"-15,0 0 0 16,0 0 14-16,0 0 40 16,0 0-14-16,-30 139-8 15,30-99-3-15,0 3-11 16,0-4-10-16,4-2-7 15,-1-4-1-15,0-4 0 16,0-9-30-16,0-3-91 16,-3-11-95-16,0-6-359 15</inkml:trace>
  <inkml:trace contextRef="#ctx0" brushRef="#br1" timeOffset="47853.25">5741 8259 838 0,'0'0'180'16,"0"0"-174"-16,0 0 24 16,0 0 74-16,0 0-36 15,0 0-53-15,-12-17-15 0,12 17-18 16,0 0-88-1,0 0-128-15,-2 0-326 0</inkml:trace>
  <inkml:trace contextRef="#ctx0" brushRef="#br1" timeOffset="48343.21">4741 7986 413 0,'0'0'162'16,"0"0"-162"-16,0 0 5 0,0 0 38 15,0 0 18-15,0 0-15 16,-167 131 13-16,133-58-15 16,11 10-13-16,7 9 3 15,7 4-15-15,9 7-2 16,3-2 11-16,25-5-21 16,14-6-5-16,18-12-2 15,26-14-15-15,26-15-100 16,15-22-111-16,9-18-304 15</inkml:trace>
  <inkml:trace contextRef="#ctx0" brushRef="#br1" timeOffset="48656.39">6351 7906 688 0,'0'0'0'16,"0"0"-14"-16,0 0 14 15,0 0 67-15,0 0 3 16,0 0 0-16,63 271-19 15,-38-193-36-15,2-1-5 0,-5 2-9 16,-7 0-1 0,-12-6-6-16,-6-11-37 15,-34-5-56-15,-26-14-104 0,-10-13-205 16</inkml:trace>
  <inkml:trace contextRef="#ctx0" brushRef="#br1" timeOffset="51204.09">7716 8035 311 0,'0'0'202'0,"0"0"-183"16,0 0-14-16,0 0 31 15,0 0 10-15,0 0-28 16,0 0 14-16,-64 103 13 16,46-54-13-16,5 0-18 15,13 1-6-15,0-1 7 0,19-2-2 16,14-7-5-16,13-5-3 16,8-14 3-16,10-12 2 15,-4-9-9-15,-2 0 14 16,-12-19-8-16,-10-8 2 15,-17-10 3-15,-13-2-6 16,-6-8 23-16,-10-2-10 16,-20-3-5-16,-4 2-13 15,-5 6 1-15,0 8-2 16,3 10-3-16,3 12-7 16,8 9-28-16,7 5-35 15,9 0-79-15,9 8-99 16,6 3-66-16</inkml:trace>
  <inkml:trace contextRef="#ctx0" brushRef="#br1" timeOffset="51550.16">7958 7722 400 0,'0'0'152'16,"0"0"-143"-16,0 0 10 16,0 0 17-16,0 0-16 15,0 0 42-15,-23 122 0 16,23-53-18-16,0 11 8 15,0 8-22-15,0 8-9 16,0 1 2-16,0 0 3 16,0-4-17-16,0-4-8 15,0-13-1-15,0-8-11 16,0-11-59-16,0-14-56 16,0-17-192-16</inkml:trace>
  <inkml:trace contextRef="#ctx0" brushRef="#br1" timeOffset="52013.94">8631 7867 544 0,'0'0'155'0,"0"0"-153"16,0 0 0-16,0 0 42 15,0 0 1-15,0 0-34 16,19-7-5-16,14 21 33 16,9-2-8-16,7 7-29 15,-4 1 7-15,-2 8-8 16,-9 5 4-16,-7 9-5 16,-15 1-1-16,-9 3 1 15,-3 0 0-15,-12-3 6 16,-21 0-5-16,-10-6 2 0,-8-4 3 15,-4-4-6-15,3-8-5 16,7-5-34-16,15-9-49 16,14-7-51-16,16-6-91 15</inkml:trace>
  <inkml:trace contextRef="#ctx0" brushRef="#br1" timeOffset="52252.3">9062 7954 711 0,'0'0'113'0,"0"0"-112"15,0 0 46-15,0 0 7 16,0 0-28-16,0 0 7 16,-169 167-3-16,150-108-7 15,13 2-11-15,6-2-11 16,0-7-1-16,31-3-7 15,18-5-65-15,14-15-85 16,4-13-206-16</inkml:trace>
  <inkml:trace contextRef="#ctx0" brushRef="#br1" timeOffset="52531.56">9283 8200 776 0,'0'0'63'16,"0"0"-55"-16,0 0-8 15,0 0 58-15,0 0 19 16,0 0-31-16,-6 132-23 16,25-85-9-16,8 5-10 15,-6 3-3-15,-2 0 0 16,-11-3-2-16,-8-3-1 15,-3-9-7-15,-27 0-10 16,-15-8-10-16,-16-8 1 0,-12-7 6 16,-8-15-38-1,-4-2-44-15,2-26-57 0,14-20-209 16</inkml:trace>
  <inkml:trace contextRef="#ctx0" brushRef="#br1" timeOffset="52815.91">8371 7619 692 0,'0'0'25'0,"0"0"-24"15,0 0 29-15,0 0 27 0,0 0 15 16,0 0-9-16,-170 355 2 16,167-249-28-16,3 7-16 15,0 3-10-15,0-5-4 16,18-8-7-16,16-7 0 16,18-18-35-16,32-21-94 15,25-30-155-15</inkml:trace>
  <inkml:trace contextRef="#ctx0" brushRef="#br1" timeOffset="53064.25">10060 7635 938 0,'0'0'0'0,"0"0"-100"16,0 0 100-16,0 0 30 16,0 0 31-16,0 0-6 15,34 555-25-15,-34-430-20 16,-28-3-10-16,-32-5-13 16,-31-6-76-16,-31-15-97 15,-38-15-294-15</inkml:trace>
  <inkml:trace contextRef="#ctx0" brushRef="#br1" timeOffset="59055.17">11628 8204 292 0,'-9'0'482'15,"6"0"-471"-15,3 0-10 0,0 0 0 16,0 0 24-16,0 0 11 16,0 0 5-16,4 0-10 15,25 0-17-15,17 0 8 16,29 0 27-16,25 0-11 15,10 0-21-15,8 0-17 16,-6-1 1-16,-8-2-3 16,-15-1-3-16,-12 1-10 15,-22-3-1-15,-13-1-19 16,-15 1-29-16,-11-5-36 0,-13-5-44 16,-3-5-178-1</inkml:trace>
  <inkml:trace contextRef="#ctx0" brushRef="#br1" timeOffset="59416.2">12432 7946 459 0,'0'0'191'15,"0"0"-177"-15,0 0-6 16,0 0 35-16,0 0 1 15,0 0-29-15,0-4-15 0,16 4 5 16,13 0 16-16,7 7 7 16,-4-2-20-16,3 1 1 15,-8 2-6-15,-5-1-1 16,-4 4-1-16,-3 2-2 16,-6 0 1-16,1 6-5 15,-6 1 4-15,0 4 1 16,-1 5 3-16,-3 2 4 15,0 1 3-15,-8 4-3 16,-8-3-5-16,-2 5 4 16,-12-1-6-16,-6 1 1 15,-9 0-2-15,-4-1-37 16,3-4-99-16,10-9-195 16</inkml:trace>
  <inkml:trace contextRef="#ctx0" brushRef="#br1" timeOffset="60197.11">13681 7774 531 0,'0'0'218'16,"0"0"-218"-16,0 0-6 0,0 0 6 16,0 0 3-16,0 0 66 15,20 159-10-15,0-101-25 16,-1 2-21-16,4 3-6 15,0-10-6-15,-1-6 5 16,-3-11-6-16,-1-12-18 16,-6-8-32-16,-3-13-29 15,-9-3-5-15,0-4 79 16,0-18-14-16,0-10-23 16,-12-6 24-16,-11-5 15 15,3 3 3-15,5 7 16 16,2 10 39-16,11 14 14 15,2 5-10-15,0 4-59 0,8 13-16 16,18 16 16 0,10 9 1-16,9 1 10 0,1-3-11 15,-4-7-1-15,-10-9-14 16,-9-9-56-16,-17-11-1 16,-6 0 55-16,0-14 14 15,-3-10 6-15,-9-8-3 16,-5 0 31-16,4-1 30 15,0 7 19-15,7 2-23 16,6 10 6-16,0 7-8 16,0 7-34-16,19 0-21 15,5 24 1-15,16 8 1 16,6 8 5-16,6 3-7 16,1-7-2-16,-2-4-90 0,-2-7-88 15,-7-15-221-15</inkml:trace>
  <inkml:trace contextRef="#ctx0" brushRef="#br1" timeOffset="60560.67">14412 7991 802 0,'0'0'14'15,"0"0"-2"-15,0 0 55 16,0 0-26-16,0 0-11 15,0 0-1-15,-123 159-11 0,119-116-12 16,4-10-6 0,0-3-3-16,21-10-36 15,7-11-14-15,8-9-7 0,3 0 9 16,-6-22-8 0,-5-5 26-16,-13-3 33 0,-3-3 7 15,-12-4 20-15,0 0 9 16,0 2 25-16,-11 13-28 15,5 11 13-15,2 9-29 16,4 2-12-16,0 20-5 16,0 21-25-16,0 10 23 0,0 5 4 15,6 3 4 1,12-2-6-16,-2-5-41 0,7-8-108 16,2-15-255-16</inkml:trace>
  <inkml:trace contextRef="#ctx0" brushRef="#br1" timeOffset="60775.09">14941 7906 791 0,'0'0'167'15,"0"0"-167"-15,0 0 0 16,0 0 53-16,0 0 13 15,0 0-38-15,-182 330-4 0,170-255-24 16,11-4-4-16,1-8-64 16,0-12-87-16,20-18-123 15,-4-18-223-15</inkml:trace>
  <inkml:trace contextRef="#ctx0" brushRef="#br1" timeOffset="60946.63">14630 7973 771 0,'0'0'230'15,"0"0"-230"-15,0 0 0 16,0 0 53-16,0 0-3 16,0 0-29-16,249 263-21 0,-158-207-54 15,-9-10-196-15</inkml:trace>
  <inkml:trace contextRef="#ctx0" brushRef="#br1" timeOffset="67087.05">6961 8514 296 0,'-15'-4'118'0,"5"1"-31"0,7 2 45 16,0 1-39-16,3 0-30 16,0 0-8-16,0 0-20 15,0 0-26-15,0 1-9 16,0 15-14-16,0 7 14 16,0 4 4-16,0-4-1 15,0 0-3-15,3-9-7 16,6-5-20-16,7-2-15 15,-4-7 21-15,3 0 21 0,-3-7 2 16,-6-12 15 0,1-1-2-16,-7-2-5 15,0 4-3-15,-13 1 0 16,-2 4-1-16,-6 5 11 0,2 7-9 16,2 1-8-16,1 0 0 15,7 3-3-15,3 5-3 16,6-1-2-16,0 1-2 15,0-3-17-15,0 1-1 16,6-3 6-16,3-3 15 16,1 0 7-16,-5 0 7 15,-2 0 3-15,-3-3 7 16,0-1 0-16,0 1 11 16,0 0-4-16,0-1-19 0,0 4-5 15,-3-3-32-15,-9-1-75 16,3-5-201-16</inkml:trace>
  <inkml:trace contextRef="#ctx0" brushRef="#br1" timeOffset="75816.67">2077 10126 776 0,'-2'-4'34'0,"-1"1"-32"15,3 3 19-15,0 0 68 16,0 0-20-16,0 0-24 16,0 0-17-16,0 7-19 15,0 16 2-15,6 9 16 16,1 12 10-16,-1 15 3 15,-1 13-17-15,1 8 5 16,0 6-15-16,-2 3 1 16,-1 0-8-16,0-3-2 15,-3-7-3-15,0-7-1 16,0-14 3-16,0-13-3 16,0-12 1-16,0-13 0 0,0-10-1 15,0-9 4-15,0-1 5 16,0 0 45-16,0 0 13 15,0 0-22-15,0 0-26 16,9 0-10-16,18 0-6 16,22-1 7-16,17-9-8 15,10-3 1-15,6-3-3 16,-7 2-38-16,-8-1-39 16,-12-6-51-16,-9-2-94 15,-16-4-237-15</inkml:trace>
  <inkml:trace contextRef="#ctx0" brushRef="#br1" timeOffset="76124.85">3346 10599 801 0,'0'0'192'0,"0"0"-191"16,0 0 57-16,0 0 47 15,0 0-52-15,0 0-43 16,67 29 12-16,-4-16-22 15,13 0 0-15,9-6-133 16,-3-4-153-16,-15-3-267 16</inkml:trace>
  <inkml:trace contextRef="#ctx0" brushRef="#br1" timeOffset="76296.38">3625 10836 1025 0,'0'0'38'0,"0"0"-33"16,0 0 103-16,0 0-18 0,0 0-90 15,0 0-1-15,191-17-68 16,-97-3-175-16,-15 0-473 16</inkml:trace>
  <inkml:trace contextRef="#ctx0" brushRef="#br1" timeOffset="79359.92">5453 10188 151 0,'0'-3'208'0,"0"0"-133"16,0 3 19-16,0-1 29 0,0-2-22 15,0 3-26-15,0 0-16 16,0 0-11-16,0 0-17 15,0 0-19-15,-18 0-6 16,-21 3-6-16,-22 13-3 16,-17 9 3-16,-10 4-1 15,3 1 2-15,12 3-2 16,18-7 1-16,16-1-1 16,15-4-3-16,11-10 1 15,10-3 0-15,3 1-3 16,0-4 0-16,24 2-2 15,20 2 8-15,19-1 5 0,18-2 0 16,10 4 4-16,0-4-8 16,-11 5 0-16,-17 2-2 15,-18-1 1-15,-17 2-3 16,-16 6-9-16,-12 6-12 16,-18 2 14-16,-21 7 10 15,-22 2 2-15,-15 2 3 16,-13 1 4-16,-7-1 5 15,5-5 4-15,15-5 4 16,16-6 4-16,23-3 1 16,19-4-12-16,15-5-11 15,3 4-1-15,33 0 0 16,31 1 13-16,30-6 30 0,21-1-14 16,12-5-19-1,-2-4-12-15,-13 0-1 0,-18 0-12 16,-15 0-36-16,-22 0-66 15,-17-4-107-15,-22-11-297 16</inkml:trace>
  <inkml:trace contextRef="#ctx0" brushRef="#br1" timeOffset="79831.22">6563 10284 576 0,'0'0'127'16,"0"0"-119"-16,0 0-4 15,0 0 14-15,0 0 8 16,0 0 6-16,-185 133-2 16,131-88-12-16,-7-4-12 15,-9-5-1-15,-2-6-1 16,-7-8 2-16,9-3-1 16,15-11-3-16,22-2 1 0,18-6 1 15,15-3 19-15,0-17 64 16,12-3-78-16,21 0-4 15,13 0 4-15,8 9 2 16,10 11 2-16,0 3 4 16,-1 20-7-16,-8 17-1 15,-3 15-5-15,-7 9 0 16,-5 4 1-16,-10 4-5 16,-2-6 0-16,-11-3-49 15,-1-7-72-15,-10-11-126 0,0-15-317 16</inkml:trace>
  <inkml:trace contextRef="#ctx0" brushRef="#br1" timeOffset="80060.42">6776 10759 825 0,'0'0'42'15,"0"0"-20"-15,0 0-22 16,0 0 79-16,0 0-23 16,0 0-30-16,8 238-4 15,5-182-16-15,-4 1-6 16,-3-4-9-16,-3-3-102 16,-3-11-51-16,0-13-319 15</inkml:trace>
  <inkml:trace contextRef="#ctx0" brushRef="#br1" timeOffset="80260.42">6855 10599 953 0,'0'0'17'0,"0"0"-10"0,0 0 45 15,0 0-40-15,0 0-12 16,0 0-57-16,24-30-206 16,13 30-274-16</inkml:trace>
  <inkml:trace contextRef="#ctx0" brushRef="#br1" timeOffset="80783.03">7591 10526 479 0,'0'0'155'0,"0"0"-90"0,0 0 44 16,0 0 8-16,0 0-28 16,0 0-25-16,-3 0-25 15,33 0-16-15,19 0-16 16,15 0-3-16,5 0-4 16,-5 0-2-16,-15 6-13 15,-16-3-15-15,-14 3 6 16,-10-5 12-16,-9-1 3 15,0 0 5-15,0 0 4 16,-12 0 4-16,-13 0-4 16,-11-7-19-16,-10 0-30 15,7 0-42-15,9-1-50 16,11-2-188-16</inkml:trace>
  <inkml:trace contextRef="#ctx0" brushRef="#br1" timeOffset="81106.38">8510 9844 586 0,'0'0'69'0,"0"0"5"16,0 0 39-16,0 0-14 16,0 0-45-16,0 0-54 15,-33 17 2-15,27 40 25 16,3 15 2-16,3 15-10 16,0 11-10-16,0 8-4 15,0 0-5-15,0 0-2 16,-9-8-71-16,-4-12-110 15,5-21-203-15</inkml:trace>
  <inkml:trace contextRef="#ctx0" brushRef="#br1" timeOffset="81347.73">8117 10885 98 0,'0'0'496'15,"0"0"-477"-15,0 0 26 16,0 0 98-16,0 0-57 16,0 0-36-16,302 10-21 15,-226-10-27-15,3-3-2 16,0-4-38-16,-7 0-145 15,-14-6-309-15</inkml:trace>
  <inkml:trace contextRef="#ctx0" brushRef="#br1" timeOffset="81762.61">8419 11117 746 0,'0'0'87'0,"0"0"-84"0,0 0 41 16,0 0 39-1,0 0-10-15,0 0-50 16,195-27-3-16,-136 27-15 0,-7 17-5 16,-14 5 0-16,-15 8-1 15,-10 4-2-15,-13 3 0 16,0 2-2-16,-28 0 3 15,-26 1-2-15,-16-3 2 16,-18-2-1-16,-6-11-8 16,6-6 11-16,18-13 0 15,24-5 2-15,22 0 3 16,18-23 8-16,6-4 25 16,19-3-20-16,17 7-1 15,10 4 0-15,5 13-15 16,4 6-2-16,-1 6-2 0,-3 17-2 15,-5 9 1-15,-1 1-8 16,-7 10-67-16,-2-6-107 16,-6-4-264-16</inkml:trace>
  <inkml:trace contextRef="#ctx0" brushRef="#br1" timeOffset="91810.76">625 18109 59 0,'0'0'0'15</inkml:trace>
  <inkml:trace contextRef="#ctx0" brushRef="#br1" timeOffset="98752.9">10127 10221 125 0,'0'0'537'16,"0"0"-534"-16,0 0 1 16,0 0-4-16,0 0 15 15,0 0 21-15,-124-13-7 16,54 30-6-16,-9 5 5 0,-9 2-12 16,0 6-11-16,9-4 2 15,6 3-1-15,19-2 6 16,11-5-2-16,16-1-7 15,15-4-3-15,12-1-5 16,0-2 1-16,18 4 4 16,19 0 0-16,14-1 15 15,12-2 2-15,11-1-12 16,1 3-3-16,1 0-2 16,-9-2-10-16,-12 5-11 0,-22-3-10 15,-18 3 0-15,-15 0-13 16,-12 3-9-16,-34 2 53 15,-18 5 5 1,-17 1-3-16,-10-2 9 0,-3 2-4 16,0-3 18-16,12 2 11 15,15-6-2-15,24-2-3 16,20-1-5-16,16-5-12 16,7 1-1-16,30 0 4 15,31-2 33-15,27-1 9 16,28-1-27-16,23-5-32 15,9-3-2-15,1 2-24 16,-6 0-55-16,-22-1-72 0,-36 1-224 16</inkml:trace>
  <inkml:trace contextRef="#ctx0" brushRef="#br1" timeOffset="99089.51">9657 11469 371 0,'0'0'358'16,"0"0"-351"-16,0 0 0 15,0 0 54-15,0 0-23 16,0 0-25-16,-13 44 34 16,13-7 4-16,-4 5-23 15,4 2-6-15,0 1-14 16,0-1 5-16,0-2-9 16,7-2-4-16,3-11-9 15,-1-5-57-15,3-11-71 16,3-10-113-16,-3-3-246 15</inkml:trace>
  <inkml:trace contextRef="#ctx0" brushRef="#br1" timeOffset="99428.6">9741 11178 582 0,'0'0'271'0,"0"0"-271"16,0 0-23-16,0 0 23 15,0 0 5-15,0 0-5 16,-3-2-19-16,3 2-44 16,13 0-152-16</inkml:trace>
  <inkml:trace contextRef="#ctx0" brushRef="#br1" timeOffset="100176.87">11340 10082 646 0,'0'0'27'15,"0"0"-26"-15,0 0 7 16,0 0 18-16,0 0-12 16,0 0 2-16,-170 96 1 0,100-35-11 15,-4 4 1 1,6-2-6-16,1 2-1 0,11-8 1 16,12-4 0-16,16-4-1 15,12-7-3-15,15-4 2 16,1-12 1-16,30 0 7 15,22-9 11-15,17 0 5 16,19-5-13-16,6-2-3 16,-3 1-7-16,-15 0 0 15,-21 1-8-15,-19-2 4 16,-18 0 0-16,-18 6-7 16,-15 0-18-16,-27 9 29 0,-25 3 7 15,-18 1-1 1,-12 2-2-16,3 1 16 0,12 1 6 15,24-3 16-15,22-6-3 16,24-2-12-16,12-5-21 16,21-1 6-16,28-5 21 15,39-2-3-15,26-5-30 16,26 0-43-16,-4-2-160 16,-23-2-329-16</inkml:trace>
  <inkml:trace contextRef="#ctx0" brushRef="#br1" timeOffset="100493.02">11237 11533 796 0,'0'0'0'16,"0"0"0"-16,0 0 63 15,0 0-33-15,0 0 8 16,0 0 1-16,85 102-32 16,-73-62-2-16,-9 6-4 15,-3 2 4-15,0 4-3 16,-22-4-2-16,-4-4 3 16,-10-8-3-16,-5-9-3 15,-13-12-2-15,-7-5-10 0,-10-10-14 16,3 0-15-16,7-23-7 15,15-6-51-15,23-10-74 16,23-15-234-16</inkml:trace>
  <inkml:trace contextRef="#ctx0" brushRef="#br1" timeOffset="101713.58">12805 10453 406 0,'0'0'235'16,"0"0"-213"-16,0 0-1 15,0 0 42-15,0 0-24 16,0 0-28-16,0 0 9 15,-22 65 26-15,-5-28-27 16,-15-2 0-16,-16-4-3 16,-14-1 3-16,-16-4-10 15,-6-9 2-15,1-4-7 16,12-4-3-16,18-8 6 16,22-1-5-16,21 0 2 0,14-1 0 15,6-15 11-15,9-3-14 16,27-4 2-16,19-2 3 15,12 10-2-15,9 8-3 16,-1 7 3-16,-8 7 1 16,-9 23 1-16,-8 12 1 15,-11 10-1-15,-7 9-1 16,-18 5 0-16,-9 4-4 16,-5-1-1-16,0-2 0 15,0-3-23-15,0-8-70 16,0-8-106-16,17-13-309 15</inkml:trace>
  <inkml:trace contextRef="#ctx0" brushRef="#br1" timeOffset="102025.75">13096 10984 382 0,'0'0'425'15,"0"0"-425"-15,0 0 0 16,0 0 60-16,0 0 40 16,0 0-34-16,-6 120-17 15,3-81-21-15,0 7-7 0,-3-5-4 16,3 1-12-16,-4 0-3 15,4-5-1-15,0-3-1 16,3-5-8-16,0-6-27 16,0-9-75-16,3-11-93 15,16-3-221-15</inkml:trace>
  <inkml:trace contextRef="#ctx0" brushRef="#br1" timeOffset="102259.13">13162 10822 843 0,'0'0'72'0,"0"0"-71"16,0 0 76-16,0 0-9 15,0 0-49-15,0 0-19 16,0 0-30-16,13-36-94 16,6 27-324-16</inkml:trace>
  <inkml:trace contextRef="#ctx0" brushRef="#br1" timeOffset="102809.33">14013 10221 716 0,'0'0'43'0,"0"0"-22"16,0 0 16-16,0 0-16 15,0 0-13-15,0 0 60 16,-68 201-33-16,38-122-14 15,0-2-14-15,-1-1-6 16,-5-10-1-16,-4-7 0 16,-11-9 2-16,-7-14 0 15,-8-9 5-15,5-14-5 16,12-9 5-16,13-4 1 16,17-8 9-16,10-14 15 15,9-4-4-15,0-4-10 0,19 3 11 16,17 5-20-16,9 12-2 15,13 10-5-15,-2 3 1 16,2 26 0-16,-2 15 5 16,-8 8-8-16,-5 5 4 15,-12 2-4-15,-8 0 0 16,-6-3-10-16,-8-1-58 16,2-11-75-16,-2-8-104 15</inkml:trace>
  <inkml:trace contextRef="#ctx0" brushRef="#br1" timeOffset="103154.61">14461 10932 704 0,'0'0'121'16,"0"0"-118"-16,0 0 56 16,0 0 2-16,0 0-48 15,0 0 35-15,-7 89 1 16,7-39-15-16,0 2-9 16,-3 5-17-16,-3-5-4 0,-7-2-2 15,-1-4-2-15,-4-3 0 16,-6-11-3-16,-1-11-7 15,-5-5 2-15,-3-16-1 16,-8 0-13-16,-5-23-13 16,1-9-24-16,5-8-52 15,24 0-25-15,16-6-188 16</inkml:trace>
  <inkml:trace contextRef="#ctx0" brushRef="#br1" timeOffset="104248.42">15443 10367 670 0,'0'0'14'16,"0"0"-14"-16,0 0 0 15,0 0 53-15,0 0 13 16,0 0-17-16,-38 134-22 16,40-106-9-16,22-6-13 15,6-5-5-15,16-10 5 16,5-7-5-16,1 0-14 15,0-13-12-15,-13-10 2 16,-13-7 23-16,-7-1 1 16,-13-1 0-16,-6 3 3 15,0 8-3-15,0 2 10 0,-6 13 13 16,3 6-14-16,0 0-9 16,3 16-16-1,0 16 7-15,0 12 9 0,0 6 20 16,9 9-1-16,4 6-5 15,0 1-3-15,1 3-7 16,-2-5 1-16,-6-1-2 16,-3-4-3-16,-3-9 3 15,0 0-3-15,-3-8 0 16,-12-9 0-16,-8-3-1 16,-3-4-3-16,-7-12-10 15,-8-7 4-15,-6-7 10 16,-1 0 0-16,2-15 2 0,10-7 0 15,11-8-2-15,19 0-21 16,6-6-69-16,42 2-202 16</inkml:trace>
  <inkml:trace contextRef="#ctx0" brushRef="#br1" timeOffset="104514.78">16144 11165 371 0,'0'0'396'16,"0"0"-375"-16,0 0-7 16,0 0 99-16,0 0-35 15,0 0-54-15,-18 186 7 16,18-143-11-16,0 3-14 15,0-4-6-15,-3-5-4 16,-4-6-36-16,1-9-60 16,0-9-90-16,1-9-400 15</inkml:trace>
  <inkml:trace contextRef="#ctx0" brushRef="#br1" timeOffset="104717.24">16198 10846 918 0,'0'0'28'16,"0"0"-26"-16,0 0 71 16,0 0-51-16,0 0-21 15,0 0-1-15,0 0-20 16,-11-24-107-16,34 18-322 15</inkml:trace>
  <inkml:trace contextRef="#ctx0" brushRef="#br1" timeOffset="105322.64">16639 10225 154 0,'0'0'538'15,"0"0"-538"-15,0 0-12 0,0 0 12 16,0 0 66-16,0 0-3 15,-68 201-26-15,68-144-18 16,3-1-17-16,16-13-2 16,11-7-4-16,6-13-13 15,4-10-26-15,11-13-8 16,-6 0-12-16,-1-13 9 16,-10-14 54-16,-8-2 10 15,-17-1 3-15,-8 1 8 16,-1 4-4-16,0 2 28 15,-7 10-2-15,1 4-9 16,-1 8-9-16,-1 1-25 16,0 1 2-16,1 21-2 15,0 9 17-15,7 8 6 0,0 7 6 16,0 8-5-16,13 2-6 16,4 2-13-16,-1 2 6 15,-4-4-7-15,-2 1-1 16,-2-4-2-16,-8-4-1 15,0-6 0-15,-7-6 0 16,-12-8-3-16,-1-10-6 16,-10-4 8-16,-9-13 1 15,-6-2 4-15,-7-9 1 16,3-18-5-16,10-2-16 16,21-4-27-16,18 3-41 0,18 1-80 15,32-5-341 1</inkml:trace>
  <inkml:trace contextRef="#ctx0" brushRef="#br1" timeOffset="105668.72">17295 10949 243 0,'0'0'609'16,"0"0"-594"-16,0 0 17 0,0 0 40 16,0 0-42-1,0 0-18-15,-16 78 27 0,12-38-6 16,1 10-19-16,0 6-9 16,0 3-1-16,-4 0-1 15,-3 5-2-15,1 1-1 16,-2-3 2-16,-1-8-2 15,-6-11 0-15,3-14 0 16,-9-11 1-16,-1-12 0 16,-8-6 2-16,-9-10-3 15,-4-23-31-15,2-3-78 16,18-10-92-16,26-2-227 16</inkml:trace>
  <inkml:trace contextRef="#ctx0" brushRef="#br1" timeOffset="107092.9">18324 10074 606 0,'0'0'25'0,"0"0"18"0,0 0 45 16,0 0-17-16,0 0-16 16,0 0-18-16,-33-45-23 15,33 45-5-15,0 0-5 16,-3 4 10-16,3 0 24 15,0-4-3-15,-3 3 6 16,3-3-6-16,0 0 0 16,0 0 4-16,0 0-2 15,0 0-9-15,0 0-14 16,0 0-5-16,0 0-6 16,0 0-2-16,0 0 1 15,0 0 3-15,0 0 7 0,0 0 16 16,0 0 4-16,0 0-10 15,0 0-5-15,0 0-10 16,-6 6-6-16,2 1 0 16,-6 5-1-16,1 0 0 15,2 1 2-15,0-4-2 16,1-1 0-16,0 0 2 16,-1-1-1-16,0 0 0 15,-2 3 3-15,-7 6 2 16,-5 7 1-16,-4 4 3 15,-2 8-1-15,6 3-4 16,-2 7-4-16,6 3 0 16,2-2 0-16,0 0-1 0,3-6 0 15,3-1 2 1,-6-6-2-16,1-4 1 0,0-2-1 16,-5-4 4-16,0 1-1 15,-4-6 0-15,-4-1 2 16,-3-3 5-16,3-4 2 15,1-1-7-15,6 2-2 16,-1-4-2-16,10-2 1 16,4 0-1-16,7-2 0 15,0-3 0-15,0 0 5 16,0 0 3-16,0 0 15 16,0 2 8-16,0-2-9 0,0 0-9 15,0 0-5 1,0 0 0-16,0 0-4 0,0 0-1 15,0 0-2-15,0 0 1 16,0 0-2-16,0 0 1 16,0 3-2-16,0-2-5 15,0 2-1-15,6 7-3 16,4 6 6-16,13 5 3 16,5 8 0-16,8 4 2 15,3 7-1-15,4 6 0 16,-1 8-1-16,7 4 2 15,-4 2-1-15,4 2 0 16,-4-2-1-16,-2-4 1 0,-7-2-1 16,-1-2-2-1,-3-6 2-15,-5-3-2 0,-4-10 0 16,-6-7 2-16,-2-6-12 16,-9-9-20-16,-5-5-33 15,-1-3-55-15,0-3-92 16,0 0-97-16,0-24-335 15</inkml:trace>
  <inkml:trace contextRef="#ctx0" brushRef="#br1" timeOffset="107538.05">18794 10219 461 0,'0'0'160'16,"0"0"-143"-16,0 0 81 15,0 0-22-15,0 0-7 16,0 0-47-16,0 0 0 16,98-9 9-16,-62 31-17 15,-5 7-11-15,-5 7 0 0,-7 0 1 16,-1 6 1-16,-12 0 0 16,-6 0-3-16,0 2-1 15,-6 5 1-15,-20-1 0 16,-6 0-2-16,-8-2 1 15,-5-11 2-15,0 0 1 16,2-13-4-16,11-5-1 16,16-7-19-16,12-7-40 15,4-3-28-15,33 0-66 16,18-15-398-16</inkml:trace>
  <inkml:trace contextRef="#ctx0" brushRef="#br1" timeOffset="107759.46">19243 10545 397 0,'0'0'284'16,"0"0"-274"-16,0 0 108 15,0 0-17-15,0 0-44 16,0 0-23-16,-200 44 1 16,169-5 10-16,1 10-18 15,8 1-9-15,8 0-6 16,11-1 3-16,3-3-12 15,3 0-3-15,27-10-2 0,6-2-28 16,13-8-71 0,6-10-80-16,1-9-248 0</inkml:trace>
  <inkml:trace contextRef="#ctx0" brushRef="#br1" timeOffset="108028.74">19437 10855 709 0,'0'0'114'15,"0"0"-95"-15,0 0 90 16,0 0-56-16,0 0-19 16,0 0-1-16,-52 57 7 15,46-24-9-15,2 3-10 0,1 6-11 16,-1-2-8-16,-4 0 0 15,0-4 0-15,2-3-2 16,0-5-7-16,3-2-25 16,3-7-53-16,0-6-46 15,0-9-101-15,6-4-222 16</inkml:trace>
  <inkml:trace contextRef="#ctx0" brushRef="#br1" timeOffset="108269.09">19457 10777 801 0,'0'0'37'16,"0"0"78"-16,0 0-5 15,0 0-44-15,0 0-47 16,0 0-18-16,-6-13-1 16,15 11-81-16,11-3-161 15,-2-2-214-15</inkml:trace>
  <inkml:trace contextRef="#ctx0" brushRef="#br1" timeOffset="109425.51">20035 10182 301 0,'0'0'97'15,"0"0"57"-15,0 0 19 16,0 0-54-16,0 0-34 15,0 0-36-15,28-1-12 16,5 1-5-16,3 4-8 0,0 8-13 16,-4 3-5-16,-2 8-6 15,-4 6-1-15,-5 14 0 16,-7 6-1-16,-6 2 1 16,-8 5 1-16,0-6-1 15,-12-1 1-15,-7-7-1 16,-7 0-3-16,4-7-1 15,-8-6-2-15,0-6 0 16,2-10 2-16,-2-9-5 16,5-4 3-16,1 0-5 15,10-13-5-15,13-10-33 16,1-1-19-16,39-2-94 16,16 1-339-16</inkml:trace>
  <inkml:trace contextRef="#ctx0" brushRef="#br1" timeOffset="109648.46">20472 10429 607 0,'0'0'50'15,"0"0"75"-15,0 0-6 16,0 0-46-16,0 0-44 16,0 0-13-16,-104 10-3 15,77 27 20-15,3 5-11 16,0 8-4-16,8 3-5 15,4 3-11-15,9-4-1 16,3 2 0-16,0-8-2 0,20-7-34 16,12-8-73-16,4-11-67 15,2-7-169 1</inkml:trace>
  <inkml:trace contextRef="#ctx0" brushRef="#br1" timeOffset="110203.24">20597 10859 651 0,'0'0'64'0,"0"0"49"16,0 0 19-16,0 0-80 16,0 0-47-16,0 0-5 15,0 46 21-15,0-9 5 16,-1 5-10-16,-4 1-13 15,0 7 2-15,-1-1-1 16,-4-2-4-16,-2-5 1 16,-2-5-1-16,-6-7-7 15,-2-11-2-15,-8-9-5 16,-6-6-1-16,-10-4 14 16,-11-10-7-16,-5-17-19 15,-3-12-79-15,9-5-86 0,12-5-403 16</inkml:trace>
  <inkml:trace contextRef="#ctx0" brushRef="#br1" timeOffset="110655.03">19810 10541 318 0,'0'0'331'0,"0"0"-328"15,0 0 5-15,0 0 55 16,0 0-15-16,0 0-26 16,-35 90-6-16,35-73-6 0,8-4-3 15,4-7 1-15,0-5 2 16,-5-1 5-16,2 0 12 15,-3-14 12-15,-6-1-9 16,0 0-11-16,0-1-19 16,-2-1-2-16,-8 4-43 15,7 0-100-15,3-1-260 16</inkml:trace>
  <inkml:trace contextRef="#ctx0" brushRef="#br1" timeOffset="111426.54">20583 9742 385 0,'0'0'143'16,"0"0"-112"-16,0 0 38 15,0 0 11-15,0 0 7 16,0 0-9-16,110 139-35 0,-64-81-21 15,3 6-1 1,0 10-11-16,-5 13-9 0,-4 7-1 16,-5 4 0-1,-4-1 0-15,-6-5-8 0,-6-4-4 16,-3-5-9-16,-5-7-8 16,-2-6 6-16,2-10 7 15,4-7 11-15,-6-7 5 16,0-9 0-16,-2-8 0 15,-3-9-1-15,-4-4 2 16,2-3 1-16,-1-6 3 16,1-1 8-16,-1-3 4 15,-1-2 0-15,0-1 9 16,0 3 6-16,0-3 5 16,0 0 10-16,0 3-15 0,0-2-20 15,0 1-8-15,0 1-4 16,0 5-6-16,-6 1 6 15,-5 7 1-15,-3 1-1 16,-1 3 0-16,-4 0 2 16,0 0-2-16,-4 2 0 15,-2-1 0-15,-5 0 0 16,-8-2-25-16,-8-6-99 16,-15-6-136-16</inkml:trace>
  <inkml:trace contextRef="#ctx0" brushRef="#br1" timeOffset="114544.09">2088 12662 673 0,'-11'-13'154'0,"3"7"-135"0,5 2 82 16,3 4 12-16,-3 0-28 16,3 0-31-16,0 4-41 15,0 25-13-15,0 14 0 16,0 17 12-16,3 9 0 15,3 4 14-15,-6 4-2 16,0 4-16-16,0-2 0 16,-6 0 4-1,-9-9-9-15,2-10 0 0,-1-11-3 16,1-9 0-16,7-15 1 16,3-11 1-16,3-7-2 15,0-7 1-15,0 0 8 16,0 0 25-16,0 0 32 0,0 0-11 15,9-7-19-15,7-2-31 16,17-4-5-16,12-1-3 16,13-4-5-16,15 3-21 15,12-2-71-15,6-2-83 16,-1-5-131-16,-16-6-573 16</inkml:trace>
  <inkml:trace contextRef="#ctx0" brushRef="#br1" timeOffset="114975.93">3215 12983 965 0,'0'0'51'15,"0"0"-51"-15,0 0 85 16,0 0 26-16,0 0-28 16,0 0-54-16,40 6-24 15,21-6-5-15,20 0-8 16,16 0-123-16,1 0-108 15,-20 0-267-15</inkml:trace>
  <inkml:trace contextRef="#ctx0" brushRef="#br1" timeOffset="115146.48">3285 13260 1016 0,'0'0'0'15,"0"0"-21"-15,0 0 21 16,0 0 30-16,0 0-30 16,0 0-58-16,371-30-178 15,-260 8-451-15</inkml:trace>
  <inkml:trace contextRef="#ctx0" brushRef="#br1" timeOffset="115956.81">5266 12421 656 0,'0'0'69'0,"0"0"-26"16,0 0 37-16,0 0 4 16,0 0-38-16,0 0-44 15,-47 93 18-15,8-21 33 16,-6 4-36-16,-9-6-16 16,-7-4 2-16,-3-7 1 15,-5-9 0-15,1-7 3 16,12-14 3-16,12-9 12 15,20-14 12-15,15-6 6 16,9 0-3-16,0 0 7 0,0 0 16 16,0 0-6-1,0 0-33-15,0 0-13 0,0-2 1 16,0 2-2-16,0 0-3 16,0 0-4-16,0 0-1 15,0 0 1-15,0 0 0 16,0 0 0-16,0 0-1 15,0 0-1-15,0 0 1 16,0 0 1-16,0 0 0 16,0 0 2-16,0 0-1 15,0 0 2-15,0-2 1 16,0 0-2-16,3-1-2 16,0-1-16-16,7-5-43 15,1-1-63-15,8-4-99 16,9-12-235-16</inkml:trace>
  <inkml:trace contextRef="#ctx0" brushRef="#br1" timeOffset="118106.03">5214 12484 76 0,'0'0'44'0,"0"0"-44"16,0 0 0-16,0 0 31 15,0 0 2-15,0 0-30 16,18-33 1-16,-18 33 18 15,0 0 1-15,0 0 22 16,0 0 30-16,0 0 27 16,-3 0 5-16,-3 0-16 15,-1 0-11-15,-7 0-19 16,2 6-11-16,-6 4-16 16,-4 4-18-16,-3 9-7 15,-5 13 1-15,0 10-1 16,-3 4-2-16,-1 7-2 15,1-2-3-15,-3 1 0 0,0 6 2 16,-4-2-4-16,-3-3 1 16,1-4 0-16,3-8 0 15,2-8 2-15,9-11 1 16,5-3-1-16,7-11 4 16,10-7 9-16,3-2-5 15,3-3 6-15,0 0 22 16,0 0 24-16,0-3-3 15,6-4-32-15,3-3-24 16,4 1 2-16,-1 2-1 0,6 3 0 16,-3-2-1-1,3 6 1-15,4 0-3 0,5 0 0 16,7 0 0-16,8 10 1 16,6 3-2-16,4 7 2 15,0 0-1-15,-4 2-2 16,-2-1 0-16,-7-1 0 15,-6 0 1-15,-8-8-1 16,-7 1 1-16,-6-6-1 16,-1 0-1-16,-8-1 0 15,-1-2-1-15,-2-4 0 16,0 0-2-16,0 0 2 16,0 0 2-16,0 0 1 15,0 0 5-15,-2 0-1 16,-3 0 1-16,-1 0-5 15,3 0-1-15,0 0 0 0,3 3 0 16,-3-3-2-16,3 0 1 16,0 0 1-16,0 0 0 15,0 0 0-15,0 0 0 16,-3 0 0-16,3 0 0 16,0 0 0-16,0 0 0 15,0 0 0-15,0 0 0 16,0 0 0-16,0 0 2 15,0 0 2-15,0 0 0 16,0 0-3-16,0 0 2 16,0 0-1-16,0 0-2 15,0 0 0-15,0 0 1 16,0 0 1-16,0 0-2 0,0 0 1 16,0 0 0-16,0 0-1 15,0 0 0-15,0 0-2 16,0 0 0-16,0 0 1 15,0 0-1-15,0 0 1 16,0 0 1-16,0 0 0 16,0 0 2-16,0 0 0 15,0 0 1-15,0 0-3 16,0 0 1-16,0 0-1 16,0 0 0-16,0 0 0 15,0 0-1-15,0 0 1 16,0 0 0-16,0 0 1 15,0 0 1-15,0 0 2 0,0 0-4 16,0 0 1-16,0 0 1 16,0 0-1-16,0 0 1 15,0 0-2-15,0 0 0 16,0 0 0-16,0 0 0 16,0 0 1-16,0 0-1 15,0 0 0-15,0 0 0 16,0 0 0-16,0 0 0 15,0 0 0-15,0 0 0 16,0 0 1-16,0 0-1 16,0 0 4-16,0 0-3 0,0 0 2 15,0 0-3-15,0 0 0 16,-3 0 0-16,3 0-2 16,0 0 1-16,0 0 0 15,0 0 1-15,0 0 0 16,0 0 0-16,0 0 1 15,0 0 0-15,0 0 0 16,0 0-1-16,0 0-1 16,0 0 0-16,0 0-1 15,0 0 1-15,0 0 1 16,0 0 0-16,0 0-1 16,0 0 1-16,0 0 0 15,0 0 1-15,0 0-1 16,0 0 0-16,0 0-1 0,-3 0 1 15,-1 0-1-15,1 0 1 16,0 0 0-16,0 0 0 16,3 0 1-16,0 0-1 15,-2 0 0-15,2 0 0 16,-1 0 0-16,-1 0 0 16,1 0 0-16,1 0 0 15,0 0 0-15,-2 0 0 16,2 0 0-16,-1 0 0 15,1 0-1-15,-2 0 1 16,2 0-1-16,-3 4 0 16,0-4 0-16,-4 4 1 15,1-2 0-15,0 1 0 16,-5 1 0-16,-2-1 2 0,-2 4-2 16,-4 3 0-16,-5 4-1 15,-3 1 1-15,-4 5 0 16,-2 0-1-16,-3 3 1 15,-3-2 1-15,-1 1-1 16,-3 2 0-16,1 2 0 16,-4-2 0-16,1 5 0 15,2 0 0-15,4-1 0 16,3 0 0-16,5-1 1 16,4-7-1-16,6-7 0 15,9-3-1-15,6-4 1 0,3-2 0 16,0-4 0-1,3 0-1-15,0 0 1 0,0 0 0 16,0 0 1-16,0 0 0 16,0 0 4-16,0 0 1 15,0 0 1-15,12 3-3 16,12 7 3-16,15-1 9 16,13 6-1-16,12 0-6 15,14 3-4-15,5-1-4 16,1 1 1-16,-8-1-2 15,-8 3-1-15,-15-7-3 16,-10 0-1-16,-9 0 2 0,-14-6 1 16,-4-3 0-1,-10-2-5-15,-6 2 3 0,0-4 2 16,0 0 0-16,0 0 2 16,0 0 1-16,0 0-1 15,0 0 0-15,0 0-5 16,0 0-32-16,0 0-64 15,-6 0-71-15,-6 0-134 16</inkml:trace>
  <inkml:trace contextRef="#ctx0" brushRef="#br1" timeOffset="119181.63">6033 12811 214 0,'0'0'251'0,"0"0"-182"16,0 0 57-16,0 0-3 16,0 0-45-16,0 0-36 15,0 3-42-15,0 27 0 16,0 13 0-16,0 16 17 15,-13 0-3-15,-8-2-6 0,-6-5-1 16,-9-4 3-16,-7-9-7 16,-8-7 1-16,-13-8 0 15,-3-8 3-15,10-9-2 16,8-7-2-16,19 0 4 16,18-11 9-16,12-8 5 15,0-4 3-15,15 0 26 16,21 3-29-16,13 4-13 15,6 10 0-15,2 6 8 16,-3 5 1-16,-2 19-9 16,0 15-3-16,-7 8 3 0,-6 6-4 15,-9 3-4 1,-8 3-3-16,-3 0-44 0,-2-5-116 16,5-12-182-16</inkml:trace>
  <inkml:trace contextRef="#ctx0" brushRef="#br1" timeOffset="119399.55">6430 13379 39 0,'0'0'899'15,"0"0"-899"-15,0 0 0 0,0 0 17 16,0 0 56-1,0 0-23-15,-10 211-18 0,17-161-22 16,5 0-10-16,0-1-7 16,-3-9-92-16,-5-10-43 15,-2-14-205-15</inkml:trace>
  <inkml:trace contextRef="#ctx0" brushRef="#br1" timeOffset="119585.06">6472 13125 571 0,'0'0'483'0,"0"0"-483"16,0 0-4-16,0 0 4 15,0 0 0-15,0 0-89 16,-11-33-214-16</inkml:trace>
  <inkml:trace contextRef="#ctx0" brushRef="#br1" timeOffset="120086.28">7416 13016 686 0,'0'0'158'16,"0"0"-132"-16,0 0 44 15,0 0 11-15,0 0-9 16,0 0-12-16,20 0-29 16,18 0-19-16,12 0 8 15,14 0-11-15,-3 0-4 16,-6 0-5-16,-16 0-11 16,-15 0-21-16,-8 0-15 0,-13 0-29 15,-3 0-33-15,-6 0-45 16,-13 0-227-1</inkml:trace>
  <inkml:trace contextRef="#ctx0" brushRef="#br1" timeOffset="120379.5">8313 12130 562 0,'0'0'156'0,"0"0"-140"0,0 0 44 16,0 0 11-16,0 0-44 16,0 0 73-16,-39 116-20 15,39-48-28-15,0 10-19 16,9 11-21-16,3 3-8 15,-5 0-4-15,1-2-2 16,-5-8-45-16,6-6-115 16,1-17-121-16</inkml:trace>
  <inkml:trace contextRef="#ctx0" brushRef="#br1" timeOffset="120612.87">8071 13267 448 0,'0'0'419'0,"0"0"-413"16,0 0-6-16,0 0 140 16,0 0-27-16,0 0-60 15,206-14-33-15,-133 8-20 16,-4-1 0-16,4 0-38 15,-9 0-73-15,-9-1-120 16,-22-3-305-16</inkml:trace>
  <inkml:trace contextRef="#ctx0" brushRef="#br1" timeOffset="121015.81">8298 13386 862 0,'0'0'14'16,"0"0"-10"-16,0 0 102 15,0 0-18-15,0 0-54 16,0 0-12-16,212-37-14 16,-179 57-8-16,-5 4-1 0,-13 8-5 15,-15 2 1-15,0 5 4 16,-18-2 0-1,-18-1-1-15,-9-3 1 0,-10-3 1 16,-3-5-3-16,-6-5-1 16,4-10-18-16,8-9 2 15,13-1 17-15,17-10 3 16,16-8 2-16,6-4-2 16,16-1 1-16,17 9 2 15,12 1 3-15,10 8 13 16,0 5-5-16,-1 0-10 15,3 13-4-15,-2 9 0 16,0 8-7-16,3 3-53 16,5 2-90-16,7-4-58 0,-1-12-177 15</inkml:trace>
  <inkml:trace contextRef="#ctx0" brushRef="#br1" timeOffset="121581.29">9578 12656 763 0,'0'0'12'15,"0"0"24"-15,0 0 70 16,0 0-28-16,0 0-27 16,0 0-26-16,-22-17-25 15,-8 17-5-15,-15 17 0 16,-16 6 5-16,-5 6 2 16,8 0-2-16,12 5-4 15,10-4-1-15,18 0 2 16,11-3 0-16,7-4-6 15,7-4 2-15,29-2 7 16,19-7 7-16,12 0 2 16,8-1-4-16,-8 2-5 15,-15-2-6-15,-19 4-4 16,-12 0-1-16,-18 4 0 0,-3 0-4 16,-18 8 10-16,-21 3 5 15,-13 1 3-15,-15 0 0 16,-5 2 1-16,5-1-4 15,12 2-1-15,19-2 1 16,16-3-3-16,19-7 3 16,1-4 8-16,27 0 14 15,28-8 11-15,23-3-1 16,16-4-27-16,7-1-5 16,-14 0-48-16,-11 0-70 15,-18 0-136-15,-25 0-169 0</inkml:trace>
  <inkml:trace contextRef="#ctx0" brushRef="#br1" timeOffset="121843.59">9542 13637 476 0,'0'0'387'15,"0"0"-374"-15,0 0 22 16,0 0 61-16,0 0-51 0,0 0-11 16,0 81 33-1,0-46-29-15,3 1-17 0,1 4-3 16,3-5-14-16,-4-1-3 16,4-2-1-16,-7-5-5 15,3-3-40-15,0-4-62 16,0-7-68-16,0-10-148 15</inkml:trace>
  <inkml:trace contextRef="#ctx0" brushRef="#br1" timeOffset="122025.66">9562 13524 747 0,'0'0'170'0,"0"0"-170"0,0 0 39 16,0 0 20-16,0 0-59 16,0 0-2-16,-9-17-119 15,18 8-232-15</inkml:trace>
  <inkml:trace contextRef="#ctx0" brushRef="#br1" timeOffset="123047.93">10919 12471 566 0,'0'0'56'0,"0"0"4"16,0 0 25-16,0 0-6 15,0 0-23-15,0 0-37 0,-49 26-18 16,0 13 4-1,-12 7 0-15,-8 7 2 0,-4-2-7 16,7-5 1-16,8 0-1 16,9-7 0-16,13-2-2 15,11-8 2-15,11-5-2 16,14-5 1-16,0-5-14 16,27-1 15-16,21-4 9 15,19-2 7-15,18 0-12 16,0-1 3-16,-7-2-5 15,-14 2-2-15,-21-2 0 16,-19 3 0-16,-15 6-3 16,-9 0-11-16,-17 9 10 0,-18 6 4 15,-17 5 13 1,-14-1-8-16,-4 5-1 0,-5-1 10 16,3-3-10-16,17 1 9 15,9-1 0-15,18-7 3 16,14-3-6-16,14 0 0 15,3-7 3-15,33 1 17 16,19-2-4-16,23-4 1 16,23-4-15-16,7-4-7 15,-1-3-5-15,-13 0-13 16,-20 0-41-16,-12 0-68 16,-26-3-195-16</inkml:trace>
  <inkml:trace contextRef="#ctx0" brushRef="#br1" timeOffset="123545.61">10942 13689 225 0,'0'0'406'0,"0"0"-396"15,0 0 109-15,0 0 20 0,0 0-49 16,0 0-24-16,-3-16-10 16,3 16-18-16,0 0-15 15,0-2-11-15,0 2 5 16,0 0-2-16,0 0-6 15,0 0-3-15,0 0-1 16,0 0 0-16,0 0-2 16,0 0-3-16,-3 12-3 15,3 8 3-15,0 10 0 16,0 9 2-16,0 5 2 16,0 8-1-16,-5 1 2 15,-1-1-3-15,-7-2 1 16,-2-4-3-16,-6-6 0 0,-4-4 0 15,-5-12 0-15,-3-11 1 16,-9-9 1-16,-6-4-2 16,-1-10-4-16,0-17-25 15,10-13-35-15,17-10-50 16,19-18-94-16,9-15-388 16</inkml:trace>
  <inkml:trace contextRef="#ctx0" brushRef="#br1" timeOffset="124371.43">12574 12536 413 0,'0'0'200'0,"0"0"-155"16,0 0 54-16,0 0-18 15,0 0-29-15,0 0-39 16,-29 90 33-16,-3-23 29 16,-7 1-46-16,-6-5-17 15,-7-6 1-15,0-5 1 16,-7-6 9-16,3-9-14 16,-1-7 1-16,5-14-5 15,10-6 0-15,8-7 2 0,16-3 0 16,12-7 8-16,6-12 2 15,3-8-14-15,22-3-2 16,11 0 4-16,3 8-3 16,10 9-2-16,-1 9 1 15,4 4 4-15,-4 20 1 16,1 20-4-16,-4 16 7 16,-8 6 1-16,-4 8-3 15,-5-1 2-15,-5 3-8 16,0-8-1-16,0-5-27 15,-5-9-62-15,0-11-46 16,-2-15-93-16,-1-14-397 16</inkml:trace>
  <inkml:trace contextRef="#ctx0" brushRef="#br1" timeOffset="124655.67">13005 13233 853 0,'0'0'15'16,"0"0"2"-16,0 0 77 16,0 0-56-16,0 0-32 0,0 0 58 15,0 81-13-15,12-42-22 16,-3 1-1-16,0-1-5 15,-3 1-11 1,-2-4-7-16,0 0-5 0,2-5-1 16,1-2-52-16,2-3-91 15,-2-12-131-15,-1-11-277 16</inkml:trace>
  <inkml:trace contextRef="#ctx0" brushRef="#br1" timeOffset="124852.15">13075 12933 204 0,'0'0'748'0,"0"0"-744"16,0 0-4-16,0 0 51 15,0 0-28-15,0 0-23 16,-40-35-1-16,46 31-60 15,24-4-238-15</inkml:trace>
  <inkml:trace contextRef="#ctx0" brushRef="#br1" timeOffset="125412">13963 12312 502 0,'0'0'18'0,"0"0"51"16,0 0 66-16,0 0-36 16,0 0-23-16,0 0-28 0,-3-11-11 15,-6 19-37 1,-3 22-1-16,-9 13 1 0,-1 15 13 16,-1 10 0-16,1 6-4 15,-5 0-8-15,-8-5 4 16,-4-9-4-16,-3-12-1 15,-6-3 1-15,-6-12 0 16,2-11-1-16,5-9-1 16,9-13-2-16,14 0-1 15,8-6 4-15,8-17 1 16,8 0-1-16,0-10-7 16,24 3 2-16,9 0 5 0,9 4 4 15,3 6 7 1,-3 10 8-16,2 10-1 0,-1 5-1 15,-3 26-6-15,-2 9-1 16,-2 12-8-16,-4 8 0 16,0 3-2-16,5 3-1 15,-1-3-49-15,3-7-83 16,1-11-164-16</inkml:trace>
  <inkml:trace contextRef="#ctx0" brushRef="#br1" timeOffset="125809.52">14321 12972 688 0,'0'0'46'0,"0"0"16"15,0 0 58-15,0 0-27 16,0 0-39-16,0 0-9 16,-3-3-9-16,3 3-10 15,0 0-12-15,0 4-5 16,0 2 2-16,0 7 5 16,3 0 16-16,3 11-11 15,0 2-2-15,-2 8-5 0,-1 6 4 16,-2 2-5-1,-1 5-9-15,0-5 0 0,0 2-2 16,0-5-2-16,-1-6 1 16,-9-7-1-16,1-6-17 15,-11-10-9-15,-5-5-14 16,-12-5-13-16,-11 0-37 16,-4-25-76-16,0-8-97 15</inkml:trace>
  <inkml:trace contextRef="#ctx0" brushRef="#br1" timeOffset="126732.19">15404 12332 574 0,'0'0'50'15,"0"0"-16"-15,0 0 78 16,0 0-47-16,0 0-50 15,0 0 7-15,-45 73 28 16,40-27 4-16,5 7-25 16,0-7-16-16,22-1-11 15,14-14 2-15,16-5-4 16,9-16 0-16,11-10-24 16,-1 0-27-16,-12-16-20 15,-11-13 21-15,-15-11 24 0,-13 0 26 16,-14-3-7-16,-6 6-1 15,-3 7 8-15,-18 8 25 16,3 9 7-16,-3 3-14 16,9 10-4-16,5 0 7 15,4 0-8-15,3 19 1 16,0 7 21-16,0 9 12 16,11 4 4-16,7 7-31 15,5 4-1-15,0-1-10 16,0 0-4-16,-4 1-3 15,-2-4-2-15,-2 7 0 16,-9 1 0-16,-6-6 0 16,0 2-3-16,-3-7-1 0,-18-7-5 15,-12-3 3 1,-9-10 6-16,-7-3 0 0,-3-13 7 16,0-3-2-16,4-4 3 15,11-8 1-15,9-15 1 16,17 0-10-16,11-10-31 15,24-3-93-15,34-7-195 16</inkml:trace>
  <inkml:trace contextRef="#ctx0" brushRef="#br1" timeOffset="127013.43">16198 12858 655 0,'0'0'221'15,"0"0"-210"-15,0 0-11 16,0 0 111-16,0 0-38 16,0 0-38-16,-17 200-2 15,17-140-16-15,4 1-9 16,4-3-8-16,0-2 0 15,-5-10-14-15,-3-5-15 16,0-9-38-16,0-9-41 16,0-10-66-16,-3-13-162 15</inkml:trace>
  <inkml:trace contextRef="#ctx0" brushRef="#br1" timeOffset="127775.4">16632 12213 461 0,'0'0'211'0,"0"0"-188"16,0 0 59-16,0 0-49 0,0 0-16 15,0 0 37 1,-49 94-19-16,49-57-12 0,16-3-20 16,17-4 0-16,9-8-3 15,7-8-25-15,0-11-9 16,0-3-28-16,-3-6 21 15,-5-13 14-15,-11-8 26 16,-10 0 1-16,-9-2 0 16,-10 4 12-16,-1 3 15 15,0 6 17-15,-4 6-10 16,-2 6-3-16,3 4-12 16,-1 0-19-16,-2 13 0 0,3 11 0 15,3 9 29-15,0 7-4 16,9 6 5-16,7 5-13 15,8 6-10-15,-8-1-4 16,4 1 0-16,-8-3-2 16,-4-4-2-16,0-6 1 15,-5 0 0-15,-2-2-5 16,-1-4 1-16,0-5 0 16,-6-5-3-16,-11-4-3 15,-10-7-6-15,-8-4-1 16,-6-10 17-16,-12-3 6 15,0 0-3-15,3-24 4 16,7-5-5-16,18-4-2 16,18-3-3-16,10 2-77 15,36-2-143-15,20 3-315 0</inkml:trace>
  <inkml:trace contextRef="#ctx0" brushRef="#br1" timeOffset="128128.55">17414 12752 547 0,'0'0'178'16,"0"0"-116"-16,0 0 43 16,0 0-20-16,0 0-51 15,0 0 10-15,0 96 4 16,0-46-13-16,0 5-18 16,0 5-9-16,0 6-5 15,0-6-2-15,-3-1-1 16,-12-7 0-16,-12-5-3 15,-9-11-27-15,-10-7-43 16,-8-12-37-16,-14-14-47 16,-4-3-190-16</inkml:trace>
  <inkml:trace contextRef="#ctx0" brushRef="#br1" timeOffset="129568.22">18418 11649 724 0,'0'0'30'0,"0"0"-20"16,0 0 59-16,0 0-6 0,0 0-37 15,0 0-17 1,-26-10-8-16,22 29 1 0,-2 4 13 15,-3 7 12-15,-2 4-1 16,-1 8 12-16,-5 4 4 16,-3 10-15-16,-5 1 0 15,-2 5-8-15,-4 2 5 16,-5 5-11-16,0 1-2 16,0-2 3-16,8-1 3 15,-2-5-10-15,4-3-1 16,4-3 3-16,2-10 0 15,0-8 5-15,4-13 2 16,7-11 1-16,-1-4-7 0,5-7 2 16,3-3 0-1,1 0 7-15,1 0 16 0,0 0 3 16,0 0-2-16,0 0-5 16,0 0-10-16,0 0-11 15,0-3-2-15,1 3 0 16,1-4 3-16,2 4-2 15,-3 0-3-15,-1 0-3 16,5 0-3-16,6 4-10 16,11 19 7-16,14 9 3 15,10 7 3-15,12 9 0 16,11 8-3-16,-2 1 0 16,-1 8-2-16,-2 2 0 15,-3-2-2-15,2 2 2 0,-5-8 2 16,-12-3 0-16,-7-13-1 15,-10-4 1-15,-7-13 0 16,-9-6 0 0,-6-10 0-16,-5-8-1 0,-2-2 1 15,0 0 0-15,0 0-6 16,-8-12-19-16,-5-11-85 16,6-6-46-16,7-18-95 15,6-12-334-15</inkml:trace>
  <inkml:trace contextRef="#ctx0" brushRef="#br1" timeOffset="130047.45">19113 12211 401 0,'0'0'120'15,"0"0"-102"-15,0 0 45 0,0 0 31 16,0 0-15-16,0 0-27 15,-237 164-1-15,205-112 3 16,8 2-16-16,12 1-18 16,12-5-9-16,0-10-7 15,26-7-3-15,16-10 8 16,13-12-4-16,10-11-5 16,6 0-13-16,-7-11-12 15,-6-15 5-15,-15-13 14 16,-9-11-2-16,-12-6 8 15,-12-4-11-15,-10 7 4 16,-7 4 5-16,-18 7 0 16,-6 11 0-16,3 14-3 15,-2 11 0-15,8 6 0 0,4 0-44 16,10 4-78-16,8 11-184 16</inkml:trace>
  <inkml:trace contextRef="#ctx0" brushRef="#br1" timeOffset="130444.39">19126 11907 599 0,'0'0'39'16,"0"0"17"-16,0 0 20 16,0 0-54-16,0 0 7 15,0 0 38-15,-28 165 4 16,28-87-3-16,8 9-28 15,8 8-21-15,3 4 13 16,-2 3-15-16,-5-3-6 16,-2-6-6-16,-6-14-5 15,-1-12 0-15,-3-11 0 0,0-14-6 16,0-12-18-16,0-13-32 16,0-10-51-16,3-7-100 15,4-5-218-15</inkml:trace>
  <inkml:trace contextRef="#ctx0" brushRef="#br1" timeOffset="130902.17">19589 12068 23 0,'0'0'634'0,"0"0"-614"16,0 0 64-16,0 0 11 15,0 0-22-15,0 0-39 16,27-18-20-16,8 23-3 16,7 12-2-16,4 5-3 15,-4 8-6-15,-6 3 2 0,-3 0 1 16,-11 7 2-16,-5-1-3 16,-8 1 0-16,-9 0 1 15,0-4-2-15,-17 1-1 16,-8-8 0-16,-7 1-1 15,-2-7-17-15,3-6-4 16,-3-5-8-16,6-12-32 16,9 0-14-16,13 0-40 15,6-22-96-15,24-2-272 16</inkml:trace>
  <inkml:trace contextRef="#ctx0" brushRef="#br1" timeOffset="131119.6">20050 12233 482 0,'0'0'138'16,"0"0"-94"-16,0 0 88 15,0 0-46-15,0 0-41 16,0 0-21-16,-129 43 6 16,110 0-3-16,9 6-10 15,7 5-15-15,3 1 0 16,0 4-2-16,16-5-6 15,9-9-54-15,7-11-40 16,2-10-71-16,5-14-121 16</inkml:trace>
  <inkml:trace contextRef="#ctx0" brushRef="#br1" timeOffset="131383.44">20178 12457 348 0,'0'0'416'16,"0"0"-405"-16,0 0 56 15,0 0-16-15,0 0-23 16,0 0 20-16,-25 73-8 16,25-34-4-16,0 9-15 0,0-6-16 15,-2 0-1 1,1-2-4-16,-2-6 2 0,0-5-2 15,1-2-6 1,2-8-32-16,0-6-55 0,0-5-82 16,2-6-154-16</inkml:trace>
  <inkml:trace contextRef="#ctx0" brushRef="#br1" timeOffset="131609.84">20262 12371 491 0,'0'0'286'16,"0"0"-259"-16,0 0 79 15,0 0-31-15,0 0-67 16,0 0-8-16,3-9-41 15,4 9-92-15,3-4-231 16</inkml:trace>
  <inkml:trace contextRef="#ctx0" brushRef="#br1" timeOffset="131921.99">19542 11880 569 0,'0'0'161'16,"0"0"-154"-16,0 0 27 15,0 0-11-15,0 0 35 16,0 0 28-16,-66 168-29 15,52-96-15-15,3 8-8 16,4 6-22-16,7 3-6 16,0 7-1-16,13-2-5 0,16-3-1 15,10-12-25-15,6-10-55 16,7-12-75-16,9-15-148 16</inkml:trace>
  <inkml:trace contextRef="#ctx0" brushRef="#br1" timeOffset="132244.13">20554 11935 488 0,'0'0'149'15,"0"0"-143"-15,0 0-6 16,0 0 86-16,0 0 24 16,0 0-38-16,19 238-15 15,19-158-25-15,-2-1-19 16,-6 1-11-16,-16 2-1 16,-14-9 0-16,-4-5 3 15,-28-14-4-15,-8-11 6 16,-3-7-6-16,1-6 0 15,1-11-25-15,2-5-58 16,-3-8-50-16,3-6-166 0</inkml:trace>
  <inkml:trace contextRef="#ctx0" brushRef="#br1" timeOffset="135086.44">21090 12469 162 0,'0'0'428'0,"0"0"-428"15,0 0-4-15,0 0 4 16,0 0 14-16,0 0-6 16,-7 28 19-16,11-18-18 15,2-3-9-15,-3-3-11 16,1 1-26-16,-1-5 5 0,0 0 5 15,0 0 12 1,3-5 15-16,-2-9 15 0,-1-3-15 16,-3-1 1-16,0 6 0 15,0 2 16-15,0 4 17 16,-7 5-16-16,-6 1-10 16,-2 0-1-16,-5 0-4 15,4 1-2-15,2 9 5 16,7 3-6-16,5 3-2 15,2-5-8-15,0-1-23 16,16-4-21-16,3-5 25 16,5-1-34-16,-6 0 14 15,-4 0-18-15,-6-8 42 16,-8-5 25-16,0 6 0 16,-2-2 25-16,-10 2-19 0,-2 5-4 15,2 2-2 1,-2 0-3-16,10 0-64 0</inkml:trace>
  <inkml:trace contextRef="#ctx0" brushRef="#br1" timeOffset="136131.15">21739 11926 514 0,'0'0'44'0,"0"0"-34"16,0 0 31-16,0 0 20 15,0 0-11-15,0 0-19 16,0 0-3-16,-212 201-7 15,207-145-16-15,5 1 1 16,17-11-6-16,20-3 0 16,8-14-2-16,10-9-3 0,8-13-28 15,-2-7 11-15,-2-3-12 16,-9-17-4-16,-15-13 38 16,-16-7 11-16,-16-3 24 15,-3-4-18-15,-26-2-11 16,-7 6 0-16,-6 4-6 15,4 10 0-15,2 5-9 16,11 13-47-16,8 5-66 16,9 6-107-16</inkml:trace>
  <inkml:trace contextRef="#ctx0" brushRef="#br1" timeOffset="136415.38">21718 11740 426 0,'0'0'231'0,"0"0"-231"16,0 0 0-16,0 0 20 15,0 0 70-15,0 0-25 16,-28 291 14-16,28-201-12 15,6 2-45-15,4 4-4 16,2 0-4-16,-1-4-9 16,2-3-4-16,-6-10-1 15,5-9-23-15,-2-14-51 0,3-14-52 16,-5-14-211-16</inkml:trace>
  <inkml:trace contextRef="#ctx0" brushRef="#br1" timeOffset="137323">22440 11780 329 0,'0'0'170'0,"0"0"-104"15,0 0 12-15,0 0-10 16,0 0-17-16,0 0-36 15,-88 73 5-15,43-13 33 16,5 5-8-16,4 7-28 16,11 8 10-16,13 1-14 15,6 0-2-15,6-1-4 16,18-2-7-16,24-7-5 16,16-5-18-16,18-17-69 0,10-13-118 15,-5-19-191-15</inkml:trace>
  <inkml:trace contextRef="#ctx0" brushRef="#br1" timeOffset="137769.68">22800 11959 238 0,'0'0'262'16,"0"0"-251"-16,0 0 17 16,0 0 9-16,0 0-3 15,0 0 19-15,-26 39 12 16,26-9-30-16,0 4 13 15,0 5-12-15,3 6-2 16,3 5-8-16,-3 4-2 16,-2 3-3-16,-1-2-7 15,0-3-7-15,0-2-1 16,0 0-4-16,-6-11-2 16,-7-5-1-16,0-12-2 15,-10-9-3-15,-3-9 6 0,-10-4 7 16,-3 0 3-16,0-11-3 15,2-14-5-15,11-5-2 16,15-7-1-16,11 4-35 16,7-3-73-16,32 0-170 15,9 6-293-15</inkml:trace>
  <inkml:trace contextRef="#ctx0" brushRef="#br1" timeOffset="138776.57">23011 12026 168 0,'0'0'106'0,"0"0"-43"16,0 0 52-16,0 0-14 0,0 0-45 16,0 0-15-16,-59 37 3 15,37-13-6-15,-3 10-11 16,-3 6 3-16,1 6 11 16,0 4-6-16,5 5 11 15,7-2-10-15,2 4-14 16,10 2-2-16,3 0-4 15,0-4-6-15,13-7-2 16,11-9-6-16,12-6-2 16,4-11-8-16,11-7-53 15,0-9-103-15,-2-6-137 16</inkml:trace>
  <inkml:trace contextRef="#ctx0" brushRef="#br1" timeOffset="139290.28">23204 12460 535 0,'0'0'51'0,"0"0"-36"16,0 0 42-16,0 0 15 15,0 0-25-15,0 0-12 16,-8 212-10-16,22-159-12 16,-5 0-7-16,-6-3-3 15,-3 0-3-15,0-11 4 0,-5-3 1 16,-14-10-4-16,-8-11 0 15,-3-8 6-15,-3-7 8 16,1 0 2-16,-1-19-12 16,9-13-5-16,10-11-3 15,14-3-80-15,5-11-140 16,31-4-332-16</inkml:trace>
  <inkml:trace contextRef="#ctx0" brushRef="#br1" timeOffset="139570.54">23471 11649 736 0,'0'0'0'16,"0"0"25"-16,0 0-11 15,0 0 85-15,0 0-17 16,0 0-13-16,179 342-36 16,-134-233-8-16,-1 4-19 15,-9 6 1-15,-16 0-5 16,-19-1-2-16,-12-8 0 16,-44-7-2-16,-31-7-55 15,-43-11-94-15,-46-9-220 16</inkml:trace>
  <inkml:trace contextRef="#ctx0" brushRef="#br1" timeOffset="140545.64">23730 11097 356 0,'0'0'184'15,"0"0"-184"-15,0 0 0 16,0 0 35-16,0 0 81 15,0 0-38-15,177 333-22 16,-93-214-11-16,6 7-28 16,-7-7-8-16,-9-3-5 15,-18-15-4-15,-15-12 0 16,-14-13-3-16,-11-12-3 16,-9-15-3-16,-5-9-5 0,-2-14 1 15,0-13-3-15,0-6 7 16,0-4-1-16,0-3 10 15,-3 0 12-15,-3-3 3 16,0-7-12-16,0 3 0 16,5 0-3-16,-6 5 0 15,4-1 0-15,2 3 0 16,-2 0 2-16,1 0 1 16,-1 0 4-16,-4 0 1 15,-3 22-8-15,-8 11 26 16,-2 16 14-16,-5 15-8 15,-3 12 5-15,-8 13-4 16,-10 7-14-16,-10 7-14 0,-17 2-4 16,-10 1-1-16,-13-4-24 15,-8-9-27-15,-9-8-41 16,-3-11-38-16,-1-19-259 16</inkml:trace>
  <inkml:trace contextRef="#ctx0" brushRef="#br1" timeOffset="146501.62">18823 13705 357 0,'0'0'25'16,"0"0"-3"-16,0 0 24 16,0 0-10-16,0 0-20 15,0 0 7-15,0 0-6 16,-41 21-10-16,41-4 2 16,0 6-1-16,0 3 4 0,0 7 12 15,0 4-3-15,0 5-7 16,0 1-9-16,0 4-1 15,0-2 0-15,0-8-3 16,9-8 0-16,-2-4-1 16,8-10 1-1,6-8 9-15,6-7 5 0,17 0 0 16,15-7-10-16,6-8 0 16,12 2-5-16,0 5-1 15,8 6 0-15,9 2-1 16,7 0-1-16,10 8-5 15,-4 3-7-15,0 2-3 16,-6 0-20-16,-7-3-5 0,-8-3-16 16,-7-1 16-16,3-2 18 15,2-1-13-15,10 1-2 16,21 1 40-16,22 2 6 16,17-1 39-16,4 1-45 15,-12-3-1-15,-16-4-1 16,-19 0 2-16,-18 0 4 15,-12 0-2-15,-7 0 2 16,-1 0 2-16,11 0 8 16,10 0-8-16,17 0 2 15,12 0-6-15,14 6-2 16,9 1 0-16,3 2 0 16,1 4 0-16,-11-1-3 0,-14-2 2 15,-10-2 1-15,-14-3 0 16,-10-5 0-16,-4 0 1 15,-5 0 0-15,8-5 3 16,7 2-4-16,10 3 4 16,-1 0 3-16,-7 0-5 15,-17 0-1-15,-20 3-1 16,-19-3 0-16,-17 0 2 16,-5 0 9-16,-5 0 23 15,-3 0-14-15,4 0-19 16,-5 0 1-16,-2 0 1 15,1-3 9-15,-4 1 30 16,-2-1 8-16,-5 1 0 0,1 2-3 16,-1 0-5-16,0 0-10 15,0 0-7-15,0-3-1 16,0 3 5-16,0-2 12 16,0-1 14-16,0-5 7 15,0-2-16-15,0-13-37 16,-4-7 8-16,-17-12 15 15,-23-14-32-15,-40-11-4 16,-58-15-54-16,-66-21-53 16,-78-15 13-16</inkml:trace>
  <inkml:trace contextRef="#ctx0" brushRef="#br1" timeOffset="154904.01">3758 15233 449 0,'-6'-11'147'0,"3"7"-131"16,1-1 8-16,1 4 73 16,-1-2-6-16,1-1-10 15,-2 4-24-15,3 0-30 16,0 0-22-16,0 0-5 15,0 0-4-15,-1 0-2 16,-4 4 0-16,-1 13 5 16,-3 5 1-16,-4 9 3 15,1 2 2-15,-3 6-1 16,-3 7 8-16,-3 10-5 16,-1 7 2-16,-1 11 4 15,4 1-5-15,1-3-8 0,3 4 1 16,6-9 2-1,3-2-1-15,6-11 2 0,0-9-4 16,0-18-1-16,0-8 1 16,0-8 0-16,0-11 0 15,3 0 5-15,12-7 8 16,9-19 0-16,9-15 4 16,9-14-17-16,2-14-3 15,1-1-11-15,1-5-10 16,2 4 9-16,-5 12 15 15,-1 4-3-15,-9 11 3 16,-8 12 5-16,-11 8 15 16,-4 5 14-16,-7 9-5 0,-3 6 4 15,0 1-3 1,0 3-29-16,0 0-1 0,-6 23-34 16,-13 11 9-16,-11 15 25 15,-9 6 3-15,-1-1-2 16,1-4 1-16,-1-7 6 15,1-3-4-15,2-8 12 16,7-2 1-16,9-11 4 16,3-5-9-16,12-5-2 15,3-2-4-15,3 0-4 16,6 6 1-16,21 6 7 16,13 4 14-16,14 4 0 0,13-5-3 15,6 2-17-15,-6-4-1 16,-1-3-3-16,-14-4-5 15,-10 0-10-15,-12-2-24 16,-15-3-27-16,-8 2 2 16,-7-6-37-16,0 3-47 15,-13-7-23-15,-7 0-295 16</inkml:trace>
  <inkml:trace contextRef="#ctx0" brushRef="#br1" timeOffset="155938.46">4796 15305 533 0,'0'0'167'0,"0"0"-161"16,0 0-3-16,0 0 39 15,0 0 4-15,0 0-13 16,-149 68 17-16,97-7 7 15,1 7-16-15,-1 10-16 16,13 4-3-16,6 4-5 16,11 6 2-16,17-6-5 15,5-5-10-15,20-11-1 16,26-17-3-16,24-13-34 16,26-18-98-16,14-17-92 15,5-5-275-15</inkml:trace>
  <inkml:trace contextRef="#ctx0" brushRef="#br1" timeOffset="156299.49">5205 15444 678 0,'0'0'143'15,"0"0"-143"-15,0 0 0 16,0 0 0-16,0 0 25 16,0 0-19-16,-19-1-2 0,41 21-2 15,11 7 13 1,3-1 1-16,1 5-12 0,-6 1 5 16,-5 4-6-16,-7 1-1 15,-5 2 2 1,-10 1-1-16,-4-1-1 0,-9 4 1 15,-22 1 2-15,-11-5 0 16,-7-6 3-16,-5-7-3 16,2-6 0-16,7-12-2 15,18-6-3-15,17-2-3 16,10-27-36-16,41-13-155 16,19-12-434-16</inkml:trace>
  <inkml:trace contextRef="#ctx0" brushRef="#br1" timeOffset="156502.47">5627 15560 465 0,'0'0'251'0,"0"0"-251"16,0 0 54-16,0 0 63 16,0 0-35-16,0 0-43 15,-276 227-3-15,260-170-11 16,10-2-20-16,6-1-5 15,12-5-1-15,25-13-12 16,14-3-53-16,10-16-154 16,2-11-243-16</inkml:trace>
  <inkml:trace contextRef="#ctx0" brushRef="#br1" timeOffset="156988.44">5826 16002 501 0,'0'0'95'0,"0"0"-89"0,0 0 126 16,0 0 45-16,0 0-44 15,0 0-62-15,-3 3-7 16,3-3-12-16,0 0-30 16,0 0-20-16,0 0-2 15,0 4-6-15,0 4-40 16,0 6-78-16,0 2 1 16,0 5-45-16,3 5-10 15,0-2-47-15,0-1 56 16,-3-2 54-16,0-2 96 15,0-3 19-15,0-4 35 16,0-2 21-16,0-3 16 16,0 1 19-16,-6-3 25 0,3 3 4 15,-2-6-26 1,2 2-7-16,0-1-23 0,0-3-16 16,3 0-10-16,0 0-7 15,0 0-14-15,0 0-5 16,0 0-3-16,0 0-9 15,0 0-3-15,-7-3-57 16,1-10-196-16</inkml:trace>
  <inkml:trace contextRef="#ctx0" brushRef="#br1" timeOffset="157776.4">6491 15407 519 0,'0'0'234'16,"0"0"-228"-16,0 0-6 15,0 0 54-15,0 0 11 16,0 0-26-16,39 8-29 16,-3 12 23-16,13 12-1 0,-1 0-22 15,-2 8-5 1,-7 1 1-16,-8 4-5 0,-10 2 3 16,-9-4-4-16,-6 3 5 15,-6-4-5-15,-12-2-3 16,-18-2 3-16,-19-3 6 15,-12-6-5-15,-14-8 6 16,-5-12-7-16,8-1-5 16,24-8-18-16,32 0-17 15,16-15-34-15,43-15-162 16</inkml:trace>
  <inkml:trace contextRef="#ctx0" brushRef="#br1" timeOffset="157986.84">6964 15570 491 0,'0'0'208'0,"0"0"-203"15,0 0 37-15,0 0 37 16,0 0 5-16,0 0-17 16,-200 148-32-16,197-101-12 15,3 1-12-15,9 5-9 16,21-6-2-16,9-5-21 15,10-8-89-15,-1-11-114 16,-2-10-321-16</inkml:trace>
  <inkml:trace contextRef="#ctx0" brushRef="#br1" timeOffset="158256.59">7182 15822 788 0,'0'0'113'16,"0"0"-113"-16,0 0 0 15,0 0 26-15,0 0 3 16,0 0 29-16,19 104-7 16,-2-58-18-16,5 7-23 15,-4-1-7-15,-9-2 0 0,-6 0-3 16,-3-1-1-16,-9-5-2 15,-27-2-32-15,-19-7-43 16,-24-7-8-16,-18-14-55 16,-16-12-236-16</inkml:trace>
  <inkml:trace contextRef="#ctx0" brushRef="#br1" timeOffset="158945.78">5763 16031 149 0,'0'0'183'0,"0"0"-120"16,0 0 86-16,0 0 7 15,0 0-59-15,0 0-35 16,0-2-2-16,0 2-19 15,0 0-31-15,0 12-6 16,0 8 38-16,0 7 17 16,9 3-31-16,-3 5 9 15,3 2-8-15,0 3-18 16,-3 0-4-16,1-2-6 16,-4-1-1-16,-3-3-32 0,0-5-92 15,-22-9-161-15</inkml:trace>
  <inkml:trace contextRef="#ctx0" brushRef="#br1" timeOffset="160005.34">7777 15205 357 0,'0'0'195'0,"0"0"-189"16,0 0 21-16,0 0 68 15,0 0-18-15,0 0-10 16,-7-13-17-16,7 13-18 16,0 0-14-16,0 0-13 15,0 0 5-15,10 0 16 16,2 11 7-16,6 8-1 15,-3 4-8-15,6 7-6 16,0 10-6-16,3 9-1 16,4 10 0-16,2 8 2 15,-2 9 1-15,-4 3-4 16,-3 0-7-16,-6 6-2 0,-9-5 1 16,-6-1-2-16,0-10-2 15,-24-11 1-15,-7-10-3 16,-11-8-17-16,-7-10-6 15,-4-4-27-15,-5-14-37 16,3-12-26-16,10-2-95 16,15-26-229-16</inkml:trace>
  <inkml:trace contextRef="#ctx0" brushRef="#br1" timeOffset="160476.09">8768 15541 599 0,'0'0'47'15,"0"0"-14"-15,0 0 67 16,0 0 21-16,0 0-18 15,0 0-37-15,21 0-18 16,22 0 6-16,21 0-13 16,18 0-16-16,2 2-17 15,4-2-2-15,-3 0-5 16,-6 4-1-16,-9-4-8 16,-12 2-1-16,-16 1-6 15,-22-3 0-15,-10 0-18 0,-10 0-19 16,0 4-23-16,-3 6-85 15,-27 3-180-15</inkml:trace>
  <inkml:trace contextRef="#ctx0" brushRef="#br1" timeOffset="160682.54">8893 15889 656 0,'0'0'33'0,"0"0"2"15,0 0-6-15,0 0 159 0,0 0-35 16,0 0-61 0,94-9-29-16,-22-1-38 0,10 2-25 15,0 3-23-15,-3-2-62 16,-7 0-89-16,-17-9-245 16</inkml:trace>
  <inkml:trace contextRef="#ctx0" brushRef="#br1" timeOffset="163634.84">10792 15447 579 0,'0'0'35'0,"0"0"-30"16,0 0 13-16,0 0 31 16,0 0-18-16,0 0-18 15,-92 30 17-15,52 0-6 16,-5 10-1-16,2 2-9 16,13 1 7-16,9 2 7 15,6 2 2-15,15-6-21 0,3-2-1 16,27-3-4-16,16-10 1 15,15-12 5-15,8-8-1 16,4-6-9-16,-3-10 0 16,-9-15-27-16,-13-6 9 15,-15-9 18-15,-13 1 1 16,-18-11 3-16,-2 4-8 16,-22-4 3-16,-17 7 1 15,-7 7 0-15,-2 10 2 16,5 9-1-16,4 8-1 0,5 8-4 15,10 1-15 1,9 0-46-16,9 10-66 16,6 1-129-16,9 2-134 0</inkml:trace>
  <inkml:trace contextRef="#ctx0" brushRef="#br1" timeOffset="163958">10845 15251 554 0,'0'0'96'0,"0"0"-65"0,0 0 14 15,0 0 4-15,0 0-31 16,0 0 12-16,-42 116 48 15,27-49-6-15,3 8-37 16,3 5-7-16,-4 0-10 16,2 5 3-16,2 4-15 15,-1-6-1-15,4-7-5 16,3-14 1-16,3-15-1 16,0-11-14-16,0-12-20 15,0-5-55-15,12-17-73 16,5-2-232-16</inkml:trace>
  <inkml:trace contextRef="#ctx0" brushRef="#br1" timeOffset="164383.97">11437 15397 768 0,'0'0'19'16,"0"0"-19"-16,0 0 0 15,0 0 26-15,0 0-9 16,0 0-10-16,37 26 28 16,-4-2-4-16,3 2-26 15,-1 4 3-15,0 6-3 16,-5 1 0-16,-8-1-4 16,-8 4-2-16,-11-1 0 15,-3-2 1-15,-11-2-1 16,-20-1-2-16,-11-4 3 0,-13-6 1 15,-2-5-1 1,2-9-13-16,10-7-41 0,17-3-54 16,22-10-160-16</inkml:trace>
  <inkml:trace contextRef="#ctx0" brushRef="#br1" timeOffset="164595.41">11773 15561 511 0,'0'0'263'16,"0"0"-261"-16,0 0 23 15,0 0 53-15,0 0-5 16,0 0-35-16,-215 145-13 16,206-97-7-16,9 1-14 0,0 2-4 15,23-2-6-15,12-7-60 16,13-8-71-16,1-18-216 15</inkml:trace>
  <inkml:trace contextRef="#ctx0" brushRef="#br1" timeOffset="164842.75">11942 15754 810 0,'0'0'26'0,"0"0"-18"0,0 0-8 16,0 0 61-16,0 0 4 15,0 0-32-15,-44 186 4 16,44-143-16-16,1-4-18 16,7-7-2-16,-2-2-1 15,-3-6-10-15,0-5-54 16,0-8-94-16,-3-9-216 15</inkml:trace>
  <inkml:trace contextRef="#ctx0" brushRef="#br1" timeOffset="165051.19">12087 15641 789 0,'0'0'199'16,"0"0"-195"-16,0 0 38 16,0 0 37-16,0 0-44 15,0 0-31-15,-13-23-4 16,13 23-18-16,-6 0-105 16,-7-3-185-16</inkml:trace>
  <inkml:trace contextRef="#ctx0" brushRef="#br1" timeOffset="165359.37">11252 15261 552 0,'0'0'170'0,"0"0"-169"16,0 0 8-16,0 0 31 16,0 0 23-16,0 0 0 15,-167 130-22-15,147-64-6 16,13 9 0-16,4 2-15 16,3 8 6-16,0 1 2 0,13 4-10 15,13-5-14 1,10-9-4-16,13-6-6 0,18-17-59 15,15-10-102-15,9-21-238 16</inkml:trace>
  <inkml:trace contextRef="#ctx0" brushRef="#br1" timeOffset="166010.79">12311 15364 585 0,'0'0'37'15,"0"0"21"-15,0 0 23 16,0 0-18-16,0 0-36 0,0 0 17 16,72 70 34-1,-26-20-26-15,-1 7-25 0,-6 4-18 16,-8 6-4-16,-10 5 7 16,-9 2-9-16,-12 2-3 15,0-1 4-15,-24-7-4 16,-16-12 0-16,-8-8-7 15,-12-13-26-15,-4-7-17 16,0-13-20-16,7-8-52 16,9-7-57-16,19-17-168 15</inkml:trace>
  <inkml:trace contextRef="#ctx0" brushRef="#br1" timeOffset="166562.31">13029 15970 791 0,'0'0'12'0,"0"0"24"16,0 0 65-16,0 0-46 15,0 0-43-15,0 0-7 16,-65 9 1-16,52 4-3 15,3 0-3-15,7 0 0 16,3-4-1-16,0-1 0 16,0-2-16-16,17-6-14 15,5 0-6-15,-3 0 25 16,-1-16 0-16,-9-4-1 16,-6 0-2-16,-3 3 15 15,-3-3 1-15,-11 7 21 0,4 4 5 16,-2 1-9-1,2 8 0-15,4 0-6 0,3 2-10 16,-4 13-2-16,7-2 4 16,0 1-1-16,0-1-6 15,13-5 1-15,3-3-26 16,2-5-30-16,-3 0-33 16,-9-5-52-16,-6-16-81 15</inkml:trace>
  <inkml:trace contextRef="#ctx0" brushRef="#br1" timeOffset="167310.91">13815 15553 461 0,'0'0'128'15,"0"0"-107"-15,0 0 107 16,0 0-53-16,0 0-37 15,0 0-4-15,-94-4-14 16,57 31-10-16,4 9 2 16,8 6-1-16,3 2 4 15,14 2-3-15,8-3-7 16,0-3-4-16,18-1 2 16,22-14-3-16,17-7 0 15,10-11-22-15,0-7-28 16,-6-17 0-16,-16-12 36 0,-12-7 14 15,-14-1 5-15,-16-6-2 16,-3 4 3-16,-16 1 0 16,-20 2-3-16,-3 7-2 15,-3 12-2-15,6 8 1 16,7 4-9-16,6 5-58 16,13 0-180-16,10 0-219 15</inkml:trace>
  <inkml:trace contextRef="#ctx0" brushRef="#br1" timeOffset="167594.15">13766 15241 447 0,'0'0'337'0,"0"0"-332"15,0 0-2-15,0 0 8 16,0 0 64-16,0 0 27 16,-23 180-36-16,23-102-16 15,0 3-10-15,0 6-20 16,0 0-13-16,0 2-4 16,3-10-3-16,1-2-2 15,0-12-12-15,-1-11-48 0,0-15-59 16,6-16-125-16,0-13-475 15</inkml:trace>
  <inkml:trace contextRef="#ctx0" brushRef="#br1" timeOffset="168109.79">14464 15421 366 0,'0'0'272'0,"0"0"-238"15,0 0 30-15,0 0 28 0,0 0 11 16,0 0-49-16,27-8-19 15,1 16-11-15,14 11-11 16,0 8-6-16,1 5-7 16,-4 5 0-16,-3 6-1 15,-8 0 1-15,-4 2-2 16,-12-1 0-16,-9-1-13 16,-3 3-20-16,-15-6-29 15,-18-4-12-15,-13-7 12 16,-2-8 6-16,-4-9-23 0,3-12-70 15,16 0-13 1,24-20-139-16</inkml:trace>
  <inkml:trace contextRef="#ctx0" brushRef="#br1" timeOffset="168316.24">14931 15589 706 0,'0'0'9'0,"0"0"22"16,0 0 48-16,0 0-4 16,0 0-34-16,0 0-5 15,-228 165-21-15,226-106-11 16,2-2-4-16,16-1 0 16,20-7-39-16,12-9-65 0,3-20-139 15</inkml:trace>
  <inkml:trace contextRef="#ctx0" brushRef="#br1" timeOffset="168627.76">15161 15773 816 0,'0'0'0'15,"0"0"4"-15,0 0 14 0,0 0 62 16,0 0-30-16,0 0-6 16,8 126-11-16,8-77-11 15,-4-1-19-15,-2 1-1 16,-7 0-1-16,-3-5-1 16,0-5 1-16,-13-3-1 15,-10 0 0-15,-8-9-8 16,-9-8-11-16,-11-5 2 15,-9-8 1-15,-4-6-20 16,-3-6-49-16,5-23-38 16,16-12-221-16</inkml:trace>
  <inkml:trace contextRef="#ctx0" brushRef="#br1" timeOffset="168928.95">14476 15202 651 0,'0'0'15'15,"0"0"20"-15,0 0 53 16,0 0-14-16,0 0-2 15,0 0-17-15,-133 238 9 16,124-162-18-16,5 6-10 0,4-1-6 16,0 5-15-1,0 1-11-15,0 1-3 0,27-3-1 16,19-15-35-16,21-14-120 16,18-21-152-16</inkml:trace>
  <inkml:trace contextRef="#ctx0" brushRef="#br1" timeOffset="169178.28">15789 15305 1070 0,'0'0'0'0,"0"0"-4"0,0 0 4 15,0 0 62-15,0 0-14 16,0 0-13-16,136 426-13 16,-133-305-13-16,-3-3-9 15,-30-7-4-15,-34-20-43 16,-36-14-70-16,-42-20-50 16,-31-18-282-16</inkml:trace>
  <inkml:trace contextRef="#ctx0" brushRef="#br1" timeOffset="173450.41">10545 16541 623 0,'0'0'193'0,"0"0"-193"15,0 0-1-15,0 0 1 16,0 0 61-16,0 0 10 15,0 0-17-15,309 0-11 16,-147 0-22-16,43 0-14 0,35-1-7 16,12 1 2-16,3 0-2 15,-25 0-3-15,-28 0-15 16,-46 7-9-16,-50 0-23 16,-45-4-28-16,-34-1 0 15,-21 0-118-15,-3-2-159 16</inkml:trace>
  <inkml:trace contextRef="#ctx0" brushRef="#br1" timeOffset="174210.58">13730 16520 554 0,'0'0'233'16,"0"0"-225"-16,0 0-7 0,0 0 7 15,0 0 53-15,0 0-7 16,246-23-1-16,-77 23-17 16,32 5-28-16,24 5-6 15,12-1-2-15,-7-6-18 16,-16-3-16-16,-16-4-2 15,-15-7 11-15,-18 6 23 16,-18 3-1-16,-30 2 3 16,-30-2 0-16,-29-1 5 15,-27 0 8-15,-10-1 37 16,-15 4-4-16,-5 0-8 16,-1 0-13-16,0 0-12 15,0 0 6-15,0 0-7 0,0 0-6 16,2 0-3-16,1 0-3 15,0 0-3-15,1 0 3 16,-1 0 2-16,-2 0 0 16,-1 0-1-16,0 0 2 15,0 0 1-15,0 0 4 16,0 0 3-16,0 0 3 16,0 0 6-16,0 0-6 15,0 0-8-15,0 0-4 16,0 0-2-16,0 0-1 15,0 0-1-15,0 0 1 16,0 0 1-16,0 0 2 0,0 0-1 16,0 0 3-16,0 0 0 15,0-3 2 1,0 3 0-16,0 0-3 16,0 0-2-16,0 0-1 0,0 0-2 15,-1 0-16-15,-14 0-95 16,-12-7-154-16</inkml:trace>
  <inkml:trace contextRef="#ctx0" brushRef="#br1" timeOffset="176645.61">11883 14469 533 0,'-3'-10'45'0,"3"6"-7"0,-3 4-16 16,-7 0-19-16,-6 21 8 15,-4 15 3-15,-6 7 42 16,7 7-30-16,3 5-17 16,2 8-6-16,4 0-2 15,4-6 1-15,-3-5-2 16,3-12-10-16,3-10-19 16,-3-10-17-16,3-11-10 15,0-9 14-15,0 0 41 16,-6-9-2-16,-4-11 3 15,-4-8-1-15,1 2 1 16,1 6 15-16,0 5 30 16,9 8-10-16,0 7-12 0,6 0-23 15,-3 13-21 1,3 7 20-16,0 0 0 0,0-1 2 16,9-2 0-16,3-10-1 15,0-5 2-15,0-2 8 16,5 0 23-16,9-19 32 15,4-7-42-15,4-5-12 16,2-8-6-16,-6-8-5 16,-8-2-19-16,-5 0-69 15,-7-1-232-15</inkml:trace>
  <inkml:trace contextRef="#ctx0" brushRef="#br1" timeOffset="177509.27">14808 14280 478 0,'0'0'110'0,"0"0"-54"15,0 0-12-15,0 0 29 16,0 0-47-16,0 0-25 15,-29-13 2-15,23 53 1 16,-5 12 29-16,4 15-8 16,5 2-18-16,2 2-3 0,0-3-4 15,0-1 0 1,0-2-4-16,0-12-17 16,0-10-14-16,-7-12-29 0,-9-12 17 15,-7-10-5-15,-5-9 23 16,-15 0 29-16,-2-19 0 15,-4-7 4-15,1 2 9 16,15 6 29-16,14 6-3 16,8 9-4-16,11 3-8 15,0 0-27-15,0 0-16 16,14 13 11-16,15 2 5 16,16-3 10-16,12-2 0 15,6-10-1-15,-8 0-6 16,-6-13-2-16,-10-11 3 0,-9-6 3 15,-8-5 2 1,-10-2-9-16,-9 1-5 0,-3-1-65 16,-8-2-227-16</inkml:trace>
  <inkml:trace contextRef="#ctx0" brushRef="#br1" timeOffset="195470.03">23599 116 223 0,'-1'-6'145'0,"1"4"-77"16,0 2-45-16,0 0-13 16,0 0 7-16,0 16 21 15,0 9 57-15,0 10-35 16,1 11-8-16,2 9-9 16,0 4-1-16,3 9-2 0,0 4-26 15,5 4 1 1,3 6 12-16,4 0-15 15,5 0 1-15,-1 1-1 0,-2 0-6 16,-4 1-1-16,-6 4-3 16,-4 5-1-1,-2 3 8-15,-4 0 3 0,0 0 11 16,0-5-9-16,0-5-5 16,5-3-2-16,3-1-5 15,1-5-1-15,1 2 0 16,-1-5-1-16,-1-1 0 15,-2 2 1-15,-3 1 1 0,-2 1 1 16,-1 0-3 0,0 0 14-16,0-5 9 0,0 2-17 15,-1-2 0-15,1-2 6 16,0 1-6-16,0-4-4 16,0 1 1-16,0 0 0 15,4-3-1-15,0 0-1 16,-1-2 4-16,-1 2 0 15,-2 6-1-15,0 2 0 16,0 6-3-16,0 1 1 16,0 0 0-16,-3 0-1 15,-2 2-1-15,1 2 1 16,4-2-1-16,-1 1 3 16,1-3-2-16,0-1 1 15,-2 0-1-15,1 0 2 0,-1 5 0 16,1 5 1-16,1 3 1 15,-3 3-2-15,3-2 1 16,0-1-1-16,0-1-3 16,0 0 1-16,0-2 0 15,0-2 1-15,0-3 0 16,3 1 1-16,0 0-3 16,0 0 1-16,1 9 0 15,0 1-1-15,-2 1 3 16,1 0-1-16,-3 3 2 0,0-1-4 15,1 2 2 1,-1-1-1-16,2-2-1 0,2 1 3 16,2 1 0-16,0 2 2 15,2 2 0-15,-2 0-1 16,1 2 0-16,1-2-1 16,3-1 0-16,-1-1-1 15,-1-1 4-15,-1-3-5 16,3 2 4-16,-2 4-5 15,3 6 1-15,-5 0 3 16,2 5-2-16,-1 2-2 16,0-3 5-16,-2-1-2 15,1-1-1-15,0 0 4 16,2-2 1-16,-2 0-2 16,2 2 5-16,5-1-3 0,-4 1-2 15,2-1 2-15,3-1 1 16,-3 0-4-16,0-2 3 15,-2-3-1 1,1-1 1-16,1-4-2 0,-6-1 1 16,0 2-2-16,0-7-1 15,0-5-2-15,1-4 0 16,2-15-1-16,0-10 0 16,1-12 0-16,-1-10-3 15,-3-12-17-15,-1-15-36 16,-4-10-67-16,4-40-49 15,1-32-191-15</inkml:trace>
  <inkml:trace contextRef="#ctx0" brushRef="#br1" timeOffset="197000.72">24411 626 366 0,'0'0'207'0,"0"0"-149"16,0 0 49-16,0 0-6 16,0 0-39-16,0 0-18 15,0 0-22-15,-14-20-12 16,14 20-9-16,0 0-1 16,0 7-9-16,0 10 9 15,0 6 13-15,-3 4-7 16,-3 8 6-16,0 5-4 0,-1 8 0 15,0 4-3 1,-4 6-2-16,-2 4 1 0,-2 1-4 16,-3 0 2-16,3-7-2 15,-1-6 1-15,3-8 0 16,4-10-1-16,5-12 0 16,0-11 2-16,4-7 0 15,0-2 6-15,0-4 25 16,4-19 64-16,13-11-48 15,11-7-49-15,8-4 0 16,13-5-3-16,2-3 3 16,1 2 0-16,-5 5-1 15,-11 11 1-15,-12 14 1 16,-12 9 0-16,-7 6 4 16,-5 6 2-16,0 0-7 15,0 0 0-15,0 0-14 0,0 0-1 16,-9 16-5-16,-8 10 12 15,-5 7 8-15,-10 8 1 16,-6 4-1-16,-3 1 5 16,1-4-5-1,7-4 0-15,8-6 0 0,10-5 0 16,12-3-5-16,3-5 0 16,10-2-3-16,19-4 8 15,16-4 4-15,13-5 3 16,4-2-2-16,4-2-3 15,-8 0-2-15,-11 0-21 0,-10-5-62 16,-15-3-78-16,-13-6-171 16</inkml:trace>
  <inkml:trace contextRef="#ctx0" brushRef="#br1" timeOffset="197329.52">25367 564 651 0,'0'0'72'0,"0"0"-46"16,0 0 19-16,0 0-26 15,0 0 22-15,0 0 14 16,-215 192-5-16,174-115-14 16,3 3-12-16,7 9-4 15,9-2-9-15,10 4-2 16,12-1-5-16,0-3-1 16,25-8-3-16,21-13-29 15,23-17-112-15,14-20-114 16,8-18-386-16</inkml:trace>
  <inkml:trace contextRef="#ctx0" brushRef="#br1" timeOffset="197809.79">25691 756 521 0,'0'0'87'15,"0"0"-7"-15,0 0 23 16,0 0-27-16,0 0-35 16,0 0-21-16,-5-3-18 15,16 3-2-15,10 0-5 16,9 16 5-16,8 6 10 16,4 7-5-16,-6 4-4 15,-5 5 3-15,-7 1-8 16,-10 6 4-16,-13-1-4 15,-1-1-2-15,-19-3-1 0,-17-5 5 16,-8-5 2-16,-6-8 2 16,-1-6 1-16,5-8-2 15,10-5 0-15,12-3-1 16,18 0-7-16,6-17-26 16,27-7-109-16,27-8-299 15</inkml:trace>
  <inkml:trace contextRef="#ctx0" brushRef="#br1" timeOffset="198010.25">26110 959 371 0,'0'0'287'0,"0"0"-243"16,0 0 53-16,0 0-16 15,0 0-39-15,0 0-18 0,-182 107-3 16,173-64-17-16,9 3-4 15,0 1 0-15,18 2-24 16,16-2-102-16,11-9-148 16,3-12-250-16</inkml:trace>
  <inkml:trace contextRef="#ctx0" brushRef="#br1" timeOffset="198329.4">26380 1199 638 0,'0'0'108'15,"0"0"-68"-15,0 0 18 16,0 0-25-16,0 0-7 16,0 0 3-16,0 0-8 15,-34 179-5-15,34-127-8 16,0-2-5-16,0-6-1 16,0-7-2-16,0-7-30 15,6-5-85-15,1-11-147 0,-1-7-172 16</inkml:trace>
  <inkml:trace contextRef="#ctx0" brushRef="#br1" timeOffset="198513.43">26367 1009 711 0,'0'0'52'0,"0"0"-52"0,0 0-2 16,0 0 1 0,0 0-180-16,0 0-194 0</inkml:trace>
  <inkml:trace contextRef="#ctx0" brushRef="#br1" timeOffset="200059.86">24257 1205 123 0,'0'0'12'0,"0"0"14"0,0 0 62 15,0 0-4-15,0 0-5 16,0 0-9-16,33-11 8 16,-23 4-10-16,7-5-23 15,2-1-20-15,10-5-14 16,2-2 0-16,6-6-2 15,5-3-2-15,-3-1 3 16,-3 1 0-16,-8 4 3 16,-3 5 4-16,-8 4 0 15,-4 5 3-15,-4 3-1 16,-3 4 1-16,3-2-11 16,-2-1-9-16,2 3-1 0,-3-2 0 15,2 3 1-15,-4 2 0 16,-1-1 0-16,-3 1 1 15,0 1 0-15,0 0 1 16,0 0-2-16,0 0 0 16,0 0-2-16,0 0 2 15,0 0 0-15,0 0-1 16,0 0 1-16,0 0 0 16,0 0-8-16,-3 0-16 15,-13 11-28-15,-8 11 35 16,-6 4 10-16,-3 6-7 15,-1 2-1-15,0 1 5 0,-1-2-6 16,6-5 2-16,3-5 12 16,7-8-3-16,2 0 5 15,5-7-1-15,4-1-4 16,2-4-11-16,3-3-49 16,-7 0-113-16,-1-1-108 15</inkml:trace>
  <inkml:trace contextRef="#ctx0" brushRef="#br1" timeOffset="200588.19">24411 680 237 0,'0'0'84'16,"0"0"-69"-16,0 0 27 16,0 0 4-16,0 0-29 15,0 0-8-15,0 39 35 16,-8-13 4-16,2 7-5 15,2 2 7-15,1 4-22 16,1 3 8-16,2 6-3 0,0 3-6 16,0 0 2-1,0-1-12-15,0 1 2 16,0-2-8-16,0 1 5 0,0 1-4 16,0-4 1-16,0-2-6 15,0-6 1-15,0-3 6 16,0-6-5-16,0-5-2 15,-1-4 6-15,1-6-2 16,-2-5-1-16,2-6 0 16,0-1 1-16,0-3-2 15,0 0 1-15,0 0 9 16,0 0 10-16,0 0-1 16,0 0-13-16,0 0-7 0,0 0-8 15,0 0-13 1,0-7-92-16,-1-4-157 0</inkml:trace>
  <inkml:trace contextRef="#ctx0" brushRef="#br1" timeOffset="201656.54">26933 1378 110 0,'0'0'585'15,"0"0"-585"-15,0 0 7 16,0 0 35-16,0 0 25 15,0 0-34-15,3 127-14 16,-17-98-14-16,-10-1-4 16,-7-3-1-16,-11-1-36 15,-6-7-90-15,2-8-157 16</inkml:trace>
  <inkml:trace contextRef="#ctx0" brushRef="#br1" timeOffset="202595.74">27131 712 181 0,'0'0'190'16,"0"0"-187"-16,0 0 0 15,0 0 56-15,0 0 19 16,0 0-44-16,-10 0-22 15,10 0 0-15,0 0 4 16,0 0 20-16,0 0 10 16,0 0 10-16,0 0 2 15,0 0-17-15,0 0-10 16,0 0-2-16,0 0-12 0,0 0-2 16,0 0-7-16,0 0-6 15,0 0-2-15,0 0 0 16,0 0 0-16,0 0 0 15,0 0 0-15,0 0-1 16,0 0 1-16,0 0-2 16,0 0 2-16,0 0 1 15,0 0 0-15,0 0 2 16,0 0 2-16,0 0 0 16,0 0 5-16,0 0 3 15,0 0 3-15,0 0-5 16,0 0-2-16,0 0-4 15,0 0-3-15,0 0-2 0,0 0 0 16,0 0-2-16,0 0 2 16,0 0 1-16,0 0 0 15,0 0 1-15,0 0 3 16,0 0 6-16,0 0-5 16,0 0 3-16,0 0-7 15,0 0 1-15,0 0-1 16,0 0 0-16,0 0-2 15,0 0 0-15,0 0 0 16,0 0-2-16,3 0 0 16,5 0-2-16,4 0 4 15,6 0 8-15,0 0-3 0,-6 0-3 16,-2 0-2 0,0 0-1-16,1 1-4 15,3 9 3-15,6 2 0 0,3 4 1 16,2 3 0-16,-1 5 0 15,-2 3-3-15,-1 5 1 16,-7 6-1-16,-4 1 1 16,-10 5-1-16,0-3 1 15,-12-4 0-15,-13-5-9 16,-6-7-4-16,-4-5-18 16,-1-6-3-16,2-8-10 15,1-4-6-15,6-2 4 16,7-7-29-16,11-17-88 15,9-7-97-15</inkml:trace>
  <inkml:trace contextRef="#ctx0" brushRef="#br1" timeOffset="202813.16">27514 793 317 0,'0'0'356'0,"0"0"-334"15,0 0 6-15,0 0 20 16,0 0 17-16,0 0-20 16,-142 126-10-16,117-79-14 15,6 6-9-15,8-3-9 16,11 0-3-16,0-5 0 0,28-6-43 16,17-6-105-1,12-12-177-15</inkml:trace>
  <inkml:trace contextRef="#ctx0" brushRef="#br1" timeOffset="203127.31">27693 1009 664 0,'0'0'46'16,"0"0"-41"-16,0 0 21 15,0 0 15-15,0 0-22 0,0 0 13 16,6 108-2 0,18-66-16-16,3 4-5 0,-2 6-2 15,-3 3-3-15,-7 4-1 16,-7-2 2-16,-8-7-5 16,0-5-3-16,-21-9-3 15,-19-4-5-15,-11-7 8 16,-6-8-19-16,-6-12 20 15,5-5-1-15,8-10 0 16,14-21-54-16,25-15-80 16,11-18-190-16</inkml:trace>
  <inkml:trace contextRef="#ctx0" brushRef="#br1" timeOffset="203465.64">27857 485 708 0,'0'0'35'0,"0"0"-35"16,0 0-39-16,0 0 39 16,0 0 57-16,0 0 6 15,120 154-14-15,-76-96-14 16,1 6-9-16,-2 3-15 15,-7 6-5-15,-6 2-1 16,-17 0 1-16,-11-2-6 0,-2-3 0 16,-23-5 1-1,-14-5 1-15,-6-6-2 0,-6-11-5 16,1-8 3-16,-3-13-8 16,6-11 3-16,4-10-8 15,10-1-5-15,14-23-49 16,17-15-96-16,6-20-209 15</inkml:trace>
  <inkml:trace contextRef="#ctx0" brushRef="#br1" timeOffset="203728.93">28548 906 403 0,'0'0'519'15,"0"0"-515"-15,0 0 6 16,0 0 59-16,0 0-5 16,0 0-35-16,0 0-22 15,64 0 6-15,-1-3-7 16,13 0-6-16,-2-1-92 15,-6 1-122-15,-19-3-198 0</inkml:trace>
  <inkml:trace contextRef="#ctx0" brushRef="#br1" timeOffset="203916.43">28413 1140 813 0,'0'0'96'16,"0"0"-88"-16,0 0 13 16,0 0 71-16,0 0-50 15,0 0-42-15,114-29-43 0,-53 10-139 16,-7-7-373 0</inkml:trace>
  <inkml:trace contextRef="#ctx0" brushRef="#br1" timeOffset="205550.37">29539 313 565 0,'0'0'47'0,"0"0"4"16,0 0 49-16,0 0-9 15,0 0-31-15,0 0-38 16,-3-13-22-16,3 13-2 15,-2 0-5-15,-1 7 0 16,-5 15 3-16,-2 7 4 16,-2 11 10-16,-4 4 2 15,-2 7-5-15,-3 5 1 16,-3 5 5-16,0 0-1 0,-3-3-5 16,0-4 2-16,1-7-3 15,0-3-2-15,3-5 7 16,4-11-7-16,3-6-2 15,7-7 5-15,2-8-4 16,4-4 4-16,3-3-3 16,0 0 11-16,0 0 25 15,0 0 20-15,0 0-9 16,0 0-16-16,0 0-10 16,0 0-2-16,0 0-10 15,0 0-2-15,0 0-3 16,0 0-2-16,0 0-3 15,0 0-3-15,0 0 0 0,0 0-3 16,0 0-5-16,0 0-2 16,0 3-6-16,1 5-5 15,5 9 14-15,3 6 7 16,4 7 0-16,4 6 1 16,2 2 0-16,7 6 0 15,3 5-1-15,4 8 3 16,3 7-3-16,2 5 3 15,-6-1-3-15,0 1 1 16,-7 1-1-16,0 0 0 16,-2 2-3-16,-1-1 2 15,1-4 1-15,0-3 0 16,0-4 1-16,2-5-1 16,-4-5 0-16,0-10 0 0,-6-10 2 15,-4-10-2-15,-3-10 4 16,-5-6-4-16,-3-2 3 15,0-2 9-15,0 0 18 16,0 0 12-16,0 0 1 16,0 0-20-16,0-2-17 15,0-3-6-15,0-8-59 16,0-4-94-16,0-7-119 16,5-10-503-16</inkml:trace>
  <inkml:trace contextRef="#ctx0" brushRef="#br1" timeOffset="210943.07">29844 845 87 0,'0'0'393'0,"0"0"-385"16,0 0-4-1,0 0 6-15,0 0 56 0,0 0-1 16,0 0-25-16,-177 106-6 16,153-65-20-16,5 5-2 15,11-3-4-15,8 2-8 16,0-7 0-16,14-5-1 16,17-7 4-16,9-6-3 15,8-10 8-15,1-8 0 16,-7-2-4-16,-6-10 1 15,-11-11 5-15,-8-5 17 16,-6-4 20-16,-8-5 19 0,-3-4-36 16,0 1-8-1,-3 2-6-15,-10 5-16 0,0 7-2 16,-2 7 1-16,4 6-23 16,4 3-52-16,5 2-64 15,2-1-176-15</inkml:trace>
  <inkml:trace contextRef="#ctx0" brushRef="#br1" timeOffset="211220.4">29822 606 559 0,'0'0'47'15,"0"0"-47"-15,0 0 0 16,0 0 53-16,0 0 35 16,0 0-10-16,-18 214-26 15,13-140-10-15,-3 7-3 16,2 3-25-16,-2 0-4 16,2-1-7-16,-1-3-2 15,4-3-1-15,3-9-18 16,0-14-68-16,0-14-117 15,13-16-327-15</inkml:trace>
  <inkml:trace contextRef="#ctx0" brushRef="#br1" timeOffset="212128.02">30231 778 361 0,'0'0'226'0,"0"0"-219"16,0 0 32-16,0 0 62 15,0 0-48-15,0 0-38 0,133 20-1 16,-113-5-11-16,-3 6-3 16,-2 6-2-16,-5 3 0 15,-7 8-1-15,-3 5 1 16,0 2 2-16,-4 2 0 16,-12-5 5-16,-1-4-5 15,-4-5-2-15,-3-5-3 16,-1-7-11-16,-4-8-2 15,-1-7 6-15,2-4-21 16,9-2-53-16,11-13-89 16,8-14-132-16</inkml:trace>
  <inkml:trace contextRef="#ctx0" brushRef="#br1" timeOffset="212353.03">30574 913 687 0,'0'0'70'16,"0"0"-62"-16,0 0 45 15,0 0-10-15,0 0-9 16,0 0 10-16,0 0-30 16,-127 183-5-16,124-132-2 15,3-4-7-15,0 1 0 16,15-5-16-16,7-5-87 15,7-4-152-15,3-14-221 16</inkml:trace>
  <inkml:trace contextRef="#ctx0" brushRef="#br1" timeOffset="212617.3">30677 1115 663 0,'0'0'52'0,"0"0"-47"16,0 0 0-16,0 0 38 15,0 0-15-15,0 0 9 16,-14 116 9-16,26-74-26 0,-4 0-10 16,-3 2-1-16,-5-8-5 15,0-2-1-15,0-5 0 16,0-9-3-16,-3-7-11 15,-2-4-48-15,2-7-79 16,1-2-248-16</inkml:trace>
  <inkml:trace contextRef="#ctx0" brushRef="#br1" timeOffset="213088.04">30277 588 270 0,'0'0'354'0,"0"0"-348"16,0 0 0-16,0 0 1 15,0 0 59-15,0 0-13 16,-125 157-16-16,104-89 26 16,6 6-30-16,4 0-14 15,6 4-5-15,5 3 3 16,0 0-6-16,0-2-1 16,11 0-8-16,4-9-2 15,8-7-5-15,11-12-72 16,12-15-124-16,8-15-192 0</inkml:trace>
  <inkml:trace contextRef="#ctx0" brushRef="#br1" timeOffset="213380.26">30986 715 694 0,'0'0'50'0,"0"0"-50"15,0 0-1-15,0 0 1 16,0 0 35-16,0 0 33 0,43 178-31 16,-25-105-8-16,-3 3-7 15,-9 2-19-15,-6-1 1 16,0-5 3-16,-8-2-7 15,-14-11 0-15,-11-8-23 16,-11-13-55-16,-8-17-35 16,-4-12-155-16</inkml:trace>
  <inkml:trace contextRef="#ctx0" brushRef="#br1" timeOffset="213858.57">31456 1305 358 0,'0'0'48'16,"0"0"-34"-16,0 0 108 16,0 0 17-16,0 0-66 15,0 0-36-15,-34 195-29 16,21-167-4-16,-3-4-4 15,0-9-80-15,-8-6-268 16</inkml:trace>
  <inkml:trace contextRef="#ctx0" brushRef="#br1" timeOffset="214655.26">31963 791 529 0,'0'0'167'15,"0"0"-164"-15,0 0 0 16,0 0 12-16,0 0 11 15,0 0 11-15,-194 142-18 16,167-90 10-16,9 2-19 16,11 1-9-16,7-6 1 15,1-4-2-15,26-9 0 16,10-7 0-16,5-9-7 16,6-13-22-16,-3-7 24 15,-4 0-31-15,-8-20 36 0,-9-7 1 16,-12-7 17-1,-7-6-12-15,-4-8 4 0,-1-4-10 16,-1 0-6-16,-15 6-5 16,-4 8-46-1,-1 11-27-15,6 9-98 0,3 5-113 16</inkml:trace>
  <inkml:trace contextRef="#ctx0" brushRef="#br1" timeOffset="-214579.17">31854 639 365 0,'0'0'323'0,"0"0"-323"15,0 0-33-15,0 0 33 16,0 0 99-16,0 0-12 15,12 252-35-15,-2-175-18 16,-2 3-11-16,-6 1-12 16,-2 1-6-16,0 1-4 15,-3-2-1-15,-5-5-49 16,0-16-116-16,8-16-300 16</inkml:trace>
  <inkml:trace contextRef="#ctx0" brushRef="#br1" timeOffset="-214015.43">32320 823 482 0,'0'0'257'0,"0"0"-234"0,0 0 19 16,0 0 53-16,0 0-26 15,0 0-64-15,20 2 3 16,4 12-4-16,9 8 13 16,-2 6-13-16,-4 3-4 15,-5 7 1-15,-6 3-1 16,-7 2 0-16,-9 3 0 16,0-4 0-16,-11-4-5 15,-16-4 0-15,-9-9-23 16,-7-5-17-16,-5-7-24 15,6-7-72-15,13-6-149 16</inkml:trace>
  <inkml:trace contextRef="#ctx0" brushRef="#br1" timeOffset="-213796.02">32619 1010 658 0,'0'0'36'16,"0"0"-36"-16,0 0 0 16,0 0 7-16,0 0 21 15,0 0-11-15,-77 191-11 16,84-139 2-16,14 0 2 16,3-2-10-16,5-10-50 15,3-11-115-15,0-14-162 16</inkml:trace>
  <inkml:trace contextRef="#ctx0" brushRef="#br1" timeOffset="-213258.94">32837 1249 248 0,'0'0'341'15,"0"0"-294"-15,0 0 38 16,0 0 29-16,0 0-33 16,0 0-42-16,-1-6-18 15,1 6-8-15,0 0-12 16,0 0-1-16,0 0-4 15,0 0-5-15,0 13-16 0,4 5 25 16,3 7 1 0,0 5 4-16,-3 7-2 0,-2 5 1 15,-1 2-2-15,-1-1 1 16,0-1-1-16,0-5-2 16,-9-1 1-16,-4-7 2 15,1-3-2-15,0-6-1 16,-2-9-12-16,-1-5-34 15,-5-6-61-15,-9 0-100 16,-2-24-242-16</inkml:trace>
  <inkml:trace contextRef="#ctx0" brushRef="#br1" timeOffset="-212764.26">32372 743 385 0,'0'0'62'0,"0"0"-57"16,0 0 3-16,0 0 65 15,0 0 31-15,0 0-35 16,-60 160-3-16,45-98-11 16,-4 6-9-16,4 5-31 0,1 2-1 15,7 5-5-15,7 2-8 16,0-4-1-16,14-11-31 15,22-13-113-15,16-17-279 16</inkml:trace>
  <inkml:trace contextRef="#ctx0" brushRef="#br1" timeOffset="-212468.04">33085 930 377 0,'0'0'327'16,"0"0"-327"-16,0 0-25 16,0 0 25-16,0 0 57 15,0 0-5-15,33 208-8 16,-12-141-24-16,-4 2-11 15,-3 2-3-15,-9-6-6 16,-5-8-3-16,0-12-9 16,-26-12-49-16,-5-8-68 15,-10-12-73-15,-1-9-9 16</inkml:trace>
  <inkml:trace contextRef="#ctx0" brushRef="#br1" timeOffset="-211466.57">33019 420 311 0,'0'0'0'0,"0"0"3"15,0 0 7-15,0 0 61 16,0 0-36-16,0 0-26 16,-4-1 10-16,4 1 25 0,0 0 5 15,0 0 5-15,0 0 3 16,1 0-19-16,10 0-7 15,10 1-7-15,7 12 3 16,8 5 15-16,0 4-32 16,2 3-9-16,-2 0 0 15,-2 4 6-15,-1-3-7 16,-6 2 0-16,-7-4 0 16,-4 1 1-16,-4-2-1 15,-3-2 2-15,-2 1 0 0,-1-1 3 16,-1 0 0-1,2 3 10-15,-3 0 0 0,1 2 0 16,-2-1-2-16,0 4-4 16,2-1 12-16,-1 1-18 15,2 1 10-15,1 1 2 16,-2-1-10-16,4 2-1 16,-4 2-1-16,1-1 1 15,-1 6-3-15,0 1 0 16,-1 7-1-16,1 1 0 15,-2 2 2-15,1 0-1 16,1-7-1-16,2-6 0 16,2-6 0-16,0-5-1 15,4-4 0-15,-1 0 1 16,3-5 1-16,-1-4 0 0,-7-3-1 16,-1-5 2-16,-2-2-2 15,-4-3 3-15,2 0 1 16,-2 0 6-16,0 0 6 15,0 0 24-15,0 0-2 16,0 0-19-16,0 0-14 16,0 0 0-16,0 0-1 15,0 0 0-15,0 0 2 16,0 0 9-16,0 0-5 16,0 0-5-16,-2 0-5 15,-3 0-2-15,-7 11-16 16,-7 9 14-16,-10 8 4 0,-10 7 6 15,-1 4 1-15,-6 1-5 16,-2-2-2-16,-3-1 0 16,-2-3-11-16,-4-4-41 15,-3-8-76-15,2-12-258 16</inkml:trace>
  <inkml:trace contextRef="#ctx0" brushRef="#br1" timeOffset="-209644.64">29078 2404 569 0,'0'0'95'0,"0"0"-92"15,0 0 17-15,0 0 24 16,0 0-6-16,0 0-5 15,207-77 17-15,-73 64-24 16,41 3 5-16,35 7-18 16,32 2-7-16,27 1 2 15,27 0 2-15,19 0 3 16,9 3-13-16,-8-3-6 16,-19 0 6-16,-28-7-18 0,-31-8-10 15,-37 4 27-15,-35 4 1 16,-40 4 8-16,-37 0 8 15,-23 1 12-15,-19-1-5 16,-12 0-9-16,-14 2 4 16,-9-1 2-16,-9 1 13 15,-3-1-5-15,0 1-10 16,0 1-11-16,0 0-4 16,0 0-1-16,0 0 0 15,0 0 1-15,0 0-1 16,0 0-1-16,0 0 2 15,0 0 0-15,0 0-1 0,0 0 0 16,0 0-1-16,0 0 0 16,0 0 1-16,0 0 1 15,0 0-1-15,0 0 1 16,0 0 0-16,0 0 2 16,0 0 2-16,0 0-1 15,0 0 0-15,0 0-6 16,0 0 0-16,0 0-5 15,0 0 0-15,0 0 0 16,0 0 0-16,0 0 2 16,0 0 2-16,0 0 1 15,0 0 0-15,0 0 3 16,0 0 0-16,0 0 0 0,0 0-3 16,0 0 0-1,0 0 0-15,0 0 0 0,0 0 0 16,0 0 1-16,0 0-1 15,0 0 0-15,0 0 1 16,0-1-2-16,0 1 0 16,0 0 1-16,0 0 2 15,0 0 0-15,0 0-2 16,0 0 0-16,0 0 0 16,0 0 0-16,0 0 0 15,0 0-1-15,0 0 1 16,0 0-2-16,0 0-1 0,0 0 0 15,0 0-2-15,0 0 2 16,0 0-3-16,4 0 3 16,7 0 3-16,5 0 5 15,3 1 0-15,-4 2-4 16,-4-2-1-16,-3 1 1 16,2-1-1-16,-3 1 0 15,8-1 0-15,5 2 0 16,8-2 0-16,6 2 0 15,5 0 0-15,0-3 1 16,-4 1-1-16,-2 2 0 16,-6-3-1-16,-6 1 0 15,-8-1-1-15,-5 0 1 0,-2 0-1 16,-5 0 0 0,2 0 1-16,2 2 1 0,4-2 0 15,0 0 1-15,1 0 1 16,-1 0 0-16,-6 0-1 15,0 0-1-15,-3 0 0 16,0 0 0-16,0 0-2 16,0 0-3-16,0 0-2 15,0 0 1-15,0 0-2 16,0 0 3-16,0 0 1 16,0 0-1-16,0 0 0 15,0 0-3-15,0 0-13 16,0 0-32-16,0 0-44 15,0 0-67-15,-7 0-268 0</inkml:trace>
  <inkml:trace contextRef="#ctx0" brushRef="#br1" timeOffset="-201310.96">31412 1461 159 0,'0'-5'21'0,"0"4"-21"16,0-1-1-16,0 2 1 0,0 0 54 16,0 0-31-1,0 0-10-15,0 0-13 0,0 0 0 16,0 0-2-16,0 0 2 15,0 0 0-15,0 0 3 16,0 0 7-16,0 0 1 16,0 0-2-16,0 0-1 15,0 0 1-15,0 0 0 16,0 0-3-16,0 0-6 16,0 0-6-16,0 0-59 15</inkml:trace>
  <inkml:trace contextRef="#ctx0" brushRef="#br1" timeOffset="-201146.83">31412 1461 487 0</inkml:trace>
  <inkml:trace contextRef="#ctx0" brushRef="#br1" timeOffset="-201066.51">31412 1461 487 0,'36'39'209'0,"-36"-39"-209"0,0 0-7 0,0 0-5 15,0 0 12-15,0 0 1 16,-9 0-1-16,9 0-76 16,0 0-183-16</inkml:trace>
  <inkml:trace contextRef="#ctx0" brushRef="#br1" timeOffset="-200854.19">31377 1497 620 0,'0'0'50'15,"0"0"-50"-15,0 0-13 16,0 0-10-16,0 0 15 0,0 0-63 16,3-14-110-16,7 9-193 15</inkml:trace>
  <inkml:trace contextRef="#ctx0" brushRef="#br1" timeOffset="-200652.73">31377 1497 371 0,'-7'38'190'0,"7"-38"-186"16,0 0-4-16,0 0 1 15,0 0 0-15,0 0-1 16,-5-10-102-16,21 8-165 15</inkml:trace>
  <inkml:trace contextRef="#ctx0" brushRef="#br1" timeOffset="-200459.25">31403 1565 469 0,'0'0'117'16,"0"0"-117"-16,0 0 0 0,0 0-11 15,0 0-37-15,0 0-45 16,6-41-152-16</inkml:trace>
  <inkml:trace contextRef="#ctx0" brushRef="#br1" timeOffset="-200277.75">31403 1565 555 0,'33'26'138'0,"-33"-26"-136"15,0 0-2-15,0 0-9 16,0 0-62-16,0 0-156 15</inkml:trace>
  <inkml:trace contextRef="#ctx0" brushRef="#br1" timeOffset="-195552.85">24459 3100 699 0,'0'-9'72'0,"0"9"-22"15,-2 0 30-15,2 0-7 16,-1 0-16-16,1 0-24 15,-5 6-33-15,-3 24-17 16,-3 15 17-16,-6 14 12 0,-1 8 4 16,2 5-5-1,0 4 5-15,-3-1-10 16,3 2-1-16,3-9-5 16,2-13-14-16,11-7-87 0,3-17-100 15,24-16-169-15</inkml:trace>
  <inkml:trace contextRef="#ctx0" brushRef="#br1" timeOffset="-195195.31">24446 3062 718 0,'0'0'25'0,"0"0"-22"16,0 0-3-16,0 0 43 16,0 0 2-16,0 0-45 15,96-59 0-15,-57 59-6 16,-3 7 6-16,-8 11-3 16,-7 3 1-16,-9 6-8 15,-9 6-1-15,-3 6 8 16,-5 6-5-16,-23 1 3 15,-8 0 1-15,-9-3 4 0,-7-6 0 16,0-7 0 0,4-6 2-16,5-7 2 0,12-7-1 15,11-7-3-15,7-3-8 16,10 0-34-16,3-12-118 16,15-11-421-16</inkml:trace>
  <inkml:trace contextRef="#ctx0" brushRef="#br1" timeOffset="-194488.67">24606 3598 466 0,'0'0'216'16,"0"0"-216"-16,0 0 0 16,0 0 64-16,0 0 9 15,0 0-37-15,-160 119-24 16,134-84-6-16,6-4-6 16,8 0 3-16,11-3-3 15,1-3 0-15,6-5-5 16,18-5-4-16,8-8-11 15,7-7 6-15,2 0-5 16,-3-17 1-16,-8-6-1 0,-12-4 17 16,-9-5 2-1,-9-7 0-15,0-2-5 0,-6-4 5 16,-9 7 7-16,-1 12 6 16,1 7 12-16,3 12-7 15,5 1-7-15,2 6-11 16,4 0 0-16,-4 10-7 15,3 16-1-15,2 2 4 16,0 4 4-16,7 0 0 16,12-2-1-16,3-6 0 15,7-4-7-15,2-11-6 16,0-8 2-16,2-1 10 0,0-5-2 16,-5-20 8-16,-1-7 5 15,-3-12 1-15,-5-17 5 16,-4-17-4-16,0-14-3 15,-3-11-4-15,-1 3-2 16,-4 9 0-16,-6 18 3 16,-1 21 21-16,0 20 3 15,-1 14 10-15,-6 10-8 16,2 6-13-16,-4 2-18 16,-10 19-17-16,-5 19 3 15,-6 20 10-15,3 15 4 16,8 13 0-16,8 10 1 15,7 9 3-15,4-2-4 0,0-7-1 16,3-9-27-16,19-16-92 16,11-18-183-16</inkml:trace>
  <inkml:trace contextRef="#ctx0" brushRef="#br1" timeOffset="-193994.56">25042 3457 760 0,'0'0'20'15,"0"0"-17"-15,0 0 29 16,0 0-6-16,0 0 10 16,0 0-15-16,-164 203-1 0,164-155-13 15,6-6-6-15,22-13-2 16,8-10-15-16,6-11-8 15,2-8-10-15,-3-4-9 16,-4-19 14-16,-6-9 24 16,-4-7 5-16,-8-4 0 15,-8 2 0-15,-9 2 0 16,-2 14 10-16,0 10 14 16,-8 12 6-16,-6 3-30 15,-3 27-14-15,2 9 14 16,0 9 3-16,7 5 25 15,7 3-4-15,1 7 2 16,0 2-13-16,9 2-3 16,9-1-8-16,-2-1 3 15,0-5-5-15,-3-7-3 0,-10-5-7 16,-3-8-1-16,0-8 8 16,-23-5-3-16,-10-5 5 15,-10-10 1-15,-6-7 25 16,-1-2 5-16,7-17 11 15,11-19-15-15,18-8-26 16,14-14-29-16,31-12-97 16,35-10-139-16</inkml:trace>
  <inkml:trace contextRef="#ctx0" brushRef="#br1" timeOffset="-193424.19">25588 3377 626 0,'0'0'58'15,"0"0"-57"-15,0 0 29 16,0 0 44-16,0 0-3 16,0 0-28-16,-73 268-16 15,73-201-15-15,9-8-6 16,4-6-6-16,2-11 0 15,-3-12-28-15,-3-11-34 0,-2-10-22 16,-7-9-16-16,0-10 74 16,0-19 13-16,0-6 1 15,-11-9 2 1,-2-2 10-16,2 0 16 0,2-1 7 16,1 9 13-16,8 10 10 15,0 11 6-15,0 10-15 16,0 7-33-16,5 1-4 15,14 23 0-15,4 13 0 16,3 6 9-16,0 2-4 16,-6-2-3-16,-3-6-2 15,-2-3 1-15,-5-6-1 0,-4-8 0 16,2 0-7 0,-7-9 0-16,-1-4 2 0,0-6 4 15,0 1 1-15,0-2 1 16,2 0 0-16,-2 0 1 15,0 1 0-15,0-1 1 16,0 0 2-16,0 0 4 16,1 0-2-16,-1 0-3 15,2 0 0-15,-2 0-4 16,1 0-1-16,1 0-16 16,4 0-11-16,1 0-27 15,6-7-146-15,0-6-177 16</inkml:trace>
  <inkml:trace contextRef="#ctx0" brushRef="#br1" timeOffset="-193002.32">25953 3647 518 0,'0'0'42'16,"0"0"-41"-16,0 0 65 15,0 0 25-15,0 0-30 16,0 0-15-16,-185 164-29 0,155-116-1 16,10-1-10-1,8-5-5-15,12-5-1 0,0-9-1 16,22-8-8-16,15-9-26 15,4-11-9-15,-1 0-11 16,-4-13-28-16,-8-12 66 16,-7-9 17-16,-7-8 14 15,-6-6 2-15,-8-1 5 16,0 3 0-16,0 9 14 16,-11 12-1-16,2 10-10 15,2 9-2-15,3 6-22 16,-1 0-3-16,0 8-15 15,3 14-15-15,2 3-57 16,3-2-93-16,21-5-130 16</inkml:trace>
  <inkml:trace contextRef="#ctx0" brushRef="#br1" timeOffset="-192304.68">26199 3069 606 0,'0'0'37'16,"0"0"1"-16,0 0 51 16,0 0-39-16,0 0-40 0,0 0 6 15,-31 110 23-15,28-47 11 16,2 14-14-16,1 9-2 15,0 11-24-15,0 3-2 16,0-1-7-16,0-5 0 16,0-14-1-16,-3-14-2 15,-2-14-5-15,2-15-6 16,3-16-6-16,-1-9 3 16,1-10 3-16,0-2 13 15,0-4 18-15,0-16 3 16,0-10-19-16,0-3-1 15,0-6-1-15,4-3 0 16,5-5 1-16,3-1-1 16,2 2-1-16,2 5-7 15,-2 8 5-15,-1 11-2 0,-6 9 5 16,-2 5 0-16,-2 3 0 16,-2 1 2-16,1 2 0 15,2-1 4-15,-1-1-4 16,2-1-2-16,-1 0-3 15,1 2-2-15,-1 1 1 16,-1 2 2-16,3 0-4 16,-5 0 4-16,1 0 2 0,-1 0 2 15,-1 0 1-15,2 0-1 16,-2 0 0-16,0 0 2 16,0 0 5-16,0 0 0 15,0 0-2-15,0 0 1 16,0 0-2-16,0 0-3 15,0-1-3-15,0 1-2 16,0 0 1-16,0 0-2 16,0 0 1-16,0 0 1 15,0 0-1-15,0 0-2 16,0 0-15-16,0 0-24 16,0 0-46-16,1 0-97 15,-1 0-184-15</inkml:trace>
  <inkml:trace contextRef="#ctx0" brushRef="#br1" timeOffset="-191450.97">26199 3546 266 0,'0'0'58'0,"0"0"-16"0,0 0 37 16,0 0 27-16,0 0-15 15,0 0-52-15,35-16-16 16,-20 15-4-16,4 1-11 16,2 0 5-16,0 0 6 15,4 0 1-15,-2 10-9 16,-1 6-8-16,-2 4-3 16,-4 6-3-16,-6 2 0 15,-1 2 3-15,-3 2 1 16,-3 1 2-16,-1 0 2 0,-2 3 0 15,0-1 17 1,0 0-3-16,0 0-10 0,0 1 6 16,0-4-4-16,0-3-2 15,-3-6-2-15,0-3-4 16,-2-6-1-16,4-3 1 16,-1-6-1-16,2-3-1 15,0-1 2-15,0-1 3 16,0 0 8-16,0 0 20 15,0-3 22-15,0-14-17 16,0-4-39-16,0-7 0 16,0-1-2-16,0-2-6 15,0-1-10-15,0 0-2 16,0 0 0-16,5 1 2 16,2 7 4-16,-2-1 7 0,1 6 7 15,-2 4-1-15,1 0 0 16,2 3-1-16,-1 2 2 15,0-1-2 1,2 5 0-16,-2-1-1 0,1 5 3 16,-1-1 3-16,3 3-2 15,0 0 2-15,3 0 3 16,0 0-5-16,1 0-1 16,-1 5-5-16,0 9 4 15,-2 2-1-15,-2 4-1 16,-1 6-1-16,-4 3 4 15,-1 2 6-15,-2 1-1 0,0 4 2 16,0-1-5-16,0-3 5 16,0-1-6-16,0-3-2 15,0-6-2-15,1-3-60 16,7-6-117-16,1-5-178 16</inkml:trace>
  <inkml:trace contextRef="#ctx0" brushRef="#br1" timeOffset="-190035.41">26877 3712 462 0,'0'0'134'0,"0"0"-114"16,0 0-8-16,0 0 11 16,0 0 54-16,0 0-9 15,-35 129-30-15,28-85-19 16,7 4-12-16,0-3 4 16,0-5-10-16,7-3-1 15,7-5-35-15,5-12-115 16,-1-10-227-16</inkml:trace>
  <inkml:trace contextRef="#ctx0" brushRef="#br1" timeOffset="-189852.89">26989 3357 732 0,'0'0'2'0,"0"0"-2"16,0 0-12-16,0 0-37 16,0 0-69-16,0 0-71 15,-11 50-152-15</inkml:trace>
  <inkml:trace contextRef="#ctx0" brushRef="#br1" timeOffset="-189273.87">27131 3870 640 0,'0'0'169'16,"0"0"-169"-16,0 0 0 16,0 0 1-16,0 0 19 15,0 0-7-15,-170 170-13 16,170-149 0-16,0-3-5 15,20-6-39-15,18-7-26 16,8-5 4-16,2 0-14 0,-7-18-42 16,-11-8 46-1,-15-5 76-15,-9-8 16 0,-6-5 23 16,0 1 8-16,-10 4 15 16,-4 11 27-16,1 11-5 15,5 10-30-15,5 5-17 16,2 2-13-16,1 4-24 15,0 18-15-15,0 13 15 16,6 7 7-16,19-1-3 16,11-2-4-16,13-4 0 15,4-14-8-15,-1-10-41 16,-6-11-2-16,-6-5 26 0,-12-22 25 16,-11-12 5-16,-11-9 2 15,-6-13 37-15,0-14-3 16,-20-18-25-16,-3-12-8 15,-4-2 2-15,0 9-1 16,0 24-6-16,6 25 2 16,3 24 21-16,8 18-14 15,0 9-12-15,2 35-17 16,-1 19 6-16,6 21 10 16,3 17 1-16,6 12 1 15,21 0 0-15,9 1-1 16,4-13-22-16,6-14-104 15,-1-19-173-15</inkml:trace>
  <inkml:trace contextRef="#ctx0" brushRef="#br1" timeOffset="-188271.55">28159 3230 835 0,'0'0'75'16,"0"0"-75"-16,0 0-8 15,0 0 8-15,0 0 22 16,0 0 22-16,-94 181-8 16,83-93-7-16,2 8-16 0,-1-3-12 15,2-1 0 1,-1-13-1-16,-1-13-15 0,5-13-24 15,1-18-29-15,4-15 5 16,0-16 12-16,0-4-9 16,16-24 60-16,12-17 13 15,10-10-11-15,2-5 2 16,-2-3-1-16,-5-1-3 16,-10 2 1-16,-7 9 11 15,-6 8 16-15,-7 16 10 0,0 11-3 16,-3 8-1-1,0 6-14-15,0 0-20 16,0 10-7-16,0 19-17 0,-19 13 21 16,-6 6 3-16,-6-2 0 15,-7-4 1-15,-2-8 0 16,3-8 0-16,4-9 2 16,9-7-2-16,12-4-1 15,9-3 1-15,3-3 2 16,8 0-3-16,23 0 1 15,16 0-1-15,16 1 1 16,8 2-1-16,-1 2-6 16,-3-2-29-16,-4-2-13 15,-8-1-32-15,-6 0-30 16,-10 0 12-16,-11-14 38 0,-13-8 52 16,-8-7 8-16,-5-11 31 15,-2-6 20-15,0-9-19 16,0-1-14-16,0 10 3 15,0 12 21-15,-6 16 18 16,3 13-4-16,0 5-31 16,-3 0-25-16,-1 23-10 15,-1 14-3-15,1 10 13 16,5 5 15-16,2-4-3 16,4-2-3-16,12-7-8 15,0-7 1-15,8-7 0 16,3-10-2-16,4-8-37 0,1-7-18 15,-3 0-24-15,-6-19 6 16,-8-6 45-16,-8-10 22 16,-7-11 6-16,0-3 8 15,-4-6-4-15,-16 5-4 16,-5 13 8-16,0 11 12 16,4 13 11-16,9 12-3 15,6 1-13-15,6 0-12 16,0 1-3-16,7 9 15 15,22 5 21-15,11-1 7 16,9-1-14-16,-2 0-12 16,-4-4-13-16,-12-1-4 15,-9 1 3-15,-7 6-3 16,-9 6-6-16,-4 7-1 16,-2 8 7-16,0 5 1 0,-8-2 3 15,-1 2-2-15,5-1-2 16,4-1-13-16,3-1-80 15,22-12-151-15</inkml:trace>
  <inkml:trace contextRef="#ctx0" brushRef="#br1" timeOffset="-187792.83">29239 3453 497 0,'0'0'158'15,"0"0"-150"-15,0 0 49 16,0 0 18-16,0 0-40 16,0 0-29-16,-2 64-6 15,2-11 28-15,9 7-5 16,0 7-15-16,2-5-7 15,-1-1 2-15,-1-8-3 16,-2-5-13-16,-2-13-34 16,-2-10-14-16,-1-14 12 15,-2-10-15-15,0-1 23 16,0-20 41-16,0-12 0 16,0-9-11-16,0-3 11 15,0-1 4-15,0 0 6 0,0-1 22 16,0 4 2-16,0 7-17 15,0 9 19-15,4 14 22 16,2 6-14-16,3 6-27 16,7 0-14-16,5 28 9 15,7 11 4-15,4 12-5 16,-1 3-3-16,0 2-8 16,-2-4 0-16,-2-6 0 15,-4-8-80-15,0-13-128 16,-7-12-312-16</inkml:trace>
  <inkml:trace contextRef="#ctx0" brushRef="#br1" timeOffset="-187401.88">29760 3546 601 0,'0'0'162'0,"0"0"-146"16,0 0 18-16,0 0-2 15,0 0-12-15,0 0 8 16,-141 138 9-16,131-76-17 16,10-6-11-16,0-2-8 15,19-12-2-15,8-9-8 16,4-13-32-16,4-15-10 16,-3-5 3-16,-2-13-23 0,-6-16 36 15,-9-10 20-15,-5-8 15 16,-10-3 13-16,0-7 18 15,0 3 22-15,-11 3-1 16,0 14-3-16,3 14 6 16,5 12-3-16,3 11 1 15,0 1-53-15,0 28-17 16,11 17 7-16,10 15 10 16,5 4 12-16,3 1-7 15,3-4-5-15,-1-4-20 0,-1-9-100 16,-2-14-77-1,-3-14-366-15</inkml:trace>
  <inkml:trace contextRef="#ctx0" brushRef="#br1" timeOffset="-187130.6">30305 3711 890 0,'0'0'113'0,"0"0"-112"16,0 0 73-16,0 0 9 16,0 0-34-16,0 0-18 15,188 30 8-15,-86-18-37 16,2 1-2-16,-11-5-29 16,-20-2 5-16,-22-3 0 0,-23-1 5 15,-15-2 8-15,-9 2 7 16,-4-2-6-16,0 1-49 15,-5-1-136-15,-20 0-321 16</inkml:trace>
  <inkml:trace contextRef="#ctx0" brushRef="#br1" timeOffset="-185831.22">30037 4128 48 0,'0'0'197'0,"0"0"-124"16,0 0 23-16,0 0 9 16,0 0-5-16,0 0-24 15,0 0-22-15,0 0-6 16,0 0 1-16,0 0 5 16,2-10 7-16,8-12 6 15,3-9-10-15,6-9-48 16,3-9-7-16,5-7-2 0,1-11 0 15,3-10-8 1,-1-11-17-16,-5-3-4 0,-7-3-8 16,-10 5 13-16,-8 10 0 15,-4 13 11-15,-19 11 13 16,-6 17 1-16,-2 12-1 16,0 11 4-16,-2 7-4 15,5 8 0-15,-1 0-4 16,2 19 1-16,5 24-10 15,-1 21 1-15,10 24 5 16,12 24 4-16,1 14 1 16,11 7 0-16,11 1 2 15,3-12 0-15,0-16-48 0,-4-19-177 16,-6-19-335-16</inkml:trace>
  <inkml:trace contextRef="#ctx0" brushRef="#br1" timeOffset="-180160.58">24554 5071 494 0,'0'-8'236'16,"0"4"-189"-16,0 4 36 16,0 0 4-16,0 0-28 15,0 0-37-15,0 2-22 16,-6 19-13-16,-3 12 2 16,-6 15 11-16,3 9 0 15,2 7 0-15,-7 8 1 0,4 3 1 16,-7-1-1-16,1-5 5 15,0-6-6-15,-1-8 2 16,4-11 0-16,4-9-2 16,8-14 2-16,-1-12-2 15,5-8 0-15,0-1 12 16,1-14 17-16,22-18 23 16,10-11-48-16,12-4-5 15,7-10 2-15,4-2-2 16,1-3-11-16,-8-1 6 15,-3 8 2-15,-11 10 4 16,-8 9 1-16,-12 17 2 16,-9 8 3-16,-6 6 8 15,0 5 10-15,0 0-13 16,0 0-11-16,-8 16-17 0,-14 14 0 16,-8 12 11-16,-3 8 6 15,2 2-1-15,-3 2-1 16,-2-7 2-16,-2-4 0 15,2-10 1-15,7-5-1 16,3-8 1-16,12-12 1 16,6-2 3-16,8-3 2 15,2-3-5-15,30 6 0 16,25 3 6-16,25-4 11 16,20 5-7-16,5-1-12 0,-9 0-11 15,-14 0-74-15,-17-3-76 16,-22-5-120-16</inkml:trace>
  <inkml:trace contextRef="#ctx0" brushRef="#br1" timeOffset="-179729.51">25468 5085 486 0,'0'0'221'0,"0"0"-212"16,0 0 6-16,0 0 17 16,0 0-1-16,0 0 11 15,-181 172-2-15,142-95 12 0,4 7-19 16,5 4-14-1,10 4-13-15,8 1 2 0,12-2-5 16,7-12-3-16,37-6-5 16,25-20-76-16,17-13-173 15</inkml:trace>
  <inkml:trace contextRef="#ctx0" brushRef="#br1" timeOffset="-179209.89">25730 5296 548 0,'0'0'182'0,"0"0"-150"16,0 0 30-16,0 0 13 15,0 0-21-15,0 0-37 16,35-3-5-16,0 19-2 16,5 6-8-16,0 6 1 15,-1 9-5-15,-9 2 2 16,-9 8 0-16,-5 2-3 16,-10-2-3-16,-6-2 6 15,0-2-5-15,-24-6-6 16,-10-6-2-16,-11-5-3 15,-10-8 5-15,-3-7 6 16,4-5-5-16,17-6 2 0,18 0 4 16,19-11-3-16,31-12-47 15,32-9-314-15,20-5-63 16</inkml:trace>
  <inkml:trace contextRef="#ctx0" brushRef="#br1" timeOffset="-179012.42">26186 5507 657 0,'0'0'46'15,"0"0"-33"-15,0 0 43 16,0 0-3-16,0 0-17 16,0 0-5-16,-153 185-6 15,150-131-15-15,3 2-10 0,11-2-2 16,19-9-18-1,12-5-65-15,12-14-93 0,4-9-194 16</inkml:trace>
  <inkml:trace contextRef="#ctx0" brushRef="#br1" timeOffset="-178529.72">26456 5901 587 0,'0'0'212'16,"0"0"-212"-16,0 0 22 16,0 0 20-16,0 0-24 15,0 0 10-15,-13 88 2 16,7-43-9-16,3 1-14 16,0 3-3-16,3-2-4 15,0-8-3-15,0-3-53 16,0-12-74-16,0-12-193 15</inkml:trace>
  <inkml:trace contextRef="#ctx0" brushRef="#br1" timeOffset="-178318.82">26492 5591 878 0,'0'0'15'16,"0"0"-12"-16,0 0 28 15,0 0 23-15,0 0-44 16,0 0-10-16,-4-8-84 16,23 8-194-16</inkml:trace>
  <inkml:trace contextRef="#ctx0" brushRef="#br1" timeOffset="-178034.58">26875 5706 1064 0,'0'0'0'0,"0"0"0"16,0 0 36-16,0 0 53 15,0 0-50 1,0 0-32-16,-7-5-7 0,7 5-3 16,0 0-27-16,0 0-68 15,2 0-36-15,15-5-126 16,3-5-388-16</inkml:trace>
  <inkml:trace contextRef="#ctx0" brushRef="#br1" timeOffset="-176876.68">27169 5195 145 0,'0'0'192'0,"0"0"-116"15,0 0 28-15,0 0 52 16,0 0-41-16,0 0-51 16,15-6-25-16,5 6-6 15,8 10 4-15,0 2-18 16,-2 1-15-16,-7-3 1 16,-7 2-5-16,-4-4 0 15,-5-2-1-15,-2 1 1 0,2-4 1 16,0 4-1-16,0 2 0 15,1 5 0-15,1 9 0 16,1 4-4-16,0 6 4 16,1-1 1-16,-1 3 2 15,-1-6-3-15,-2-1 2 16,-2-4-2-16,-1-5-1 16,0-5 1-16,0-4 0 15,0-3 0-15,0 1 2 16,0 2-1-16,0 0 1 15,0 0 0-15,-1 0 2 16,-1-2-3-16,1-2 1 16,1-3 0-16,0-3 0 0,0 1 2 15,-2-1 1-15,2 0 4 16,-1 0-3-16,1 0 3 16,0 0-5-16,0 0-2 15,0 0-1-15,0 0 1 16,0 0-2-16,0 0 2 15,0 0 1-15,0 0 5 16,0 0 1-16,0 0 5 16,0 0 4-16,0 0-2 15,0 0-6-15,0 0-6 16,0 0 0-16,0 0 1 16,0 0 0-16,0 0 0 0,0 0 3 15,0 0 1 1,0 0 3-16,0 0 2 0,0 0 0 15,0 0-5-15,0 0-4 16,0 0-4-16,0 0-1 16,0 0-5-16,0 0 0 15,0 0 1-15,0 0-1 16,0 0 1-16,0 0-1 16,0 0 0-16,0 0 1 15,0 0 1-15,0 0 1 16,0 0 2-16,0 0 0 15,0 0 2-15,0 0 4 16,0 0-2-16,0 0 3 0,0 0-1 16,0 0-1-16,0 0 0 15,0 0 0-15,0 0-4 16,0 0-1-16,0 0-3 16,0 0 2-16,0 0 0 15,0 0 1-15,0 0 0 16,0 0-2-16,0 0-19 15,0 0-26-15,1-4-48 16,5-6-133-16,-4-4-221 16</inkml:trace>
  <inkml:trace contextRef="#ctx0" brushRef="#br1" timeOffset="-176409.9">27598 5328 157 0,'0'0'208'0,"0"0"-183"0,0 0 50 16,0 0 67-16,0 0-63 15,0 0-36-15,-47-22-23 16,32 22-4-16,-3 4 8 15,-3 10-1-15,-1 5 8 16,-2 7-10-16,3 5 10 16,-1 4-7-16,3 6-12 15,4 4 5-15,3 2-6 16,7-1 1-16,5-7-9 16,0 0 0-16,17-6-3 15,14-4 0-15,14-6-20 0,12-11-92 16,2-10-181-16</inkml:trace>
  <inkml:trace contextRef="#ctx0" brushRef="#br1" timeOffset="-176039.88">27871 5499 151 0,'0'0'563'0,"0"0"-540"16,0 0-22-16,0 0 55 16,0 0 15-16,0 0-43 15,-4 39 38-15,0-13-25 16,-2 3-12-16,3 7-13 15,2 10-7-15,1 10 4 16,0 8-1-16,0 1-4 16,0-1-1-16,-3-11-6 15,-5-6-1-15,-5-8-6 16,-7-13-13-16,-9-6-28 16,-12-14-3-16,-12-6-8 15,-9-10-44-15,1-26-75 0,8-11-132 16</inkml:trace>
  <inkml:trace contextRef="#ctx0" brushRef="#br1" timeOffset="-175170.16">26931 5756 117 0,'0'0'57'15,"0"0"55"-15,0 0 24 16,0 0 6-16,0 0-57 16,0 0-30-16,-15-37-11 15,10 34-5-15,4 2-1 16,-2 1-1-16,3 0-1 16,0 0-10-16,0 0-8 15,0 0-2-15,0 0-5 0,0 0-1 16,0 8 5-16,0 5 33 15,1 0-2-15,5 1-10 16,-1 5 2-16,-1 3-10 16,-1 6-6-16,0 4-9 15,-1 5-6-15,-2 0-4 16,0-1-2-16,0 1-1 16,-8-3-26-16,-17-4-74 15,-15-9-128-15,-14-11-219 16</inkml:trace>
  <inkml:trace contextRef="#ctx0" brushRef="#br1" timeOffset="-174618.64">28150 4992 445 0,'0'0'185'0,"0"0"-185"16,0 0 0 0,0 0 78-16,0 0 24 0,0 0-52 15,-29 231 21 1,37-148-26-16,16 13-7 0,2 3-25 16,0 5-9-16,-3 4 3 15,-6-3-7-15,-8-5-1 16,-6-12-3-16,-3-11 0 15,-15-10-28-15,-19-15-30 16,-17-10-49-16,-16-18-72 16,-20-18-128-16</inkml:trace>
  <inkml:trace contextRef="#ctx0" brushRef="#br1" timeOffset="-174025.22">28846 5402 336 0,'0'0'308'16,"0"0"-304"-16,0 0 0 15,0 0 69-15,0 0 21 16,0 0-33-16,15 0-11 16,15 0 3-16,12 0-29 15,16 3-23-15,12-2-1 16,0 7-47-16,-1-4-146 15,-11-1-255-15</inkml:trace>
  <inkml:trace contextRef="#ctx0" brushRef="#br1" timeOffset="-173834.72">28743 5715 588 0,'0'0'273'0,"0"0"-273"16,0 0 0-16,0 0 38 16,0 0 0-16,0 0-38 15,154-14-3-15,-70 4-88 16,-7-2-277-16</inkml:trace>
  <inkml:trace contextRef="#ctx0" brushRef="#br1" timeOffset="-172502.2">29744 5043 498 0,'0'0'154'15,"0"0"-113"-15,0 0 26 16,0 0 7-16,0 0-15 16,0 0-25-16,0 0-24 15,-88 48-1-15,38 11 15 16,-7 12-2-16,0 9-10 16,5 5 3-16,6 5-3 15,10 2-3-15,13-1-5 16,15-4-3-16,8-1 0 15,34-8-2-15,34-14-27 0,26-14-73 16,17-20-180 0</inkml:trace>
  <inkml:trace contextRef="#ctx0" brushRef="#br1" timeOffset="-172046.41">29943 5366 650 0,'0'0'28'0,"0"0"-26"15,0 0 80-15,0 0 6 16,0 0-50-16,0 0-38 16,3-3-5-16,13 3 5 15,5 2 0-15,0 9 0 16,4 5 0-16,1 5 0 16,0 4-1-16,1 6 1 15,2 6-1-15,-2 1 2 16,-3 3-1-16,-5-2 0 15,-12 1-3-15,-7-2-5 16,-3-4 2-16,-26-1 0 0,-13-7 5 16,-13-7 1-16,-5-8 9 15,0-7 7-15,8-4 2 16,12 0-7-16,11-4 2 16,19-9-13-16,10-10-10 15,27-5-105-15,27-1-288 16</inkml:trace>
  <inkml:trace contextRef="#ctx0" brushRef="#br1" timeOffset="-171820.01">30354 5605 497 0,'0'0'226'0,"0"0"-217"15,0 0 118-15,0 0-29 0,0 0-88 16,0 0-4-16,-92 36 1 15,64-4 16-15,4 1-17 16,5 10-6-16,7 3 0 16,4 4 4-1,8-4-4-15,3 1-5 0,22-8-29 16,14-6-53-16,9-6-55 16,6-12-155-16</inkml:trace>
  <inkml:trace contextRef="#ctx0" brushRef="#br1" timeOffset="-171408.6">30496 5950 398 0,'0'0'108'0,"0"0"-97"16,0 0 11-16,0 0 80 16,0 0-44-16,0 0-6 15,-6 6 6-15,5-2-11 16,-1 3 6-16,1-1-11 16,-4 4 1-16,2-2-10 15,-4 5-3-15,0 4-9 0,1-1-10 16,-1 6-7-16,3 2-1 15,1 3 0-15,0 1 0 16,3-1-3-16,0-1 2 16,0-6-1-16,0-3-1 15,0-7 3-15,0-4-1 16,0-3-1-16,0-3 3 16,0 0 8-16,0 0-7 15,0-16-5-15,-1-9-105 16,1-3-72-16,0-2-253 15</inkml:trace>
  <inkml:trace contextRef="#ctx0" brushRef="#br1" timeOffset="-171077.48">30549 5766 395 0,'0'0'265'16,"0"0"-251"-16,0 0 91 15,0 0-7-15,0 0-83 16,0 0-15-16,0 0-16 16,-15 20 16-16,15-10 0 0,0-4-2 15,0-3 2-15,0-3-3 16,0 0 3-16,0 0 2 15,0-1 25-15,0-11-5 16,0-2-18-16,-2-1 2 16,-2-2 0-16,-2 5-6 15,0 3 0-15,1 3-32 16,4 2-74-16,1 1-174 16</inkml:trace>
  <inkml:trace contextRef="#ctx0" brushRef="#br1" timeOffset="-170516.47">30889 5561 207 0,'0'0'465'0,"0"0"-453"16,0 0-1-16,0 0 54 16,0 0-6-16,0 0-27 15,-57 14-22-15,53-6-7 16,4 0-2-16,0-3-1 15,0-2 0-15,0-1-2 16,0-2 2-16,0 0 2 0,0 0 9 16,0 0 14-16,0 0-1 15,0-6 1-15,0-3-7 16,-6 1 9-16,2 0-8 16,0 2-13-16,0 2-3 15,2 1-3-15,2 3 0 16,0 0-10-16,0 0-52 15,0 0-87-15,6 0-217 16</inkml:trace>
  <inkml:trace contextRef="#ctx0" brushRef="#br1" timeOffset="-170140.83">31030 5289 673 0,'0'0'22'16,"0"0"32"-16,0 0 36 16,0 0-40-16,0 0-50 15,0 0-1-15,25 12 1 16,3 10 9-16,5 5 4 15,4 6-5-15,-3 4 0 0,-3 4-6 16,-2 4-1-16,-8 0-2 16,-8 3 1-16,-12-4-2 15,-1-1 2-15,-11-6 1 16,-12-4-1-16,-7-3 1 16,-7-7-1-16,-3-4 0 15,0-9-9-15,2-6-18 16,11-4-26-16,13 0-32 15,14-17-89-15,11-13-244 16</inkml:trace>
  <inkml:trace contextRef="#ctx0" brushRef="#br1" timeOffset="-169945.35">31412 5591 47 0,'0'0'729'0,"0"0"-711"15,0 0 13-15,0 0 45 16,0 0-52-16,0 0-20 16,-122 72 3-16,111-33-6 15,6 5-1-15,5 5-16 16,8-2-61-16,19-7-122 16,6-11-179-16</inkml:trace>
  <inkml:trace contextRef="#ctx0" brushRef="#br1" timeOffset="-169562.96">31532 5784 688 0,'0'0'73'16,"0"0"-50"-16,0 0 85 15,0 0-31-15,0 0-67 16,0 0-7-16,-6 11-3 16,6 12 14-16,1 5-4 15,4 4 0-15,4 7-9 16,-2 0 2-16,3 5 7 16,-2 1-4-16,-5 2-4 15,-3-2 2-15,0-3-1 16,0-3-3-16,-18-5 0 0,-3-8 0 15,-4-7-2-15,-6-9 2 16,-4-10 5-16,-4 0 7 16,-2-5-2-16,0-19 1 15,7-6-4-15,7-7 0 16,11-6-7-16,16-4-52 16,7-1-61-16,32-1-181 15</inkml:trace>
  <inkml:trace contextRef="#ctx0" brushRef="#br1" timeOffset="-169068.97">31861 5588 153 0,'0'0'418'16,"0"0"-343"-16,0 0 28 15,0 0 24-15,0 0-27 0,0 0-46 16,-11-9-11-16,11 9-12 15,0 0-14-15,3 0-9 16,10 0-5-16,7 0 1 16,12 0 17-16,7 0-7 15,1 0-12-15,-2 0 1 16,-10 0-2-16,-7 0 4 16,-14 0-4-16,-4 0 1 15,-3 0 3-15,0 0 6 16,0 0-4-16,0 0 1 15,0 0 1-15,0 0-6 16,0 0-3-16,0 0-2 16,0 0-1-16,0 0 1 0,0 0-2 15,0 0-12-15,2 0-43 16,5 0-65-16,7 0-141 16,5 0-263-16</inkml:trace>
  <inkml:trace contextRef="#ctx0" brushRef="#br1" timeOffset="-168760.8">32299 5399 244 0,'0'0'434'16,"0"0"-409"-16,0 0-3 15,0 0 64-15,0 0-14 16,0 0-53-16,-2 22-16 16,2 7 34-16,-3 6 14 15,-1 8-24-15,-1 4 1 16,1 2-3-16,1 0-11 16,-2-2-1-16,1-1-10 15,2-4-2-15,1-5-1 16,1-8-22-16,0-4-53 15,0-10-50-15,10-8-93 0,11-7-220 16</inkml:trace>
  <inkml:trace contextRef="#ctx0" brushRef="#br1" timeOffset="-168400.76">32422 5112 634 0,'0'0'115'0,"0"0"-108"16,0 0 2-16,0 0 13 15,0 0 28-15,0 0 35 0,66 141-31 16,-33-77-21-16,-2 5-10 15,-1 10 0-15,-8 0-6 16,-5 0-12-16,-7 1-4 16,-7 3 1-16,-3-3-2 15,-1-3 0-15,-13-7 2 16,-1-13 0-16,-4-6-1 16,-2-11-1-16,-1-9-12 15,-4-5-28-15,-5-12-31 16,-8-6-27-16,-5-8-41 0,-4-9-227 15</inkml:trace>
  <inkml:trace contextRef="#ctx0" brushRef="#br1" timeOffset="-167882.15">32773 4718 363 0,'0'0'145'0,"0"0"-72"15,0 0 39-15,0 0-21 16,0 0-28-16,0 0-31 0,0 0-29 16,-3 50-2-16,3-4 73 15,0 8-33-15,0 10-13 16,0 3-8-16,0 1-7 16,-3-1 2-16,0-4-14 15,2-10-1-15,-1-7-2 16,2-8-23-16,0-9-49 15,0-9-61-15,0-10-81 16,0-10-157-16</inkml:trace>
  <inkml:trace contextRef="#ctx0" brushRef="#br1" timeOffset="-167531.1">32761 4659 609 0,'0'0'41'16,"0"0"18"-16,0 0 10 16,0 0-3-16,0 0-52 15,0 0-14-15,75-17-2 16,-36 18 2-16,2 12 3 0,-2 0-3 15,-8 3-4 1,-4 1 2-16,-6 1 2 0,-9-3-1 16,-6 1-6-16,-6 2-10 15,0 8 1 1,-15 2 16-16,-7 4 5 16,-8 1 1-16,-6-5-3 0,-4-5-3 15,-5-5-9-15,0-5-63 16,5-8-152-16,7-5-169 15</inkml:trace>
  <inkml:trace contextRef="#ctx0" brushRef="#br1" timeOffset="-156760.86">24267 6769 610 0,'-3'-6'31'0,"3"-1"-31"16,0 5 46-16,0 2 34 15,0 0-20-15,0 0-16 16,-1 0-30-16,-1 0-14 16,-1 0-8-16,0 2-5 15,-7 14 2-15,-5 9 11 16,-7 13 9-16,-5 10-3 15,-4 10-3-15,-2 6 4 16,2 5-4-16,1 0 5 16,6-3 2-16,10-4-8 15,8-8 0-15,6-5-2 16,2-10 0-16,19-11 6 0,9-9-6 16,5-9 5-16,1-6 3 15,1-4 2-15,-4-4-7 16,-4-12-3-16,-7-9 0 15,-8-1 0-15,-10-6 0 16,-4 2-11-16,0 0 4 16,-3 5 4-16,-9 7 3 15,0 7-4-15,2 3 0 16,1 5 0-16,1 2 1 16,7 1 1-16,1 0 0 15,0 0-2-15,0 0-6 0,10 0-8 16,11 0 13-1,9-2 5-15,7 1 10 0,-3-3-9 16,-7 4 0-16,-10 0 0 16,-10 0 2-16,-4 0 1 15,2 5-3-15,-5 10 1 16,0 8 7-16,0 8 9 16,0 4-5-16,-11 2 11 15,-1 3-7-15,-1-4-10 16,0 1-5-16,3-2-2 15,-1-4-35-15,3-5-140 16,7-9-311-16</inkml:trace>
  <inkml:trace contextRef="#ctx0" brushRef="#br1" timeOffset="-154660.4">24802 7199 436 0,'0'0'27'15,"0"0"-25"-15,0 0 51 0,0 0 52 16,0 0-37-16,0 0-16 16,-161 37-24-16,131-5-12 15,-2 5 4-15,1 5-8 16,3 1 6-16,5-2-3 15,7-2 3-15,8-3-14 16,8-7 1-16,0-5-5 16,23-7 0-16,15-7 4 15,12-7-4-15,7-3-6 16,-4 0-26-16,-8-13-2 16,-6-8 18-16,-17-7 16 15,-6-6 4-15,-8-9-3 16,-8 4 0-16,0-2 0 0,-5 6 0 15,-9 5 11-15,2 11 20 16,3 7-1-16,4 5-8 16,4 4-8-16,-4 3 5 15,5 0-10-15,0 0-10 16,-1 14-19-16,-1 11 8 16,2 7 11-16,0 6 4 15,0-1-3-15,8-1 2 16,4-3-1-16,7-6-2 15,2-6-2-15,4-9-21 16,5-6-6-16,3-6 5 16,0 0 4-16,-2-16 9 0,-4-9 11 15,-8-9 8 1,-5-5 0-16,-7-5 18 0,1-5-6 16,-5 6-7-16,-2 6-2 15,-1 11 16-15,0 10 8 16,0 6-11-16,0 3-2 15,0 7-3-15,0 0-6 16,0 0-4-16,0 0-9 16,0 6-11-16,0 14-2 15,0 10 13-15,0 6 3 16,0 1 5-16,0-2 0 16,2-1 4-16,10-2-6 15,4-5 0-15,1-4 0 16,-1-5 1-16,-3-6-1 15,1-4-2-15,-7-6-4 0,-1 3 5 16,-4-4-2-16,-2-1-1 16,0 0 3-1,0 0 0-15,0 0 6 0,0 0 2 16,0 0 2-16,0 0-6 16,0 0-5-16,0 0-4 15,0 0-3-15,0 0 0 16,0 0 1-16,0 0 0 15,0 0 2-15,0 0 0 16,0 0 2-16,0 0 3 0,0 0-1 16,0 0 0-1,0 0-2-15,0 0-2 0,0 0 0 16,0 0 0 0,0 0 2-16,0 0-2 0,0 0 2 15,0 0 1-15,0 0 1 16,0 0 1-16,0 0-3 15,0 0-2-15,0 0 1 16,0 0-1-16,0 0 0 16,0 0 0-16,0 0 0 15,0 0-2-15,0 0 1 16,0 0-1-16,0 0 2 16,0 0-2-16,0 0 0 15,0 0 0-15,0 0 2 16,0 0 0-16,0 0 1 0,0 0-1 15,0 0 1 1,0 0 1-16,0 0-1 0,0 0-1 16,0 0 0-16,0 2-6 15,0-2-2-15,0 1-1 16,4 0-1-16,11-1 7 16,6 0 3-16,6 0-4 15,4 0-8-15,-1 0-10 16,-2-4-4-16,-4-6 9 15,-5-2 11-15,-5-5 6 16,-5-9 2-16,-3-3-2 16,-5-9-2-16,-1-8-2 0,0-2 3 15,-4 2 0 1,-3 2 1-16,-1 13 0 0,3 8 2 16,2 11 0-16,2 6-2 15,-1 5 0-15,2 1-1 16,0 0-1-16,0 0-4 15,0 0-3-15,0 0-1 16,-1 4-2-16,-2 13 7 16,2 5 5-16,-1 8 4 15,1 6 3-15,1 1 11 16,0 5-4-16,0-2 1 16,0-3-5-16,0-5-10 15,11 2 0-15,5-11-27 0,4-3-131 16,0-12-357-1</inkml:trace>
  <inkml:trace contextRef="#ctx0" brushRef="#br1" timeOffset="-145510.72">25746 7118 63 0,'0'0'305'16,"0"0"-261"-16,0 0 26 0,0 0 63 15,0 0-33 1,0 0-31-16,0 0-12 0,-27-44-13 16,24 44-23-16,0 0-21 15,-6 0-4-15,-13 7-6 16,-5 15 6-16,-7 6 3 15,2 5-3-15,6 6 4 16,5 0-3-16,9 0-4 16,7-2-6-16,5-4-15 15,0-6-10-15,12-5 18 16,6-5 7-16,2-7 11 16,0-4 2-16,4 0 4 0,0-2 2 15,-3 0 1-15,0 3-3 16,-2 2-2-16,-7-2-2 15,-3 7-4-15,-2-1 2 16,-7 4-4-16,0 1-2 16,-5 5 8-16,-16 1-6 15,-12 0 6-15,-7-2 6 16,-4 1-3-16,2-7 9 16,5-2 7-16,11-7 1 15,7-2-6-15,10-5-7 16,5 0 1-16,4-20-8 15,18-15-27-15,27-11-211 16,23-8-306-16</inkml:trace>
  <inkml:trace contextRef="#ctx0" brushRef="#br1" timeOffset="-145313.25">25997 7264 56 0,'0'0'692'15,"0"0"-692"-15,0 0 0 16,0 0 30-16,0 0 52 16,0 0-31-16,-58 242-25 15,58-193-17-15,0-5-7 16,13-4-2-16,2-5-63 16,1-9-89-16,-1-12-203 15</inkml:trace>
  <inkml:trace contextRef="#ctx0" brushRef="#br1" timeOffset="-145119.78">25940 7050 824 0,'0'0'21'16,"0"0"-21"-16,0 0 6 15,0 0 11-15,0 0-17 16,0 0-17-16,10-27-118 16,35 27-193-16</inkml:trace>
  <inkml:trace contextRef="#ctx0" brushRef="#br1" timeOffset="-144678.84">26254 7189 582 0,'0'0'204'16,"0"0"-196"-16,0 0 0 15,0 0 28-15,0 0-29 16,0 0-7-16,-69 26-3 16,51 2 0-16,0 7 0 0,3 1-21 15,0 0-10 1,6-3-8-16,7-6-1 0,2-6-19 15,2-5-1 1,16-3 22-16,6-6 40 0,3 0 1 16,1-1 2-16,-3 0-1 15,-7 1 12-15,0 0-2 16,-7 3 12-16,-1-1 9 16,-4 1 5-16,-5 4-4 15,-1 2-4-15,0 4-5 16,-1 0-7-16,-12 3-3 15,-5 0 0-15,-5 0-1 16,-3-2 11-16,-6-3 6 0,1-3-1 16,-2-8 8-1,5-1-11-15,2-6-9 0,10 0-3 16,3-11-4-16,13-11-10 16,0-8-73-16,29-7-166 15,17-2-208-15</inkml:trace>
  <inkml:trace contextRef="#ctx0" brushRef="#br1" timeOffset="-144332.78">26562 7258 506 0,'0'0'127'15,"0"0"-110"-15,0 0 49 16,0 0-4-16,0 0-19 16,0 0 8-16,-22 106-7 15,17-67-21-15,4-1-5 16,-2 1-12-16,3-2-2 15,0-5-2-15,0-5 0 16,0-1 1-16,0-6-3 16,0-4-2-16,0-6-12 0,4-4-36 15,4-5-54 1,1-1-60-16,0 0-104 0</inkml:trace>
  <inkml:trace contextRef="#ctx0" brushRef="#br1" timeOffset="-143358.22">26086 7199 350 0,'0'0'30'15,"0"0"0"-15,0 0 77 16,0 0-10-16,0 0-31 16,0 0-35-16,-12-7-24 15,-1 7-7-15,-5 11-1 16,-6 4 1-16,0 5 3 15,2 0-3-15,4 10 1 16,3 1 0-16,3 0-2 16,6 0 1-16,3-1 0 0,3-3 0 15,0-6 0 1,0-1-1-16,12-6-1 0,2-1 2 16,2 0 0-16,2-3 3 15,-2 0 5-15,2 0-8 16,-6 0 1-16,-1-2 0 15,-4 1 0-15,-3 4-1 16,-2 1-1-16,-2-2-6 16,0 5 6-16,-6 0 1 15,-13-1 1-15,-4 2 1 16,-5-2 5-16,0-1 7 16,-2-5 9-16,-1 1 9 0,5-8 1 15,0-1-1 1,4-2 4-16,6 0-12 0,-1-11-3 15,8-8-10-15,8-6-11 16,1-5-37-16,3 0-70 16,24-2-101-16,8-2-221 15</inkml:trace>
  <inkml:trace contextRef="#ctx0" brushRef="#br1" timeOffset="-142860.54">26210 7243 337 0,'0'0'35'16,"0"0"-33"-16,0 0 34 15,0 0 26-15,0 0-3 16,0 0-7-16,-22 89 17 16,22-48-12-16,0 3-5 15,0-1-21-15,0 6-8 16,-5-4 14-16,-2-3-9 16,-1 1-10-16,-2-4-2 15,4-7-12-15,0-5-1 16,3-7-3-16,1-3 3 15,1-10-3-15,1-3-10 16,0-4-43-16,0 0-46 16,0-20-23-16,9-14-267 0</inkml:trace>
  <inkml:trace contextRef="#ctx0" brushRef="#br1" timeOffset="-142655.09">26213 7070 627 0,'0'0'155'15,"0"0"-153"-15,0 0 52 16,0 0 36-16,0 0-53 16,0 0-23-16,-36-37-14 0,36 37-6 15,11 0-88 1,14 0-92-16,6 8-107 0</inkml:trace>
  <inkml:trace contextRef="#ctx0" brushRef="#br1" timeOffset="-142169.3">26519 7286 571 0,'0'0'23'15,"0"0"-22"-15,0 0 99 0,0 0-12 16,0 0-48-16,0 0-20 16,-188 174 1-16,179-135-2 15,7-3-10-15,2-4-8 16,5-3 4-16,19-6-5 15,10-7 0-15,6-7-2 16,8-8-13-16,-2-1-16 16,-5-6-15-16,-8-11 10 15,-11-9 30-15,-9-5 6 16,-11-6 3-16,-2-7-1 16,-8-3 6-16,-11-3 2 15,-5 6 9-15,2 9 14 0,4 13 12 16,6 9 10-16,7 8-8 15,4 5-15-15,1 0-10 16,0 0-10-16,0 14-12 16,0 18 1-16,7 12 5 15,8 9 16-15,2 3-19 16,2-4-1-16,2 2-2 16,1-5-15-16,1-10-84 15,-3-7-107-15,-4-14-209 16</inkml:trace>
  <inkml:trace contextRef="#ctx0" brushRef="#br1" timeOffset="-141774.86">26710 7216 765 0,'0'0'71'0,"0"0"-11"16,0 0 39-16,0 0-67 15,0 0-31-15,0 0-1 16,-12 122 17-16,18-60-10 16,10-5-4-16,1-4-3 15,-3-8-13-15,-5-14-20 16,-4-6-18-16,-5-11-9 16,0-8-20-16,0-6 24 0,-8-3 49 15,-3-20 7-15,-1-9 7 16,0-5-5-16,0-3 2 15,4-6 12 1,4 0 1-16,4 3 3 0,0 7 5 16,6 12 9-16,10 11 7 15,4 13-25-15,4 0-6 16,2 27-4-16,9 12 0 16,1 10 1-16,3 2-4 15,-1-1-3-15,-5-5-9 16,-5-2-56-16,-5-10-86 15,-5-13-177-15</inkml:trace>
  <inkml:trace contextRef="#ctx0" brushRef="#br1" timeOffset="-141009.9">27483 6776 343 0,'0'0'513'16,"0"0"-511"-16,0 0 9 15,0 0 50-15,0 0-33 16,0 0-27-16,-64 81 28 16,62-10 7-16,2 15-21 15,0 3-8-15,0-6-6 0,3-4 2 16,-3-9-3-16,0-12-6 15,-6-14-17-15,-8-17-10 16,3-11-6-16,5-10 21 16,3-6 18-16,3-13 16 15,0-19-2-15,10-10-13 16,16-12-1-16,3 0 1 16,3-1 1-16,-2-2 1 15,-2 9 7-15,-4 9-7 16,-6 11 2-16,-5 15-1 15,-8 10 4-15,-4 3-8 16,-1 16-1-16,0 23-4 16,0 7 5-16,0 4 8 15,-14 0-6-15,-5-4-1 16,-6-3-1-16,-5-10 1 0,-4-11-1 16,-2-2 0-16,1-12 2 15,7-8 0-15,9 0 1 16,8 0 5-16,10-4 6 15,1-9 0-15,10 2-1 16,23 2-8-16,15 6-5 16,11 3-4-16,4 0-3 15,3 0 7-15,-5 0-20 16,-6 3-11-16,-8 0-23 16,-11-3-8-16,-14 0 34 15,-9 0 17-15,-10-16 11 0,-3-10 3 16,0-7-1-16,0-11 1 15,0-5-3 1,-6 0-2-16,0 10 2 0,0 11 0 16,2 11 6-1,2 12 19-15,-1 5 4 0,2 6-29 16,-4 20 7-16,0 14 3 16,0 10 33-16,5 1-19 15,0 0-7-15,0-2-13 16,12-4-4-16,4-11-2 15,6-7-45-15,4-11-91 16,2-12-162-16</inkml:trace>
  <inkml:trace contextRef="#ctx0" brushRef="#br1" timeOffset="-140350.78">28036 7022 524 0,'0'0'233'0,"0"0"-228"16,0 0 50-16,0 0 48 16,0 0-30-16,0 0-28 15,-42-17-14-15,42 17-6 16,0 0-10-16,0 0-13 16,0 0-1-16,0 0 0 15,0 0 3-15,0 0-4 0,0 0 0 16,0 0 0-1,0 0-1-15,0 0-1 0,0 0 2 16,0 0-1-16,0 0-2 16,0 0 3-16,0 0 0 15,0 0-1-15,0 0 2 16,0 0 0-16,0 0-1 16,0 0 3-16,0 0 0 15,0 0 0-15,0 0-1 16,0 0 1-16,0 0 0 15,0 0-1-15,0 0 0 16,0 0-2-16,0 0 1 16,0 0-3-16,0 0 0 15,0 8-8-15,9 10 10 0,9 11 3 16,7 7 6-16,4 11-9 16,-3 9 2-16,-3 9 0 15,-5 0-2-15,-9-1-2 16,-4-3-10-16,-5-11-1 15,0-11-13-15,-6-10-12 16,-12-12 12-16,0-7 21 16,-8-7 5-16,1-3 5 15,-5-10 1-15,0-15 6 16,9-6-3-16,8-8 3 16,13-8 19-16,0-10-17 0,27-4-14 15,7-3-3-15,7 5-15 16,-1 13 0-16,-6 10-1 15,-6 12 9-15,-8 7-1 16,-7 5-22-16,-4 2-22 16,-1 3-24-16,-3 1-62 15,0-1-178-15</inkml:trace>
  <inkml:trace contextRef="#ctx0" brushRef="#br1" timeOffset="-139867.52">28419 7125 753 0,'0'0'21'16,"0"0"-19"-16,0 0-2 16,0 0 29-16,0 0 42 15,0 0-45-15,-4 217-13 16,4-155-9-16,0-6-4 16,4-10-4-16,1-10-26 15,0-13-22-15,-5-12-11 0,0-8 10 16,0-3-14-16,0-18 67 15,-2-14 10-15,-2-7-1 16,0-8 44-16,4-3-7 16,0 0-14-16,0-1 26 15,8 5-8-15,7 6-16 16,0 13-13-16,4 12 6 16,1 15-1-16,5 3-18 15,5 29-6-15,3 16-2 16,1 10 5-16,-3 10 1 15,-2-4-6-15,-4-8-1 16,-3-7-64-16,-5-15-107 16,-2-14-243-16</inkml:trace>
  <inkml:trace contextRef="#ctx0" brushRef="#br1" timeOffset="-139248.45">28891 7133 414 0,'0'0'407'0,"0"0"-381"16,0 0 8-16,0 0 22 15,0 0 2-15,0 0-12 16,-164 153-17-16,162-98-12 16,2-5-9-16,8-4-7 0,14-13-1 15,6-7-29 1,4-13-40-16,1-13-15 0,-5 0-29 15,-5-19 6-15,-7-11 56 16,-7-9 11-16,-6-9 40 16,-3-3 2-16,0-3 22 15,0 5 25-15,-3 7 12 16,-5 11 5-16,2 12-7 16,5 11 17-16,1 8-5 15,0 0-58-15,0 24-13 16,13 12 0-16,11 14 12 15,8 2 0-15,3 0-3 16,3-4-9-16,2-8 0 0,-3-11-4 16,-4-9-20-1,0-14-8-15,-3-6 0 0,-2-9-12 16,-1-21 2-16,-7-14 23 16,-3-7 19-16,0-17 7 15,-1-18-5-15,3-15 14 16,-4-8 8-16,-5 3 14 15,-6 10 9-15,-4 21-7 16,-4 20-1-16,-7 20 2 16,0 17 14-16,4 12-7 15,1 6-40-15,-4 4-8 16,-5 32-18-16,-2 20 16 16,3 21 2-16,6 20 5 15,6 7 14-15,2 3-18 0,0-5 3 16,2-9-4-16,11-11-11 15,2-13-26-15,1-16-64 16,4-20-78-16,2-16-159 16</inkml:trace>
  <inkml:trace contextRef="#ctx0" brushRef="#br1" timeOffset="-139079.9">29552 7188 816 0,'0'0'106'16,"0"0"-79"-16,0 0 52 16,0 0-34-16,0 0-36 0,0 0-9 15,-46 1-17 1,25 13-86-16,-12-2-246 0</inkml:trace>
  <inkml:trace contextRef="#ctx0" brushRef="#br1" timeOffset="-137567.21">24384 8692 638 0,'0'0'90'0,"0"0"-62"15,0 0 28-15,0 0 10 16,0 0-18-16,0 0-28 15,0 26-18-15,0 11-1 16,0 13 19-16,0 6-3 0,3 6 1 16,6 5-4-16,-5 2 0 15,-4 3-9-15,0 1-3 16,0-3 0-16,-6-5 2 16,-3-14-3-16,2-15-1 15,4-13 0 1,2-9 0-16,1-12 0 0,0-2 1 15,4-4 7-15,15-21 16 16,11-15-18-16,6-14-2 16,3-2-4-16,-7-10 0 15,-3-2-9-15,-4 1 6 16,-2 1 1-16,-6 8 2 16,-1 10-1-16,-3 9 1 15,-4 12 4-15,-3 11 2 0,0 6 10 16,-5 7-4-16,-1 3 2 15,2 0-1-15,-2 0-13 16,0 10-11-16,0 22-9 16,-6 12 20-16,-11 11 2 15,-7-1 1-15,-5 2-3 16,-3-1 4-16,-1-5-4 16,1-4 2-16,3-9 1 15,9-11 0-15,7-6-3 16,7-10-1-16,6 0 1 15,0 0 2-15,2-1 3 0,18 4-2 16,9 0 6-16,9-2 2 16,9-2-5-1,2-5-4-15,1-1-2 0,0-2-36 16,-2-1-58-16,-3 0-78 16,-8 0-179-16</inkml:trace>
  <inkml:trace contextRef="#ctx0" brushRef="#br1" timeOffset="-137252.03">25270 8633 525 0,'0'0'153'0,"0"0"-127"16,0 0 62-16,0 0-20 16,0 0-28-16,0 0-8 15,-159 66 8-15,120-7 2 16,1 14-10-16,4 6 0 16,4 4-14-16,8 11 11 15,3 2-17-15,7 2 2 16,5-7-11-16,7-9-3 15,7-11-1-15,27-12-48 16,19-12-105-16,15-22-138 16</inkml:trace>
  <inkml:trace contextRef="#ctx0" brushRef="#br1" timeOffset="-136832.62">25536 8831 450 0,'0'0'156'15,"0"0"-124"-15,0 0 75 0,0 0-10 16,0 0-24-16,0 0-18 15,-8-8-17-15,22 8-19 16,14 0 13-16,12 5-1 16,10 10-16-16,2 3-12 15,-3 8-3-15,-4 8 0 16,-12 1-3-16,-11 5-2 16,-12 0 1-16,-7 2-2 15,-3-2 3-15,-6 7-12 16,-20-5 4-16,-13 2 4 15,-12-9 7-15,-6-4 1 16,-2-9 1-16,6-11 0 16,12-2-4-16,14-9-9 15,18 0-49-15,9-13-49 0,33-20-186 16,25-6-264-16</inkml:trace>
  <inkml:trace contextRef="#ctx0" brushRef="#br1" timeOffset="-136618.58">26007 8943 737 0,'0'0'18'0,"0"0"9"15,0 0 105-15,0 0-52 16,0 0-38-16,0 0-11 16,-210 60-11-16,178-21-10 0,5 8-6 15,8 8 1-15,10-2-3 16,9 4-2-16,3-8-3 15,24-3-17-15,9-10-61 16,4-9-76-16,2-11-178 16</inkml:trace>
  <inkml:trace contextRef="#ctx0" brushRef="#br1" timeOffset="-136035.62">26235 9455 607 0,'0'0'152'0,"0"0"-148"15,0 0 37-15,0 0 34 16,0 0-23-16,0 0-13 0,-13 99-4 16,6-60-3-1,-4 1-24-15,-4 3 0 16,0-4-4-16,-6-8-3 0,-2-3-1 16,-9-6-5-16,-2-12-35 15,-2-5-51-15,2-5-68 16,4-15-163-16</inkml:trace>
  <inkml:trace contextRef="#ctx0" brushRef="#br1" timeOffset="-135145.83">26219 9309 358 0,'0'0'189'0,"0"0"-185"16,0 0 64-16,0 0 36 15,0 0-53-15,0 0-39 16,-6-3-12-16,6 4 2 15,0 8-1-15,0-2 3 16,0-1-1-16,2-2 0 16,-2-4-3-16,1 0-3 15,-1 0 3-15,2 0 15 16,-2 0 10-16,0-10-2 16,0 0-19-16,0-3 3 0,0 3-7 15,0-3 0-15,0 5-12 16,0 0-34-16,1 1-75 15,8-3-219-15</inkml:trace>
  <inkml:trace contextRef="#ctx0" brushRef="#br1" timeOffset="-134753.87">26652 9320 484 0,'0'0'138'0,"0"0"-131"15,0 0 35-15,0 0 65 16,0 0-14-16,0 0-37 16,4 116-10-16,3-81-13 15,1 2-21-15,-5 0-12 0,-3-5 0 16,0-2-5-1,-12-9-47-15,-16-8-32 0,-8-7-48 16,-3-6-205-16</inkml:trace>
  <inkml:trace contextRef="#ctx0" brushRef="#br1" timeOffset="-134237.25">26925 8751 423 0,'0'0'237'0,"0"0"-206"16,0 0 70-16,0 0-14 15,0 0-37-15,0 0-34 16,50 3 5-16,-9 17 18 16,5 7-25-16,-3 7-9 15,-2 4-4-15,-6 6-1 16,-9 2 0-16,-12 4-5 16,-10-4 0-16,-4 2-1 15,-14-7-1-15,-17-2 1 16,-12-4 0-16,-9-13 5 15,-4-5-14-15,-1-11-6 0,10-6-13 16,15 0-41 0,26-16-37-16,11-11-132 0</inkml:trace>
  <inkml:trace contextRef="#ctx0" brushRef="#br1" timeOffset="-134041.78">27332 8936 684 0,'0'0'4'0,"0"0"-3"15,0 0 34-15,0 0 9 16,0 0-4-16,0 0-22 16,-121 268-9-16,121-209-9 15,6-9-19-15,18-13-141 0,1-10-215 16</inkml:trace>
  <inkml:trace contextRef="#ctx0" brushRef="#br1" timeOffset="-133728.75">27621 9197 752 0,'0'0'74'0,"0"0"-72"16,0 0 28-16,0 0 20 0,0 0-3 16,0 0-2-1,-20 123-7-15,36-78-12 0,0-1-15 16,1 0-6-16,-8-2-2 16,-5 0-2-16,-4-2 1 15,0-3-2-15,-12-8-2 16,-16-3-7-16,-11-8-1 15,-13-12 5-15,-8-6-4 16,-1-4-29-16,4-25-41 16,17-10-25-16,22-9-106 15,18-10-257-15</inkml:trace>
  <inkml:trace contextRef="#ctx0" brushRef="#br1" timeOffset="-133442.78">27939 8610 689 0,'0'0'27'16,"0"0"-27"-16,0 0 0 16,0 0 48-16,0 0 25 15,0 0-17-15,121 257-12 16,-87-178-21-16,-5 3-14 15,-10 1-7-15,-11 3-2 0,-8-9-1 16,-16-5-2 0,-22-19-4-16,-12-6-1 0,-11-12-8 15,-8-8-17-15,-6-12-5 16,-3-10-38-16,10-5-132 16,15-13-351-16</inkml:trace>
  <inkml:trace contextRef="#ctx0" brushRef="#br1" timeOffset="-133014.92">28597 9059 573 0,'0'0'80'16,"0"0"-38"-16,0 0 74 15,0 0-2-15,0 0-39 16,0 0-21-16,-3 0-11 16,23 0-21-16,11 0-10 15,13 0-7-15,10 0-5 16,5 0-40-16,-1 0-70 15,-9 0-111-15,-15 0-218 16</inkml:trace>
  <inkml:trace contextRef="#ctx0" brushRef="#br1" timeOffset="-132842.39">28482 9257 694 0,'0'0'13'0,"0"0"-11"16,0 0 64-16,0 0 29 16,0 0-78-1,0 0-17-15,119-24-110 0,-69 4-267 16</inkml:trace>
  <inkml:trace contextRef="#ctx0" brushRef="#br1" timeOffset="-131970">29195 9122 397 0,'0'0'239'0,"0"0"-234"15,0 0 49-15,0 0 59 16,0 0-45-16,0 0-37 16,-4-11-13-16,4 11-8 15,12 4 13-15,16 3 3 16,17-2-4-16,10-4-10 16,8-1-12-16,-5 0-10 0,-9-11-18 15,-14-7 7-15,-16-3 9 16,-13-1 4-16,-6-5-22 15,-8 7 27-15,-22 0 2 16,-6 4 1-16,-9 10 15 16,0 6-8-16,-6 0-5 15,0 9 9-15,5 14 16 16,1 7-4-16,7 10 5 16,3 9 6-16,5 11 11 15,7 4-2-15,6 1-1 16,8-3-18-16,9-3-12 15,6-5-7-15,28-3-2 0,14-3-3 16,13-10-6-16,8-11-46 16,5-10-74-16,-3-17-99 15,-9 0-350-15</inkml:trace>
  <inkml:trace contextRef="#ctx0" brushRef="#br1" timeOffset="-131119.28">29829 8345 456 0,'0'0'266'0,"0"0"-259"16,0 0 25-16,0 0 67 16,0 0-18-16,0 0-29 0,-16 3-13 15,16-2-17-15,19 2-21 16,10 0-1-16,14 0 12 15,8 0-11-15,-3-3 1 16,-5 0-2-16,-14 4-3 16,-15-4-9-16,-11 0 5 15,-3 0 5-15,0 0-4 16,-14 0 2-16,-15 0 2 16,-14 0 4-16,-7 0-2 15,1-4 1-15,9 2 1 16,8 1 0-16,10-2 2 15,10 3 4-15,5 0 3 16,7 0 2-16,0 0 0 16,1 0-1-16,23 0-11 0,16 0 0 15,14 0 5-15,7 0-6 16,-1 0 0-16,-14 0 1 16,-16 0 1-16,-17 0 0 15,-8 0 1-15,-5 0 1 16,0 0 6-16,0 0-3 15,0 0-7-15,0 0 0 16,0 0-27-16,2 0-102 16,2 0-201-16</inkml:trace>
  <inkml:trace contextRef="#ctx0" brushRef="#br1" timeOffset="-130269.96">30438 7979 440 0,'0'0'209'15,"0"0"-203"-15,0 0 68 16,0 0 20-16,0 0-26 16,0 0-48-16,-10 24-12 15,8 18-3-15,1 13 22 16,-1 1-10-16,1 3-7 16,1 0 2-16,0-2-9 15,0-1-3-15,0-5 0 0,1-4-16 16,8-9-85-1,4-14-87-15,1-8-242 0</inkml:trace>
  <inkml:trace contextRef="#ctx0" brushRef="#br1" timeOffset="-130004.66">30746 7953 560 0,'0'0'215'0,"0"0"-215"15,0 0-10-15,0 0 10 0,0 0 38 16,0 0 30-16,-99 205-20 16,98-132-14-16,1-1-8 15,0-1-19-15,0-4-3 16,0-5-3-16,0-5-1 15,7-11-73-15,3-12-160 16,1-16-435-16</inkml:trace>
  <inkml:trace contextRef="#ctx0" brushRef="#br1" timeOffset="-129295.5">30871 8115 435 0,'0'0'102'0,"0"0"-49"0,0 0 98 16,0 0-39-16,0 0-33 15,0 0-23-15,-3-10-31 16,3 10-9-16,0 0-2 16,0 0-7-16,7 0 4 15,4 0 10-15,4 5-5 16,3 8-5-16,1 5-11 16,-1 5-1-16,1 6-1 15,1 1 4-15,-2 3-2 16,-2 4 0-16,-4-1-4 15,-6-4 1-15,-6 2-4 16,0-7-4-16,-8-2-6 0,-18-4 6 16,-7-8 8-1,-12-4 2-15,-3-3 0 0,1-6-5 16,6 0-10-16,11 0-16 16,17-11-24-16,13-7-32 15,15-5-124-15,28-6-325 16</inkml:trace>
  <inkml:trace contextRef="#ctx0" brushRef="#br1" timeOffset="-129040.21">31243 8210 478 0,'0'0'231'0,"0"0"-219"15,0 0 99-15,0 0-14 16,0 0-49-16,0 0-31 15,0 0-7-15,-94 21 7 16,64 8 7-16,0 7-3 16,6-1-1-16,4-1 8 15,7 5-15-15,6 1-4 16,5 1-6-16,2-2 0 16,12 0-3-16,18-6-18 15,13-4-65-15,12-4-79 16,3-12-121-16</inkml:trace>
  <inkml:trace contextRef="#ctx0" brushRef="#br1" timeOffset="-128675.18">31383 8516 323 0,'0'0'286'0,"0"0"-253"16,0 0 79-16,0 0-1 16,0 0-36-16,0 0-46 15,-10 21-13-15,7-7 15 0,-2 6 11 16,2 2-17-16,-2 7-8 15,1-2-3-15,1 2 1 16,0-1-11-16,0 1-3 16,1-6-1-16,2 0 2 15,0-7-2-15,0-3-3 16,0-2-25-16,0-6-39 16,5-5-53-16,4 0-24 15,-2-8-163-15</inkml:trace>
  <inkml:trace contextRef="#ctx0" brushRef="#br1" timeOffset="-128229.84">31497 8372 407 0,'0'0'269'0,"0"0"-253"16,0 0 71-16,0 0 11 15,0 0-44-15,0 0-36 16,-6-7-5-16,6 7-1 15,0 0-12-15,0 0 0 16,0 0-16-16,0 0-13 0,0-6-15 16,0-1-57-16,0 0-261 15</inkml:trace>
  <inkml:trace contextRef="#ctx0" brushRef="#br1" timeOffset="-127779.5">31745 8300 276 0,'0'0'341'0,"0"0"-310"16,0 0 55-16,0 0 36 15,0 0-25-15,0 0-42 16,-6-4-10-16,14 4-17 15,17 0-15-15,12 0-5 16,7 0-4-16,0 0-2 16,-9 0 1-16,-13 0-3 0,-12 0 0 15,-7 0 1-15,-3 0 4 16,0 0-4-16,0 0-1 16,0 0-6-16,-3 0 0 15,-11-3-35-15,-3 2-127 16,8 1-113-16</inkml:trace>
  <inkml:trace contextRef="#ctx0" brushRef="#br1" timeOffset="-127404.5">32126 8019 380 0,'0'0'241'16,"0"0"-240"-16,0 0 51 15,0 0 38-15,0 0-39 16,0 0-32-16,-11-7-10 16,20 20 0-16,9 4 27 15,2 5 1-15,0 4-9 16,-1 2-5-16,-3 1-16 15,0 10-6-15,-6-2 1 0,0 1 0 16,-6 4 0 0,-4-4-2-16,0 2-5 0,0-3-3 15,-8-1-24-15,-10-7-7 16,-9-5 4-16,-5-7 8 16,-5-6 11-16,-2-9 0 15,6-2-1-15,11 0-35 16,16-14-63-16,6-9-122 15</inkml:trace>
  <inkml:trace contextRef="#ctx0" brushRef="#br1" timeOffset="-127180.1">32433 8256 422 0,'0'0'200'16,"0"0"-192"-16,0 0 92 15,0 0-19-15,0 0-24 16,0 0-15-16,-146 40-16 16,125-7-5-16,3 3-10 15,6 6-2-15,6 2-5 16,6 0-4-16,0-2-1 16,13 0-40-16,16-8-104 15,4-7-138-15</inkml:trace>
  <inkml:trace contextRef="#ctx0" brushRef="#br1" timeOffset="-126843.28">32596 8564 450 0,'0'0'283'15,"0"0"-280"-15,0 0 58 16,0 0 31-16,0 0-47 16,0 0-33-16,-14 13-1 15,14 10 20-15,0 6 1 16,0 0-13-16,0 4-1 16,0 1-5-16,0-1-5 15,-3-3-2-15,-3 0-2 16,-4-3-2-16,-2-8-2 0,-4-6-3 15,-4-6-2-15,-4-4-8 16,-1-3-9-16,-3-4-24 16,2-16-41-1,7-8-10-15,11-6-69 0,8-6-166 16</inkml:trace>
  <inkml:trace contextRef="#ctx0" brushRef="#br1" timeOffset="-126466.98">32781 8005 387 0,'0'0'254'0,"0"0"-221"15,0 0 42-15,0 0-32 16,0 0-28-16,0 0 55 16,-20 126-13-16,20-61-1 15,0 6-23-15,0 1-9 0,6 0-10 16,3 3-4-16,1-6-7 15,-4-4-3-15,-1-10 1 16,-2-8-1-16,-2-11-10 16,2-13-39-16,-1-7-52 15,3-8-53-15,3-8-198 16</inkml:trace>
  <inkml:trace contextRef="#ctx0" brushRef="#br1" timeOffset="-126192.2">33027 8100 623 0,'0'0'59'15,"0"0"-50"-15,0 0 30 16,0 0 3-16,0 0 76 15,0 0-26-15,16 219-34 16,-4-151-31-16,-2 0-19 16,-4 2-3-16,-6-5-5 15,0-9-1-15,0-5-5 0,-7-9-40 16,-3-13-113 0,1-9-223-16</inkml:trace>
  <inkml:trace contextRef="#ctx0" brushRef="#br1" timeOffset="-125770.33">33148 7735 337 0,'0'0'246'15,"0"0"-246"-15,0 0 19 16,0 0 32-16,0 0 14 16,0 0-28-16,56-13-16 15,-41 13-15-15,-1 5-4 16,-2 6-2-16,-2 5-6 15,-4 4 2-15,-6 5 2 16,0 5-1-16,-19 1 1 16,-11-1 0-16,-3 0 2 15,-4-4 0-15,2-1 3 16,7-5 1-16,9-6 0 16,11 0-3-16,8-4 1 15,2-1-2-15,34 2 0 0,26-2 13 16,23 4-13-1,9-3-46-15,-10 0-214 0</inkml:trace>
  <inkml:trace contextRef="#ctx0" brushRef="#br1" timeOffset="-125192.86">30528 9048 323 0,'0'0'132'15,"0"0"-94"-15,0 0 86 0,0 0-23 16,0 0-41-16,0 0 4 16,649 1-7-16,-466 2-29 15,26-3-23-15,22 0 19 16,15-10-24-16,3-10-4 15,-4 4-45-15,-24 1-2 0,-34 7 2 16,-38 8 34 0,-42 0 5-16,-34 0 10 0,-31 0 1 15,-28 0-1-15,-14 0 0 16,-15 0-46-16,-28 0-86 16,-10 0-349-16</inkml:trace>
  <inkml:trace contextRef="#ctx0" brushRef="#br1" timeOffset="-124060.77">31347 9290 166 0,'0'0'149'16,"0"0"-108"-16,0 0 83 15,0 0 27-15,0 0-49 16,0 0-34-16,-6-18-14 15,7 13-18-15,11 1-24 16,9-5-4-16,6 6 2 16,7-1 0-16,5 1-4 15,0 3 2-15,-2 0-1 16,-3-2 0-16,-5 2 2 16,-8 0-4-16,-7 0 0 15,-3 0-5-15,-6 8-1 0,-4 6-7 16,-1 5 5-16,0 8 2 15,0 5 1-15,-10 1 1 16,-13-1 1-16,-8-4-2 16,-8-5 4-16,-7-3 1 15,-5-3-5-15,-4-4 3 16,3-6-2-16,5-1-1 16,13-6 2-16,9 0-1 15,12 0-1-15,8-6 0 16,5-4 0-16,5 0-6 15,20 0-12-15,11 3 5 16,7 7 8-16,0 0 5 0,-2 0 0 16,-3 7 8-1,-4 12-2-15,-1 2-5 16,-1 5-1-16,-3 0 0 0,-3-2-28 16,-1-4-88-16,-5-10-152 15</inkml:trace>
  <inkml:trace contextRef="#ctx0" brushRef="#br1" timeOffset="-123446.45">32295 9254 72 0,'0'0'402'0,"0"0"-396"15,0 0 76-15,0 0 38 16,0 0-41-16,0 0-43 16,-23-27-17-16,4 27-8 15,-4 0 0-15,-10 14 10 16,-1 6 11-16,3 5-1 15,-4 9-11-15,4 4-5 16,3 3-3-16,2-1 7 16,10-1-9-16,5 1 0 15,7-4-6-15,4-3-3 0,7-6-1 16,16-5 0 0,7-8-16-16,5-6-34 15,-2-7-30-15,-7-1 9 0,-4-6 23 16,-9-14 39-16,-8-3 9 15,-5 0 9-15,0-1 20 16,-12 3 4-16,-6 4 2 16,-4 6-13-16,-2 2-12 15,3 5-10-15,4 0-3 16,7 4-7-16,10 0-72 16,0 0-211-16</inkml:trace>
  <inkml:trace contextRef="#ctx0" brushRef="#br1" timeOffset="-123026.58">32477 9078 512 0,'0'0'91'16,"0"0"-84"-16,0 0 52 15,0 0-25-15,0 0-19 16,0 0-12-16,66-29-2 0,-55 29-1 16,-2 0-1-16,-5 3 0 15,0 4-4 1,-2 3 0-16,-2 3 5 0,0 6 1 15,0 2 22-15,-10 1 23 16,-10 2-2-16,-5 1 0 16,-3-1-20-1,-1 3-5-15,7-4 0 0,8-4-4 16,10-2-10-16,4-3 1 16,13-2-2-16,30-4 9 15,19-5-1-15,12-3-12 16,3 0-76-16,-9 0-71 15,-18-11-152-15</inkml:trace>
  <inkml:trace contextRef="#ctx0" brushRef="#br1" timeOffset="-106623.9">23917 8280 548 0,'0'-1'101'16,"0"-2"-100"-16,0 0 0 15,0 1 33-15,13-4-18 16,19-3 7-16,20-5 5 16,23-3 13-16,16-2-4 15,25 6-8-15,14-3 10 16,14-1-7-16,14-2-9 15,4-1-19-15,8-1 11 16,1-5-1-16,7 2-9 16,8-1-1-16,7 3 3 15,8 0-4-15,1 2-3 16,-4 1 2-16,-7 2-2 16,2 1 1-16,-1 0 2 0,6 2 0 15,13 0 1-15,0 4 2 16,-3 2-5-16,-13 1 0 15,-24 7 0-15,-28-3-1 16,-26 2 0-16,-19 0-1 16,-14-5 1-16,-3 6 0 15,3-6 0-15,2-4 1 16,2 0-1-16,3-3 0 16,-4 6 0-16,-4 1 0 15,-2 3 0-15,-5 3 0 16,6 0 0-16,0 0 1 0,-1 0-1 15,4 7-2-15,1-3-1 16,4-4 3 0,2 0-2-16,1 0-2 0,-2-7-2 15,0-4 3-15,-7-2 1 16,-7 3-3-16,-7 1 2 16,-10 1 3-16,-10 1 0 15,-5-2 2-15,-4 3-2 16,-3 0 1-16,-2-1 1 15,1 0-2-15,2 1 0 16,4 1 1-16,2-1-2 16,-3 2 2-16,-3 1-1 15,-5-3 3-15,-1 6-2 16,-2-3 3-16,2 0-2 16,0-1-2-16,3 4 1 15,10 0-1-15,5 0-3 0,9 0 3 16,5 0 1-16,-1 0-1 15,0 7 0-15,-1-4 0 16,-4 3 0-16,-4-2 2 16,-2 5-2-16,1-4 0 15,2 1 0-15,7 1 3 16,7-4-3-16,8 1 0 16,4-4-1-16,3 0 0 15,-2 0 1-15,0 0-8 16,-7 0 4-16,-9 0 4 15,-8 1 1-15,-5-1-1 0,-9 0 0 16,-5 0 2-16,-3 0-2 16,1 0 0-16,1 0 0 15,8 0 0-15,10-5 0 16,4 5-11-16,3 0-5 16,2 0 3-16,-2 0-3 15,-9 4 2-15,-2 0 4 16,-7 0 8-16,-10-2 1 15,-4-2 1-15,-5 0 0 16,-5 0 1-16,0 0-1 16,0 0 1-16,0 0-1 15,3-2 0-15,-3 2-4 16,-5 0-6-16,-4 0-2 16,-7 0 7-16,-2 0 2 0,-3 0 0 15,1 0-5-15,-2 0 1 16,0 0 7-16,0 0 0 15,0 0 2-15,0 0 2 16,1 0 1-16,5 0 3 16,2 0 4-16,-1 0-7 15,-1 0 5-15,-5 0 2 16,-1 0 6-16,0 0-5 16,0 0-5-16,0 0-2 15,0 0-3-15,0 0-3 0,0 0 1 16,0 0-1-1,0 0 1-15,0 0-2 0,0 0 0 16,0 2 1-16,0 7 1 16,-3 8 10-16,-4 2-1 15,0 5-1-15,-5 4-3 16,-1 3-3-16,2 5 5 16,2-3 2-16,-3 6-2 15,2-3-3-15,-5 2-5 16,3 3 2-16,1 0 0 15,0 3-2-15,0-2 0 16,-1 3 5-16,0-1 1 16,2 2 24-16,-2 1-24 15,6-1 2-15,0 3-2 16,4-3-3-16,-1 4-2 0,2-1 3 16,-2-3-2-1,-2 0-2-15,-2-5 0 0,1 4 0 16,1-4 1-16,2 2-1 15,0 0-1-15,2-5 1 16,-2-1 0-16,1-4 3 16,2 0-3-16,-1-1 0 15,1-1 0-15,0-1 0 16,-2 4-1-16,2-3 1 16,0 3-1-16,0 1-1 15,0-1 1-15,0-1-2 16,0-4 3-16,0 0 0 0,0-4 0 15,0 6 0-15,0-1 0 16,-1 2 0-16,-2 3-1 16,2-2-1-16,-1 7 2 15,2-2-1-15,-3 1 0 16,0-3 2-16,-1-4-1 16,-2 1 1-16,-1-2 0 15,0-1 4-15,6 2-4 16,1 3-1-16,0 0 2 15,0 4-2-15,0 3 0 16,0 2 0-16,0 2 1 16,0-6 1-16,0 0-2 15,-3-5-1-15,0-11 1 16,3-4 1-16,0-3-1 16,0-8 1-16,0-2-2 0,0 3 0 15,0 1-2-15,0 4 3 16,0-1-1-16,0 4 1 15,0 0-1-15,-2-2-3 16,-7 0 1-16,2-6-2 16,-3-3-9-16,3-3-3 15,1 3-1-15,-4-1 8 16,-2-2 9-16,-2 2 1 16,-8 0-1-16,-5 2 0 15,-2-3 1-15,-4 3 0 16,-2 1 0-16,-2-2 0 0,-9-1-2 15,-4-5 4-15,-6-1-4 16,-7 0 2-16,0 0-1 16,-6 0 0-16,-2-4 1 15,-2 1 0-15,-6 2 0 16,1-1 0-16,-2 2 0 16,1 0 1-16,1 0-1 15,-3 0 3-15,-5 2 0 16,-10-2 2-16,-5 0-2 15,-3 0 0-15,-8-9-2 16,-7-5-1-16,-3-1-2 16,-4 1 2-16,2 3 0 15,5 6-2-15,4 1 2 16,2 4-3-16,1 0 0 0,-2-4 0 16,-8 1 1-16,-9-3 0 15,-7-1 2-15,-6 0-1 16,3 1 2-16,9 6 1 15,3 0 3-15,7 0-1 16,7 0-3-16,6 3-1 16,5 1 0-16,-4-1-3 15,-8-3 3-15,-15 0-3 16,-17 0 3-16,-12 0 3 16,-11 0 0-16,8-7 18 15,17 1 10-15,18-1-23 16,17 0-7-16,4 2-1 0,2-2-3 15,-3 0 1 1,-3 3-1-16,-8-2 1 0,-20 0 1 16,-16-3 0-16,-12-6-2 15,-5 1 3-15,17-6 2 16,24 1 10-16,24-4-4 16,20 3-5-16,12 5-3 15,8-2 0-15,3 10 0 16,1 1 1-16,-7 6-1 15,-7 0 0-15,-11 0-1 16,-8 0 1-16,1-4-2 16,5-6 2-16,14-4 1 15,12 1 0-15,15 0-1 0,10 3 0 16,1 4 0 0,0 3-1-16,-3 3-1 0,-5 0 2 15,0 3-1-15,-6 6 1 16,2 5-1-16,3-4 2 15,6-4-1-15,7 1 1 16,3-5 1-16,2 2-2 16,-2-2-4-16,-2 0 0 15,-5 1-2-15,-6 4 1 16,-5 0-3-16,-3 2 3 16,-4-1 5-16,6-2-2 15,8-1 2-15,8-1 1 0,8-4 1 16,7 0-1-16,8 0 3 15,5 0 12-15,3 0 1 16,3 0 3-16,0 0 6 16,0 0-5-16,0 0-6 15,0 0-8-15,0 0-2 16,0 0 1-16,0 0-3 16,0 0 0-16,0 0-1 15,0 0 2-15,0 0-1 16,0 0 4-16,0 0 12 15,0 0 1-15,0 0 2 16,0 0-7-16,0 0-1 16,0 0-3-16,0 0-4 15,0 0-1-15,0-3 0 16,0-3-4-16,0-12-1 0,8-8-1 16,1-10 0-16,1-10 0 15,-2-6 1-15,-5-15-1 16,-3-16 0-16,0-28-5 15,-9-24-40-15,-17-39-65 16,-5-24-102-16,-6-15-297 16</inkml:trace>
  <inkml:trace contextRef="#ctx0" brushRef="#br1" timeOffset="-77576.66">30174 1879 362 0,'0'0'44'0,"0"0"-43"16,0 0 16-16,0 0 63 16,0 0 31-16,0 0-28 15,0 0-41-15,-46-52-18 16,46 52-4-16,24 0-11 15,23 0-7-15,27 7 16 16,20 1 15-16,14-1-9 16,1 3-21-16,-7-4 9 15,-17 0-12-15,-24 0 0 16,-22-5 0-16,-23 0 0 16,-13 1 0-16,-3-2-11 0,-33 4 5 15,-34 0 6-15,-38-1 5 16,-34-1 3-16,-21-2-7 15,-7 0-1-15,7 0 0 16,17 3 4-16,22 2-1 16,29 0 6-16,32 1-6 15,23 0 8-15,26-4-2 16,11 0-9-16,5 2-5 16,32-2 5-16,31 0 29 15,39 1 43-15,34 0-47 0,23 0-10 16,2 1-5-1,-8 0-9-15,-18 3 3 0,-23-3-2 16,-29-2 2-16,-30-2-4 16,-25 0-1-16,-20 0-1 15,-10 0-23-15,0 0-63 16,-3-4-143-16,5-15-483 16</inkml:trace>
  <inkml:trace contextRef="#ctx0" brushRef="#br1" timeOffset="-76835.06">31729 1948 650 0,'0'0'43'0,"0"0"-12"15,0 0 42-15,0 0-25 16,0 0-13-16,0 0-17 16,138-41-8-16,-17 35-3 15,26 3 6-15,10 2-10 16,-11 1-2-16,-20 0-2 15,-32 0 5-15,-37 0-3 16,-33 0 0-16,-23 0-1 16,-5 0 0-16,-44 0 1 15,-33 0 10-15,-42 0-10 16,-30 0 0-16,-12 0 4 16,10 4-3-16,33 1 2 0,38 0-4 15,41 0-1-15,31-2-1 16,12-1-9-16,20 1-19 15,41 2 30-15,44-3 12 16,40 0 29-16,31 2-15 16,9-1-19-16,-9 3-5 15,-28-1-2-15,-44-1-3 16,-38-2 3-16,-35-2 5 16,-19 0 0-16,-12 0 15 15,0 0 35-15,0 0-9 0,0 0-26 16,-3 0 6-1,3 0-11-15,-2 0-11 0,2 0-4 16,0 0-3-16,0 0 1 16,0 0-6-16,0 0-16 15,0 0-45-15,5 0-97 16,4-9-285-16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44.269"/>
    </inkml:context>
    <inkml:brush xml:id="br0">
      <inkml:brushProperty name="width" value="0.05" units="cm"/>
      <inkml:brushProperty name="height" value="0.05" units="cm"/>
    </inkml:brush>
  </inkml:definitions>
  <inkml:trace contextRef="#ctx0" brushRef="#br0">98 1 4354,'0'0'1080,"0"0"-333,0 0 115,0 0 523,0 0-14,0 0-498,0 28-164,1 241-27,-2 299 666,-24-279-928,1 23-47,23-277-167,-12 62 0,7-63-60,-3 65 0,-10 614 577,18-692-1601,1-19-2897,0-24-976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45.403"/>
    </inkml:context>
    <inkml:brush xml:id="br0">
      <inkml:brushProperty name="width" value="0.05" units="cm"/>
      <inkml:brushProperty name="height" value="0.05" units="cm"/>
    </inkml:brush>
  </inkml:definitions>
  <inkml:trace contextRef="#ctx0" brushRef="#br0">6 291 2145,'0'0'40,"0"0"315,0 0 955,0 0 400,0 0-144,-6 0 748,9 0-1749,841-34 1179,-329 7-1034,118-6-813,354-8-98,-397 40 223,683-20 55,-517-36 76,41-2-133,694 41 302,-1348 19-329,938 59 526,-632-26-163,-230-20-241,985 74 61,-795-67 237,-223-15-405,-69 5-2,175 38 0,-210-32-4,68 14-19,-28-5-24,199 18 0,-245-43 404,-76-9-635,-11-16-2538,-28-10-4297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49.906"/>
    </inkml:context>
    <inkml:brush xml:id="br0">
      <inkml:brushProperty name="width" value="0.05" units="cm"/>
      <inkml:brushProperty name="height" value="0.05" units="cm"/>
    </inkml:brush>
  </inkml:definitions>
  <inkml:trace contextRef="#ctx0" brushRef="#br0">764 16 6851,'0'-5'154,"-1"-6"2933,-5 15 491,-11 9-4151,-106 62 670,19-12-37,-136 107 1,214-149-50,-1 0 27,1 0 0,2 2 0,0 0 0,-32 43 0,56-66-35,-1 1 0,0 0 1,0 0-1,1-1 0,-1 1 1,1 0-1,-1 0 0,0 0 1,1-1-1,0 1 0,-1 0 1,1 0-1,0 0 0,-1 0 1,1 0-1,0 0 0,0 0 1,0 0-1,0 0 0,0 0 1,0 0-1,0 0 0,0 0 1,0 0-1,0 0 1,0 0-1,1 0 0,-1 0 1,0 0-1,1 0 0,-1-1 1,1 1-1,-1 0 0,1 0 1,-1 0-1,1 0 0,0-1 1,-1 1-1,1 0 0,0-1 1,0 1-1,0 0 0,-1-1 1,1 1-1,0-1 0,1 1 1,5 1 25,-1 0 0,1-1 0,0 0 0,0 0 1,10-1-1,-7 1 9,243 1 775,-142-4-734,144 16 0,-254-14-86,0 0 0,0 0 0,0 0 0,0 0 0,0 0 0,0 0 0,0 0-1,0 1 1,0-1 0,0 0 0,0 1 0,0-1 0,-1 1 0,1-1-1,0 1 1,0-1 0,0 1 0,-1 0 0,1-1 0,0 1 0,-1 0-1,1 0 1,0-1 0,-1 1 0,1 0 0,-1 0 0,1 0 0,-1 0-1,0 0 1,1 0 0,-1-1 0,0 1 0,0 0 0,0 0 0,1 0 0,-1 0-1,0 0 1,0 0 0,-1 2 0,1 0-23,-1 0 1,0 0-1,-1 0 1,1 0-1,0 0 1,-1 0-1,0 0 1,1 0-1,-1-1 0,0 1 1,-1 0-1,-1 1 1,-32 26 49,-1-2-1,-1-2 1,-2-1 0,-59 27-1,27-14-10,2 0 37,-11 4 122,2 5-1,-93 71 1,165-113-140,1 0 1,0 1-1,0 0 1,0 0-1,1 0 0,-8 13 1,12-18-24,1 0 1,-1 1-1,1-1 1,-1 1-1,1-1 1,-1 1-1,1-1 1,0 1 0,0-1-1,0 1 1,0-1-1,0 1 1,0 0-1,0-1 1,0 1-1,0-1 1,1 1 0,-1-1-1,1 1 1,-1-1-1,1 0 1,0 1-1,-1-1 1,1 0-1,0 1 1,0-1 0,0 0-1,0 0 1,0 0-1,0 0 1,0 0-1,1 0 1,-1 0-1,0 0 1,1 0 0,-1 0-1,0-1 1,1 1-1,-1 0 1,1-1-1,-1 0 1,1 1-1,1-1 1,29 11 260,0-1 0,0-2 0,1-1 0,59 3 1,143-4 329,-153-6-514,355 0-79,-467-7-3560,5-3-2117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1.139"/>
    </inkml:context>
    <inkml:brush xml:id="br0">
      <inkml:brushProperty name="width" value="0.05" units="cm"/>
      <inkml:brushProperty name="height" value="0.05" units="cm"/>
    </inkml:brush>
  </inkml:definitions>
  <inkml:trace contextRef="#ctx0" brushRef="#br0">577 52 2817,'0'0'112,"0"0"-64,0 0 75,0 0 467,0 0 498,-3-3 35,2 1-402,-6-9-990,-1 7 6893,7 4-6603,-8-10 218,8 9-258,0 0 0,0 0 0,-1 1 0,1-1 0,0-1 0,0 1 0,0 0-1,1 0 1,-1 0 0,0 0 0,0-1 0,0 1 0,1 0 0,-1-1 0,1 1 0,-1-2 0,1 29 282,-1-1 0,-1 1 0,-1 0 1,-1-1-1,-15 47 0,11-53-240,-2 0 0,-1 0 0,0-2 0,-1 1 0,-1-1 0,0-1 0,-1-1 0,-1 0-1,-1 0 1,0-2 0,-1 0 0,0-1 0,0 0 0,-2-2 0,1 0 0,-1-1 0,-1-1 0,0 0 0,0-2 0,0 0 0,-1-2 0,0 0 0,1-1 0,-42 0 0,59-3-8,1-1 0,-1 1 0,1-1 0,-1 0-1,1 0 1,0 0 0,0 0 0,-1 0 0,1 0 0,0-1 0,0 1 0,0-1 0,0 1 0,1-1 0,-1 0 0,0 0 0,1 0 0,-1 0 0,1 0 0,0 0 0,-1 0 0,1 0 0,0 0 0,0-1 0,1 1 0,-1 0 0,0-1 0,1 1 0,-1-1 0,1 1 0,0-3 0,-2-4 6,1 1-1,1-1 1,0 0-1,0 1 1,0-1-1,1 0 1,0 1-1,4-12 1,-4 16-20,1 1 0,0-1 0,0 1 0,0 0 0,1 0 0,-1 0 0,1 0 0,-1 0 0,1 0 0,0 1 0,0-1 0,0 1 1,0 0-1,1 0 0,-1 0 0,1 0 0,-1 1 0,1-1 0,-1 1 0,8-2 0,5 0 1,1 0 1,-1 0-1,27 1 1,-22 2 26,0 2 0,0 1 0,0 0 0,0 2 1,-1 0-1,1 1 0,-1 2 0,-1 0 0,1 0 0,-1 2 0,-1 1 0,0 0 1,0 1-1,-2 1 0,19 17 0,-7-4-3,-2 1 1,0 1-1,-2 1 1,-1 1-1,-1 1 1,-2 1-1,28 59 1,-10 15 53,0 1-1471,-4-45-4424,-20-44-2394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1.508"/>
    </inkml:context>
    <inkml:brush xml:id="br0">
      <inkml:brushProperty name="width" value="0.05" units="cm"/>
      <inkml:brushProperty name="height" value="0.05" units="cm"/>
    </inkml:brush>
  </inkml:definitions>
  <inkml:trace contextRef="#ctx0" brushRef="#br0">1 1 11493,'0'0'240,"0"0"-128,0 0 401,0 0-209,0 0-256,0 0 672,5 158-192,7-92-159,3-7-305,-1 3-32,1-11-32,-5-1 0,-1-8-545,1-11-1664,-5-16-3569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1.870"/>
    </inkml:context>
    <inkml:brush xml:id="br0">
      <inkml:brushProperty name="width" value="0.05" units="cm"/>
      <inkml:brushProperty name="height" value="0.05" units="cm"/>
    </inkml:brush>
  </inkml:definitions>
  <inkml:trace contextRef="#ctx0" brushRef="#br0">18 78 8356,'0'0'3265,"0"0"-3217,0 0 0,0 0 273,0 0-257,0 0-64,-17-68-1105,34 59-2801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2.276"/>
    </inkml:context>
    <inkml:brush xml:id="br0">
      <inkml:brushProperty name="width" value="0.05" units="cm"/>
      <inkml:brushProperty name="height" value="0.05" units="cm"/>
    </inkml:brush>
  </inkml:definitions>
  <inkml:trace contextRef="#ctx0" brushRef="#br0">115 0 7876,'0'0'1816,"0"0"-1410,0 0-118,0 0 443,0 0-283,-15 14-256,5-6-140,3-2 12,0 0 0,0 0 0,1 0 1,-1 1-1,1 0 0,1 0 0,-1 1 0,2 0 0,-1 0 0,1 0 1,0 0-1,0 0 0,1 1 0,-3 13 0,3-5 54,0 1-1,1 0 1,1-1-1,1 1 0,1 0 1,2 18-1,-2-30-107,1 0 0,-1 0 0,1 0 0,0 0 0,1 0 0,-1-1 0,1 1-1,0-1 1,0 0 0,1 1 0,0-1 0,0-1 0,0 1 0,0-1 0,1 1 0,0-1-1,0-1 1,0 1 0,0-1 0,10 5 0,0-1-60,1-1-1,1-1 1,-1 0-1,0-1 1,1-1-1,0-1 1,0 0 0,0-1-1,0-1 1,0-1-1,0 0 1,0-1-1,29-8 1,-38 8 20,0 0 0,-1-1 0,1 0 0,0 0 0,-1 0-1,0-1 1,0-1 0,0 1 0,0-1 0,-1 0 0,0-1 0,0 1 0,0-1 0,0 0 0,-1-1 0,0 1-1,-1-1 1,1 0 0,-1 0 0,-1-1 0,1 1 0,-1-1 0,-1 0 0,1 1 0,-1-1 0,-1-1 0,1 1-1,-2 0 1,1-13 0,0 9 10,-2-18 122,1 30-85,0-1 0,0 0 0,0 1 0,0-1 0,0 0 0,0 1 0,-1-1 0,1 0 0,0 1 0,0-1 0,-1 1 0,1-1 0,0 0 0,-1 1 0,1-1 0,-1 1 0,1-1 0,0 1 0,-1-1 0,1 1 0,-1 0 0,0-1 0,1 1 0,-1 0 0,1-1 0,-1 1 0,1 0 0,-1-1 0,0 1 0,1 0 0,-1 0 0,-1 0 0,1 1-10,0 0 0,1 0 0,-1 1 0,0-1 0,1 0 0,-1 1 0,1-1 0,-1 0 0,1 1 0,0-1 0,-1 1 0,1-1 0,0 0 0,0 1 0,0 2 0,0-2 17,-2 18 164,1 0 0,1 0 0,1 0-1,1 0 1,0 0 0,2 0 0,10 35-1,7 10-42,-2 1-1,-3 1 1,9 89 0,-7 208 293,-18-357-439,0 0-1,0 0 1,-1-1 0,0 1-1,0 0 1,-1-1 0,0 1 0,0-1-1,-4 10 1,4-14 4,0 1-1,0 0 0,0 0 1,0-1-1,0 1 0,-1-1 1,1 0-1,-1 0 1,0 0-1,1 0 0,-1 0 1,0 0-1,0-1 0,-1 1 1,1-1-1,0 0 1,0 0-1,-1 0 0,1-1 1,-6 1-1,-9 1 44,1-1 0,-1-1-1,1-1 1,-1 0 0,1-2-1,0 0 1,-1 0 0,2-2 0,-26-9-1,34 11-99,0-1 0,1 1 0,-1-1 0,1 0 0,0-1 0,0 0 0,0 0 0,1 0 0,0-1 0,0 0 0,0 0 0,1-1 0,-1 0 0,2 0 0,-1 0 0,1 0 0,0-1 0,0 1 0,1-1 0,0 0 0,-2-13 0,4 16-156,0 1-1,1-1 0,0 0 1,0 0-1,0 1 1,0-1-1,1 0 1,0 0-1,0 1 1,0-1-1,3-6 1,3-2-1253,1-1 0,0 2 1,16-19-1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24:56.275"/>
    </inkml:context>
    <inkml:brush xml:id="br0">
      <inkml:brushProperty name="width" value="0.05292" units="cm"/>
      <inkml:brushProperty name="height" value="0.05292" units="cm"/>
      <inkml:brushProperty name="color" value="#7030A0"/>
    </inkml:brush>
  </inkml:definitions>
  <inkml:trace contextRef="#ctx0" brushRef="#br0">11601 7735 346 0,'0'0'29'0,"0"0"-22"16,0 0 23-16,0 0 75 15,0 0-24-15,0 0-31 16,0 0-26-16,0 0-1 16,0 0 11-16,0 0 0 15,0 0 5-15,0 0 6 16,0 0 8-16,0-6 6 15,-7-12-26-15,-5-12-33 16,-2-7-1-16,-2-5-2 16,4-6 1-16,-2 3-1 15,4 3 2-15,1 6 1 0,-1 8 1 16,0 5 14-16,3 3 2 16,1 3-4-16,-4 2 3 15,4-1-3-15,0 3-6 16,3 2-2-16,0 4-3 15,3 4 2-15,0 3-4 16,0 0-1-16,0 0-4 16,0 0 0-16,0 0-2 15,0 0 2-15,0 0 0 16,0 0 3-16,0 0-3 16,0 0-4-16,9-4-2 15,13-3 11-15,14-2 3 16,3-3 3-16,3-1-5 0,7-1-1 15,0-2 2-15,5-5-1 16,2-1-1-16,9-1 0 16,-4-1-1-16,-3 4 0 15,-1 4 1-15,-2 3 1 16,-4 2-1-16,-2 2-1 16,0 0-1-16,-1-2 2 15,-2 1 0-15,5 1 0 16,1-1 3-16,0-3-3 15,5 3-4-15,-3 3 2 16,-2-1 1-16,0 8-19 16,-1 0 3-16,-8 0 5 15,-1 0-6-15,-3 11-3 16,7-5 10-16,2-6 6 0,10 3 0 16,1-3 1-16,6 0 2 15,-1 0-1-15,-6-3 3 16,2 3-2-16,-5-2-1 15,0 2 1-15,-3 0 2 16,-4 0-1-16,2 0-1 16,1 0 1-16,5 0-2 15,2 0 0-15,0 0-2 16,0 0 0-16,2 0-6 16,-2 0 1-16,-4 0-2 0,-2 0 10 15,-3 0-1 1,0 2 4-16,4 2-2 0,5-1-5 15,0-2 6-15,1-1-2 16,3 0 1-16,-4 0 1 16,1 0 0-16,3 0 4 15,-5-4-4-15,-2 0-7 16,-3 4 4-16,-7 0-6 16,2 0 1-16,0 0-3 15,5 0-3-15,1 0 7 16,6 0 5-16,-5 0 0 15,1 0-1-15,-2 0 6 16,-5 0-3-16,-2 0 0 16,-1 0 0-16,4 0 1 15,5-2-1-15,6-2-1 0,2-3 1 16,3 3-2-16,-1 2 2 16,-3 1 0-16,-1-1 0 15,-2 2 0-15,0 0-1 16,-6 0 0-16,-1 0 1 15,1 0 2-15,1 0-2 16,-1 3 0-16,0-1 0 16,3-2 2-16,-1 7-2 15,1-4 0-15,5 0 3 16,-5 4-3-16,3-1 0 16,1-2 2-16,0 2-2 15,2-4 3-15,-7 2-3 0,-2-3 1 16,-7 1-1-1,-2-1-3-15,-4 1 3 0,3-2 0 16,-2 0-1-16,-1 0-1 16,-4 0 2-16,-2 0 0 15,-4 0-2-15,-9 0 2 16,-1 0 0-16,0 0 0 16,0 0 0-16,4 0 0 15,4-2-1-15,5 1-5 16,4-2-21-16,0 3 17 15,-8 0-27-15,-5 0 13 16,-7 0 16-16,-2 0 5 16,-4 3 0-16,5 0 3 0,6-3 3 15,4 0-3 1,1 0 0-16,-3 0-3 0,-3 0-4 16,-8 0 6-16,-6 0-1 15,-6 0-6-15,0 0-4 16,0 0 12-1,0 2 8-15,0 4-5 0,8-1 0 16,6-1-6-16,7-3-6 16,1-1-18-16,-5 0-19 15,-1 0 8-15,-6 1 14 16,-4 3 16-16,1 1 8 16,-4-1 2-16,1 0 20 15,5-2 27-15,3-2-6 16,9 0-17-16,1 0-19 0,11 0-7 15,0 0-32-15,-4 0 26 16,0 0-5-16,-13 0-48 16,-1 1 44-16,-1 6 15 15,2-4 20-15,4 0-3 16,8 0-4-16,6-3-8 16,8 0-5-16,-6 0-14 15,-4 1-11-15,-6 1 6 16,-14-1 4-16,-6 3-4 15,-5-2-27-15,-1 2 46 16,0-1 9-16,0-2 19 16,0 0 6-16,4-1-16 15,2 0 0-15,4 0 19 0,-1 0-22 16,-1 0-7-16,-2 0-5 16,-3 0-3-16,-3 0-3 15,0 7 3-15,0 0 1 16,0 3 29-16,0-4-4 15,0-2-8-15,0 3-6 16,0-4-3-16,0 3 11 16,0 1 2-16,3-3-15 15,-1 3 1-15,-2 1 4 16,0 2 3-16,0 3 7 16,0 1 8-16,0 0-11 15,0-1-6-15,0 6-4 0,0-3-4 16,0-2-4-1,0 4 4-15,0-3 1 16,0-1 0-16,0 6 3 0,0-1-1 16,-2 4 4-16,-1-1-7 15,0-3 11-15,0 1-9 16,0-2 0-16,-1-1-5 16,1-1-1-16,2-1 9 15,-2-1-4-15,3-3 2 16,-3 3-5-16,3-1 3 15,0 0 5-15,0-3 5 16,0 0-4-16,0 0-6 16,0-3 0-16,0-2-3 15,0-1-2-15,0 5-1 16,0-2 0-16,0-3 2 0,0 5-2 16,0-2 3-16,0-3 1 15,0 2 4-15,0-3 0 16,0-3 1-16,0 1 0 15,0-1 1-15,0 0-3 16,0 0-2-16,0 0-1 16,0 0-1-16,0 0-3 15,0 0-1-15,0 0-24 16,0 0-37-16,0-6-104 16,0-9-303-16</inkml:trace>
  <inkml:trace contextRef="#ctx0" brushRef="#br0" timeOffset="2619.57">18389 9290 400 0,'0'0'22'0,"0"0"-21"16,0 0 13-16,0 0 105 15,0 0 14-15,0 0-82 16,0 0-50-16,-34-7-1 16,37 7 7-16,12 0 14 15,6 7 25-15,13-5-1 16,11-1-2-16,11-1-19 15,8 0 9-15,7 0-19 16,1 0-4-16,-3 0-1 16,2 0-6-16,-10 4 2 15,-2 2-2-15,-2-6-1 16,-1 0 5-16,0 0-4 0,4 0-2 16,3-6 3-16,2 2-4 15,3 1 4-15,-6 3-1 16,-8 0-3-16,-10 0 0 15,-6 0 0-15,-6 0 0 16,3 3 0-16,8 0 0 16,9 0 0-16,10-3 1 15,2 0 1-15,4 0 3 16,1 0-5-16,-2 0 2 16,-4 0-2-16,-7 0 0 15,-8 0 0-15,-3 1 3 16,-8 5 4-16,-2-2 2 0,0 2-6 15,2-2 3 1,7-1 0-16,9 1 2 0,9-2 2 16,2-2-2-16,-2 0 5 15,-3 0-8-15,-8 4-3 16,-8 0 1-16,-6-2 3 16,0-1-2-16,-4 1 1 15,6-2-1-15,-3 0 1 16,5 4-3-16,7-3 1 15,8 1-2-15,3-2 8 16,4 1-2-16,5-1-3 16,-1 0 1-16,1 0 3 15,-6 0-6-15,-2 3 2 0,-6-3 0 16,-9 5-2-16,-4 0 0 16,1-1-1-16,1-2-2 15,3 4 2-15,2-2-1 16,1-1 2-16,2 0 0 15,2-3-2-15,0 0 2 16,2 0 0-16,2 0 9 16,-5 0-3-16,-3 3-4 15,-7-1-1-15,-6 0 0 16,0 1-2-16,-7-2 3 16,0 0-3-16,5 1 1 15,4-2 4-15,4 0 1 0,10 0-2 16,0 0 7-1,3 0-4-15,0 0 3 0,-1 0-6 16,0 0 0-16,-3 0 1 16,-1 4-4-16,1 0-2 15,-2-2 4-15,0 4-3 16,1-2 0-16,-1 2-1 16,3-2 0-16,3-1 1 15,5 3-1-15,3-2 0 16,4-1-1-16,-8 1 1 15,1-2 0-15,-2 0 0 16,-2-2 4-16,-9 0-2 16,-3 0-1-16,2 0 3 15,-1 0 2-15,-4-2-4 16,2-3 1-16,-4-2-1 0,-6 0-1 16,-4 3 3-16,-7 1-3 15,-6 0 3 1,-5 0 1-16,-4 2 2 15,-5 1 9-15,-2 0 4 0,0-2-5 16,1 2-3-16,2-1-2 16,-1 1-6-16,4 0 3 15,-1 0-4-15,0 0 2 16,1-3-1-16,-5 3-2 16,-1 0 2-16,0 0-1 15,0 0-2-15,0 0 0 16,4 0-1-16,-4 0 0 0,0 0 0 15,0 0 0 1,0 0 1-16,0 0 2 0,0 0 1 16,0 0 4-16,0 0-4 15,0 0 6-15,0 0-2 16,0 0-1-16,0 0 3 16,0 0 1-16,0 0 1 15,0 0 1-15,0 0 2 16,0 0 5-16,0 0-2 15,0-3-2-15,0 3 4 16,0 0-1-16,0 0-11 16,0 0-1-16,0 0-1 15,0 0 1-15,0 0-4 0,0 0 1 16,0 0 3 0,0 0 1-16,0 0-1 0,0 0 0 15,0 0-4-15,0 0-3 16,0 0 0-16,0 0-2 15,0 0-2-15,0 0 1 16,0 0 0-16,0 0 1 16,0 0-3-16,0 0-14 15,0 0-48-15,-5 0-64 16,-11-4-81-16,-19-16-167 16</inkml:trace>
  <inkml:trace contextRef="#ctx0" brushRef="#br0" timeOffset="29303.03">24696 10759 466 0,'0'0'134'0,"0"-2"-134"15,0 2 0-15,0 0 5 16,0 0 56-16,7 0-23 16,14 0-26-16,15 0-5 15,20 0 10-15,21 0 4 16,15 2-7-16,18 1-10 16,11 2 4-16,2-3-8 15,2 1 0-15,0-1 0 16,-5 1 0-16,-3-1-3 15,-3 1-2-15,-2-2-3 16,7-1 0-16,13 3 7 16,11-3-13-16,3 4 13 0,6 0 0 15,-4-2-13-15,-8 1 3 16,-4 7 4-16,-9 0 2 16,-6 0 5-16,-2 3-1 15,-1-6 1-15,-1-1-1 16,3 1 1-16,4-4 0 15,1-3-1-15,-4 3-11 16,-4-2-2-16,-7 2-11 16,-16 4 23-16,-12 2 2 15,-15-2 0-15,-12-1 14 16,-13 2 22-16,-6-5 5 0,-6-3-11 16,-7 0-13-1,-6 0-1-15,-5 0-4 0,-5 0-6 16,-4 0-6-16,-3 0-32 15,0-3-186-15</inkml:trace>
  <inkml:trace contextRef="#ctx0" brushRef="#br0" timeOffset="31601.86">7476 11275 11 0,'-5'0'70'15,"1"0"-34"-15,4 0 14 16,0 0 37-16,0 0-1 16,0 0-12-16,0 0-22 15,0 0-38-15,0 3-14 16,0 1-12-16,4 1 12 0,7 3 1 16,1 2 32-16,4 0-14 15,5-1-12-15,0-2 5 16,6 3-5-16,4 0 10 15,2-3-9-15,3 3 5 16,4 3-3-16,-1-4-5 16,6-2 4-16,1 3-1 15,-1-3 2-15,10-4 1 16,0 3-6-16,9-5 4 16,5 5-9-16,-2 1 14 15,6 0-14-15,-9 3 1 16,5 0 2-16,-5 2-2 15,2-2-1-15,1 0-2 16,-1 1 2-16,5-2 2 16,1-2-2-16,5-4 1 0,1 1 0 15,1 2-1-15,-9-2 0 16,-4 6 3-16,-8-1-1 16,-6 7-2-16,0 1 0 15,-10 0-6-15,0 3 10 16,1-7-4-16,-1-4 1 15,3 2 0-15,4-8-1 16,9 3 2-16,0-2-2 16,8 2 4-16,-5-2-4 15,0-1-3-15,-1 0 2 16,-2 0 1-16,-3-2 6 16,2 1-4-16,0-2 6 0,4 0-4 15,-3 4-5 1,5-4 3-16,-2 3-4 0,7-3 1 15,10 0 1-15,4 0 3 16,-4 0-3-16,-11 0-1 16,-3 0 1-16,-10-7 3 15,1 5 1-15,-3-2-2 16,5-2-2-16,1-1 5 16,5 4-3-16,5-4 0 15,-2 1-2-15,1-2-7 16,-2 0 6-16,0-2-1 15,-10 3 4-15,-3-4 2 16,-1 0-4-16,-2-1 23 16,8-1-20-16,1 3 2 15,3-3-5-15,2 4-5 0,-2-2 5 16,-4-5-1-16,-5 6 1 16,-2-3 0-16,-5-1 1 15,-3 4 0-15,-6 1 6 16,3-4 7-16,0 3-14 15,4-1 6-15,-1 5-6 16,-1 2 1-16,1-2-1 16,-3 3 0-16,-3 3-7 15,-3 0 7-15,-5 0 0 16,-1 0 0-16,1 0 0 16,2 0 0-16,3-4 0 15,3 4 2-15,-5 0-2 0,2 0-1 16,-3-3 1-16,1 3 1 15,2-3 2-15,-3 3-3 16,1-1 0-16,-1 1-2 16,0 0 2-16,-2 0 0 15,-1 0 0-15,-7 0-1 16,-4 0 1-16,0-3 3 16,-4 3-2-16,-6 0-1 15,3 0 6-15,0 0-4 16,-3-3-1-16,3 3 4 15,-2 0-3-15,-4 0-1 16,-2 0 2-16,1-3 4 16,-2 3 3-16,0 0 9 0,0 0 9 15,0 0 9-15,0 0 4 16,0 0-6-16,0-4-16 16,0 4-8-16,0 0-8 15,0 0-3-15,0 0-1 16,0 0-2-16,0 0 2 15,0 0 0-15,0 0 0 16,0 0 1-16,0 0 0 16,0 0-5-16,0 0-19 15,-5-3-58-15,-15-3-149 16</inkml:trace>
  <inkml:trace contextRef="#ctx0" brushRef="#br0" timeOffset="63943.12">29847 11626 307 0,'0'0'205'15,"0"0"-177"-15,0 0-28 16,0 0 48-16,0 0 68 16,0 0-32-16,0 0-42 15,23-7-34-15,17 2-7 16,24 0 4-16,21-3 3 16,11 6-5-16,-1 0 3 15,-5 2-2-15,-17 0-2 16,-16 0-2-16,-13 0 2 15,-14 0-1-15,-12-2 2 16,-9 2 0-16,-8 0-1 16,-1 0 0-16,0 0 3 0,0 0 0 15,0 0-5-15,0 0-4 16,0 0 0-16,0 2-6 16,0 17 3-16,0 7 7 15,0 7 6-15,0 10-3 16,0 6-3-16,2 10 0 15,-2 4 2-15,0 4 3 16,0 3-5-16,-6 4 7 16,2-1-7-16,1 0 1 15,3 6-1-15,0-3 0 16,0 0 0-16,0 4 3 16,0-1-3-16,-3-2-1 0,-5-8 1 15,-1-3-1 1,-4-3 2-16,1-2-1 0,-3-4 1 15,1-5 2-15,0-6-2 16,2 4-1 0,1-4 0-16,2 0 1 0,3 7 3 15,2-2-4-15,-1-2 1 16,1 4-1-16,-2-7 1 16,-3 1-1-16,-2 2 0 15,-2 7 0-15,-5 0 3 16,0-6 1-16,2 0-4 15,1-11 15-15,4-2-11 16,2-2 1-16,1 2-5 16,2 0 4-16,0-1-4 15,-2 9 2-15,0 3 4 0,-2-5-1 16,1 2-1-16,0-1 10 16,1-4-5-16,0 2-2 15,0-3 2-15,2 1-3 16,2-1-3-16,-2 1 2 15,2 0-5-15,1 0 17 16,0-1-6-16,1 0 0 16,2 2-1-16,0 5-1 15,0 3-6-15,0 1-2 16,0-1 0-16,0-3 0 16,0-6 4-16,5-3-1 15,-2-5 2-15,-2-2 8 0,-1-3-2 16,2 0-9-16,-2-4 2 15,0 3-4-15,3-4 2 16,2-2-3-16,1-3 1 16,0-4 1-16,0-6-1 15,-1-2 2-15,1 0 0 16,-5-2-2-16,-1-2 0 16,0-1 2-16,0 0 0 15,0 0 2-15,0 0 4 16,0 0 6-16,0 0-1 15,0 0-7-15,-5 0-4 16,-25 0-3-16,-26 0 0 0,-30 0-3 16,-26 6-4-16,-15-3 7 15,-10 1 0-15,-2 2 1 16,9-2 2-16,12 2-1 16,15-2 10-16,12 1 17 15,9-1-10-15,14-1 7 16,13 0 12-16,17-2-8 15,16 2-16-15,11-3-5 16,10 0-5-16,1 0-2 16,0 0 2-16,0 0-3 15,0 0 0-15,0 0-1 16,0 0 0-16,1 0 0 16,1 0 1-16,-2 0 3 0,0 0 0 15,0 0 0-15,0 0-4 16,0 0-15-16,0 0-42 15,-5 0-59-15,-17 0-123 16,-9-12-380-16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2.662"/>
    </inkml:context>
    <inkml:brush xml:id="br0">
      <inkml:brushProperty name="width" value="0.05" units="cm"/>
      <inkml:brushProperty name="height" value="0.05" units="cm"/>
    </inkml:brush>
  </inkml:definitions>
  <inkml:trace contextRef="#ctx0" brushRef="#br0">1 1 11221,'0'0'0,"0"0"224,0 0 385,0 0 959,0 0-495,0 0-353,24 407-464,-9-337-160,4-9-96,-9-8-256,-3-7-1281,-2-19-1184,-2-18-3714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2.984"/>
    </inkml:context>
    <inkml:brush xml:id="br0">
      <inkml:brushProperty name="width" value="0.05" units="cm"/>
      <inkml:brushProperty name="height" value="0.05" units="cm"/>
    </inkml:brush>
  </inkml:definitions>
  <inkml:trace contextRef="#ctx0" brushRef="#br0">12 82 12710,'0'0'1665,"0"0"-1665,0 0 112,0 0 64,0 0-176,0 0 0,-12-62-1841,39 43-5506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3.375"/>
    </inkml:context>
    <inkml:brush xml:id="br0">
      <inkml:brushProperty name="width" value="0.05" units="cm"/>
      <inkml:brushProperty name="height" value="0.05" units="cm"/>
    </inkml:brush>
  </inkml:definitions>
  <inkml:trace contextRef="#ctx0" brushRef="#br0">55 1 8868,'0'0'699,"0"0"224,0 0 486,0 0-11,0 0-443,0 0-470,42 1-207,136 8-155,-170-9-120,-1 1 0,0 0 0,0 1 1,0-1-1,0 1 0,0 1 0,0-1 1,0 1-1,-1 1 0,1-1 0,-1 1 1,0 0-1,0 0 0,0 1 0,-1 0 1,0 0-1,1 0 0,-2 0 0,1 1 1,4 8-1,-2-5-5,4 6 0,-2 0 0,0 0 0,0 0-1,-2 2 1,0-1 0,-1 0 0,0 1-1,5 34 1,-6-20 13,-2 1 0,-2-1 0,0 1 0,-5 35 0,1-50-5,0-1 1,-1-1-1,0 1 0,-1 0 1,-1-1-1,0 0 0,-2 0 1,1-1-1,-2 0 0,0 0 1,0-1-1,-1 0 0,-1-1 1,0 0-1,-1 0 0,0-2 1,-25 18-1,22-17-81,-1-2 0,0 1-1,0-2 1,-1 0 0,0-1 0,0-1 0,-1-1 0,1 0 0,-1-1-1,0-1 1,-1 0 0,1-2 0,0 0 0,-1-1 0,-29-4-1,47 4 27,0 0 0,0 0-1,0-1 1,0 1 0,0 0-1,0 0 1,0-1 0,0 1-1,0-1 1,0 1-1,0-1 1,0 1 0,0-1-1,0 1 1,0-1 0,1 0-1,-1 0 1,0 1-1,0-1 1,1 0 0,-1 0-1,0 0 1,1 0 0,-1 0-1,1 0 1,-1 0-1,1 0 1,0 0 0,-1 0-1,1 0 1,0 0 0,0 0-1,0 0 1,0 0-1,0 0 1,0 0 0,0 0-1,0 0 1,0 0 0,0 0-1,0 0 1,1 0 0,-1-1-1,0 1 1,1 0-1,-1 1 1,1-1 0,1-2-1,1-3-443,0 1 0,0-1-1,1 1 1,0 0 0,0 0-1,0 0 1,7-5 0,54-36-6748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3.738"/>
    </inkml:context>
    <inkml:brush xml:id="br0">
      <inkml:brushProperty name="width" value="0.05" units="cm"/>
      <inkml:brushProperty name="height" value="0.05" units="cm"/>
    </inkml:brush>
  </inkml:definitions>
  <inkml:trace contextRef="#ctx0" brushRef="#br0">154 0 10037,'0'0'608,"0"0"-352,0 0 1281,0 0-129,0 0-111,0 0-513,-154 288-400,154-211-143,20 0-241,21-11 0,15-8-289,18-12-1263,14-24-1954,2-22-4738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4.057"/>
    </inkml:context>
    <inkml:brush xml:id="br0">
      <inkml:brushProperty name="width" value="0.05" units="cm"/>
      <inkml:brushProperty name="height" value="0.05" units="cm"/>
    </inkml:brush>
  </inkml:definitions>
  <inkml:trace contextRef="#ctx0" brushRef="#br0">62 1 10421,'0'0'2129,"0"0"-2129,0 0 0,0 0 688,0 0 256,0 0-367,-61 308-113,73-212-304,10-8-160,-2-4-592,-3-18-1729,-10-13-3122</inkml:trace>
  <inkml:trace contextRef="#ctx0" brushRef="#br0" timeOffset="1">143 73 13798,'0'0'609,"0"0"-593,0 0 112,0 0-128,0 0 0,0 0-2161,36-11-3714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4.889"/>
    </inkml:context>
    <inkml:brush xml:id="br0">
      <inkml:brushProperty name="width" value="0.05" units="cm"/>
      <inkml:brushProperty name="height" value="0.05" units="cm"/>
    </inkml:brush>
  </inkml:definitions>
  <inkml:trace contextRef="#ctx0" brushRef="#br0">1 2 11077,'0'0'1313,"0"0"-476,0 0 377,0 0 427,0 0-547,3-2-694,7 12-352,0 11-21,-1 1 0,-1 0 1,9 38-1,2 5 110,17 45 136,0 7-121,5-2 1,66 130 0,-95-221-155,2-2 0,24 34 0,-34-52-36,0 1-1,-1-1 0,1 1 1,1-1-1,-1 0 1,1-1-1,-1 1 0,1-1 1,0 0-1,0 0 0,0-1 1,1 1-1,-1-1 1,1 0-1,-1-1 0,1 1 1,0-1-1,5 1 1,-9-3 34,-1 1 0,0 0 1,1 0-1,-1 0 0,0-1 1,1 1-1,-1-1 1,0 1-1,0-1 0,1 1 1,-1-1-1,0 0 0,0 1 1,0-1-1,0 0 1,0 0-1,0 0 0,0 0 1,0 0-1,0 0 1,1-3-1,12-34-46,-11 16-83,0-44 0,-3 57 56,0-111-246,-6 1 1,-39-214-1,28 287 624,12 39 66,12 26-440,-5-14 74,2 0 0,-1 0 0,0 0 1,1-1-1,0 1 0,0-1 0,1 0 1,-1 0-1,1-1 0,0 1 0,0-1 1,0 0-1,0 0 0,0-1 0,1 1 1,10 2-1,7 2 42,0-1 1,0-1-1,24 2 1,46 0-164,0-3 1,96-10 0,-168 2-272,-20 4 296,-1 0-1,1-1 1,-1 1-1,1 0 1,-1-1 0,0 1-1,1-1 1,-1 1 0,1 0-1,-1-1 1,0 1-1,1-1 1,-1 1 0,0-1-1,0 0 1,1 1 0,-1-1-1,0 1 1,0-1 0,0 1-1,0-1 1,0 0-1,0 1 1,0-1 0,0 1-1,0-1 1,0 1 0,0-1-1,0 0 1,-2-10-4286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5.258"/>
    </inkml:context>
    <inkml:brush xml:id="br0">
      <inkml:brushProperty name="width" value="0.05" units="cm"/>
      <inkml:brushProperty name="height" value="0.05" units="cm"/>
    </inkml:brush>
  </inkml:definitions>
  <inkml:trace contextRef="#ctx0" brushRef="#br0">0 30 8004,'0'0'539,"0"0"1035,0 0 480,0 0-541,0 0-518,15-3-302,37-7-283,1 3 0,75-2 1,125 10-119,-100 1-238,61 12-1350,-130-7-4320,-61-6-819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5.603"/>
    </inkml:context>
    <inkml:brush xml:id="br0">
      <inkml:brushProperty name="width" value="0.05" units="cm"/>
      <inkml:brushProperty name="height" value="0.05" units="cm"/>
    </inkml:brush>
  </inkml:definitions>
  <inkml:trace contextRef="#ctx0" brushRef="#br0">1 1 2049,'0'0'5640,"0"0"-4400,0 0-927,0 0 642,0 0-243,19 0-421,70 4-12,0 4 0,136 29 1,-222-36-282,4 0-22,0 1 0,0 0 0,0 0-1,-1 0 1,12 7 0,-16-9 20,-1 1-1,0 0 1,0 0 0,0-1-1,0 1 1,0 0-1,0 0 1,0 0 0,-1 0-1,1 1 1,0-1 0,0 0-1,-1 0 1,1 0 0,-1 1-1,1-1 1,-1 0 0,0 1-1,1-1 1,-1 0-1,0 1 1,0-1 0,0 0-1,0 1 1,0-1 0,0 0-1,0 1 1,0-1 0,-1 0-1,1 1 1,-1-1 0,1 0-1,-1 0 1,1 1-1,-1-1 1,1 0 0,-2 2-1,-4 4 42,0 1 0,-1-1-1,0 1 1,0-2-1,0 1 1,-1-1 0,0 0-1,0-1 1,-9 5-1,-20 15 52,-88 65-395,59-46-1480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6.379"/>
    </inkml:context>
    <inkml:brush xml:id="br0">
      <inkml:brushProperty name="width" value="0.05" units="cm"/>
      <inkml:brushProperty name="height" value="0.05" units="cm"/>
    </inkml:brush>
  </inkml:definitions>
  <inkml:trace contextRef="#ctx0" brushRef="#br0">1 51 7780,'0'0'989,"0"0"-170,0 0 737,0 0-124,0 0-570,15 0-392,383-16 1757,-19 6-2264,-379 10-36,1 0 1,-1 1-1,0-1 1,1 0-1,-1 0 0,1 0 1,0 0-1,-1 0 1,1 0-1,-1 0 0,1 0 1,-1 0-1,1 0 1,-1 0-1,1 0 0,-1 0 1,1 0-1,-1 0 1,1-1-1,-1 1 0,1 0 1,-1 0-1,0 0 1,1-1-1,-1 1 1,1 0-1,-1-1 0,1 1 1,-1 0-1,0-1 1,1 1-1,-1-1 0,0 1 1,0-1-1,1 1 1,-1 0-1,0-1 0,0 1 1,0-1-1,1 1 1,-1-1-1,0 1 0,0-1 1,0 1-1,0-1 1,0 1-1,0-1 0,0 0 1,0 1-1,0-1 1,0 0-1,0-9-4230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6.705"/>
    </inkml:context>
    <inkml:brush xml:id="br0">
      <inkml:brushProperty name="width" value="0.05" units="cm"/>
      <inkml:brushProperty name="height" value="0.05" units="cm"/>
    </inkml:brush>
  </inkml:definitions>
  <inkml:trace contextRef="#ctx0" brushRef="#br0">123 0 7203,'0'0'1681,"0"0"-1569,0 0 1393,0 0-33,0 0-639,0 0-161,-110 82-192,100-25 1,8 9-65,2 0-272,0-2-112,0 2-32,17-5-304,2-10-1601,8-18-3858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26:23.624"/>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2060"/>
    </inkml:brush>
  </inkml:definitions>
  <inkml:trace contextRef="#ctx0" brushRef="#br0">8650 4148 333 0,'0'0'73'0,"0"2"-72"16,0-2 20-16,0 0 76 16,3 0 15-16,-3 0-34 15,0-4-21-15,0-15-21 16,0-7-27-16,0-7 17 15,0-4-15-15,0-1-11 16,0 1 1-16,0 6 5 16,0 6 5-16,-6 5 3 15,3 6 5-15,0 5 6 16,3 5-2-16,0 3 3 0,-4 1-13 16,4 0-13-16,0 0-1 15,0 3-16-15,0 20-10 16,0 10 17-16,7 11 10 15,5 7-2-15,-3 2 1 16,-2-1 1-16,-6 0-3 16,-1-5 1-16,0-7 1 15,-1-7-3-15,-9-8 2 16,4-12 1-16,3-5 1 16,3-6 1-16,0-2 6 15,0 0 3-15,0 0 1 16,0 0 1-16,0 0-8 15,9 0-4-15,15 0-7 16,12 0 7-16,13-3 4 16,6-11-4-16,2-7-42 0,1-6-108 15,-9-7-227-15</inkml:trace>
  <inkml:trace contextRef="#ctx0" brushRef="#br0" timeOffset="818.05">10042 3372 203 0,'0'0'79'0,"0"0"-46"16,0 0 41-16,0 0 11 16,0 0-24-16,0 0-48 15,42-20-9-15,-21 14-4 16,4 1-1-16,2 1 1 16,-5 1 1-16,-2 2 0 15,-4 1 2-15,-7 0 0 16,0 0-3-16,-6 10-1 15,-3 10 1-15,0 6 8 16,-3 8 8-16,-15 3 9 16,-6 1-24-16,2-2 21 0,7-5-10 15,3-9-8-15,12-7-1 16,0-9 13-16,0-6-9 16,15 0 19-16,16-16 28 15,14-11-20-15,15-11-34 16,-5-4-114-16,-6 0-220 15</inkml:trace>
  <inkml:trace contextRef="#ctx0" brushRef="#br0" timeOffset="1840.92">11267 3638 10 0,'0'0'370'16,"0"0"-366"-16,0 0 15 0,0 0 37 15,0 0 2-15,0 0-8 16,39-36-43-16,-11 21-7 16,11 1 0-16,-3 0 0 15,-5 2 0-15,-7 8 0 16,-11 4-1-16,-10 0-5 15,-3 2-9-15,0 12 15 16,0 6 12-16,-16 7 11 16,-6 5-12-16,-1-1 0 15,4-5-8-15,5-4-2 0,4-9-1 16,7-2-1 0,3-7-4-16,0 1 5 15,0-5 0-15,0 0-1 0,0 2-2 16,3 1 3-16,10 1 0 15,4-1 6-15,8 2 1 16,5 2 5-16,0 2-6 16,1 1-2-16,-7 3-1 15,-5 1-3-15,-10 4 14 16,-5 4 13-16,-4 1 5 16,0 3 15-16,-13-4-15 15,-12 0-10-15,-5 0 6 0,-10-5-12 16,-8-2-11-16,-13-5-5 15,-21-9-92-15,-15-1-381 16</inkml:trace>
  <inkml:trace contextRef="#ctx0" brushRef="#br0" timeOffset="15863.55">8517 4065 263 0,'12'0'0'0,"2"-1"-57"16,-1-3 57-16,2 1 57 0,0-2-12 16,3 3-4-1,-2-1-7-15,1-2-11 0,-1 1 14 16,-7-1 24-16,1-4 13 15,-5-1-4-15,1-2-9 16,-6-5-21-16,0 1-33 16,0-2-2-16,0 2-4 15,-6-1 5-15,2 5 3 16,3 1-1-16,-3 1 0 16,1 3-4-16,3 2 2 15,0 1 6-15,0 4 0 16,0-2-4-16,0 2 8 15,0 0 0-15,0 0-5 0,0 0-4 16,0 0-7-16,0 0-5 16,0 0-6-1,0 0-6-15,0 5 2 16,0 5 12-16,0 0 3 0,0 0 0 16,0 3 1-16,0 0-1 15,0 2 0-15,0 5 1 16,0-1-1-16,0 4 0 15,0 0 1-15,3 2-1 16,1 1 1-16,-4 2-1 16,0 1 0-16,0 1 1 15,0 0-1-15,0 1-1 16,0-5 1-16,0 3 0 16,0-6 1-16,0 1-1 0,0-1 2 15,0-6-2-15,-4 2 0 16,1-5-2-16,0-1 2 15,-3-1-1-15,0-2 1 16,0-2 1-16,-1 0 1 16,4-4-1-16,0-2 0 15,3-1-1-15,-3-1 1 16,3 0 1-16,0 0 5 16,-2 0-1-16,-1 0-2 15,-3 0 2-15,-4 0 5 16,-2 0-6-16,6 0-5 15,3 0 1-15,3 1 2 16,0-1-2-16,0 0 5 16,0 0-1-16,0 0 3 15,0 0 7-15,12 0-4 0,1-4-9 16,7-3-2-16,-1 0 0 16,3 1 1-16,-2 0 0 15,2 0 0-15,2 0-1 16,-6 1 1-16,3-2-3 15,-2 1 2-15,-4 2-2 16,-7 2-5-16,-5 2 2 16,-3 0 1-16,0 0-8 15,0 0-10-15,-6 0-2 16,-18 0 11-16,-9 0-2 0,-9 0-7 16,-2 2 20-16,2 0 1 15,6 0 1-15,6-1 0 16,0-1 2-16,2 0-2 15,1 0 1-15,3 0 1 16,3 0 1-16,2 0-1 16,7 0 3-16,4 0 2 15,1 0-1-15,7 0-2 16,0 0-3-16,0 0 0 16,0 0 3-16,7 0 1 15,10-3 2-15,11-4 2 16,8-1 1-16,7 1-9 15,-7-1-1-15,-3 2 3 16,-5 0-3-16,-11 2 0 16,-4 1 4-16,-4 2-3 15,-6-1 0-15,-3 2-1 16,0 0-2-16,0 0-5 0,0 0-5 16,0 0-12-16,-6 0 0 15,-10 2 23-15,-7 4 1 16,-8-1 0-16,-5 1 8 15,-1-1-7-15,7-2 3 16,6 0-3-16,6-2 0 16,12 0-1-16,3-1 0 15,3 0 1-15,0 0-1 16,0 0-1-16,0 0 1 16,12 0 2-16,15 0 1 0,9 0 4 15,7-6-5 1,2-1 2-16,4 0-4 0,-4 1 0 15,1 0-2-15,-7 2 2 16,-2 2-4-16,-7 0-1 16,-11 1-2-16,-8 1 5 15,-5 0-3-15,-6 0 3 16,0 0-11-16,0 0-6 16,-21 0 6-16,-13 1 10 15,-11 6-3-15,-7 3 0 16,-5 0 4-16,3-2 0 15,8 0 0-15,13-2 2 0,11-2-2 16,10-1 1 0,6-3 1-16,4 0 3 15,2 0-2-15,0 0 4 0,0 0 5 16,8 0 4-16,14 0 0 16,11 0-1-16,9-8-6 15,4-1-4-15,2 2-3 16,-5 2 0-16,-7-1-1 15,-12 2-5-15,-11 3 0 16,-5 1 2-16,-8 0-6 16,0 0-4-16,-2 0-15 15,-20 2 5-15,-8 8 17 16,-12 1 3-16,-3 0-2 16,-1-1 6-16,6-1 0 15,4-2 0-15,12-1 0 0,8-3 0 16,7 0 1-16,6-3-1 15,3 0 4-15,0 0-2 16,0 0 8-16,6 0 12 16,13 0 0-16,11-3-9 15,6-4 0-15,6-2-8 16,-1 2-4-16,-2 1 0 16,-9 2 0-16,-5 2-1 15,-11 1 2-15,-5 0-2 16,-9 1 3-16,0 0-1 15,0 0-2-15,0 0-1 0,0 0-12 16,0 0-50 0,-6-3-142-16,-9-6-306 0</inkml:trace>
  <inkml:trace contextRef="#ctx0" brushRef="#br0" timeOffset="16974.09">8513 4031 129 0,'0'0'83'0,"0"0"-75"16,0 0 29-16,0 0 20 16,0 0-6-16,0 0-23 15,19 0 0-15,-11 0 6 16,-1-8-7-16,-1-2 5 15,-3-1 6-15,3-3 0 16,-3-5-18-16,0-2 1 16,3-2-12-16,3 0-9 15,0 0 1-15,3 4-4 16,-5 5 3-16,2 2 0 0,-6 3 2 16,0 4 0-1,-3 0-2-15,0 3 1 0,0-1 11 16,0 1 3-1,0 2-4-15,0 0-7 0,0 0-4 16,0 0-7-16,0 0-2 16,0 0-5-16,0 0 3 15,0 3 9-15,0 6 1 16,0 1 0-16,0 3 1 16,0 3-2-16,0-2 2 15,0 2 0-15,0 4-1 16,0-2 0-16,0 3 0 0,0 2 1 15,0-1 5-15,0 2-5 16,0 0 1-16,0 0 1 16,0 0-1-16,0-2 0 15,0 1-1-15,0-4 4 16,0 1-4-16,2-2 1 16,-2-3-1-16,0 0 0 15,0 0 0-15,0-2 1 16,0-1 0-16,0 0 2 15,0-2-2-15,0-1 1 16,0-2-1-16,0 0 2 16,0-1-2-16,0-3 0 15,0-1 1-15,0 0 1 16,0-2 1-16,0 0 1 16,0 2 2-16,0-2 2 0,0 0-4 15,0 0 0-15,0 0-1 16,0 0-3-16,0 0-2 15,0 0 1-15,0 0 0 16,0 0 0-16,0 0 1 16,0 2-1-16,0-2 0 15,0 2 0-15,0 0 0 16,0 0 0-16,0 1 0 16,0-1 2-16,0 2 2 15,0 0-2-15,0-3-1 16,0-1 3-16,0 0-4 15,0 0-5-15,0 0-45 16,0-1-85-16,-5-13-194 16</inkml:trace>
  <inkml:trace contextRef="#ctx0" brushRef="#br0" timeOffset="17426.12">8604 3817 66 0,'0'0'90'0,"0"0"-90"16,0 0-14-16,0 0 14 0,0 0 63 15,0 0-24 1,0 94-9-16,0-64-4 0,3 1 10 16,1-1 10-16,-1 2-20 15,0 2-17-15,0 1 2 16,-3 0-5-16,0 0-4 16,0-2-2-16,-3 0-6 15,-13-3-85-15</inkml:trace>
  <inkml:trace contextRef="#ctx0" brushRef="#br1" timeOffset="43623.33">13906 8361 1 0,'0'0'37'16,"0"0"31"-16,0 0 12 15,0 0-42-15,0 0-21 16,0 0 9-16,0 0 18 15,-4 0 3-15,4 0-9 16,-3 0-10-16,3 0-6 16,0 0-8-16,-3 0-2 15,0 4-2-15,0 3-1 16,-2 3-1-16,-1 0 1 0,0 4 1 16,5-2-2-16,-2 1 6 15,3 1 5-15,0-2 3 16,0-2-8-16,0-6-3 15,0 3-3-15,3-7 5 16,4 0-4-16,4 0 0 16,1 0-1-16,4-4 6 15,1-9-2-15,-4 0-5 16,-4 0 1-16,-3 2-1 16,-6-2 1-16,0 3 0 15,0 1 0-15,-6 3-2 0,-3-1-3 16,-4 2 8-16,0 3-5 15,0 1-6-15,-3 1-3 16,2 0 2-16,-2 0 1 16,4 5 0-16,-5 1-1 15,4-1 0-15,3 0 1 16,1 2 0-16,3-2 0 16,1 2-4-16,3 4 0 15,2-2-2-15,0 4 1 16,0 0 2-16,0-2 0 15,10-1 0-15,-1-3 1 16,4-5-6-16,-3 1 7 16,4-3-2-16,-2 0 6 15,0 0-3-15,-2-3 4 0,4-6-4 16,-5-4-3-16,-2-1 2 16,-1 0-1-16,-6-1 1 15,0 4 1 1,0 1 3-16,-3 1-3 0,-10 3 0 15,-3 2 4 1,2 3 16-16,-4 1-14 0,1 0-6 16,4 0 0-16,3 6-3 15,1 3 3-15,3 1-1 16,-1 2-3-16,4 1-1 16,3 3 3-16,0-2 1 15,0 2-3-15,0-3 4 16,5 0-1-16,3-6-4 0,-2 0 4 15,0-1 0-15,4-6-7 16,-4 0 8-16,3 0 0 16,3-10 3-16,0-6-8 15,-6 0 5-15,-3 3 0 16,-3 0 1-16,0-1-1 16,-6 4 0-16,-3 3-4 15,-6 3 4-15,0 4 11 16,-4 0-8-16,-1 0-3 15,-2 11-1-15,2 2 1 16,7 0 0-16,0 1-1 16,4-2 0-16,2 2 1 15,6-1-5-15,1 0 3 16,0-1-3-16,8-3-1 0,5-2 3 16,3-4 3-16,7-3 3 15,-5 0-2-15,6-3 4 16,-2-11 0-16,-1 2-1 15,-6-3-3-15,-3 2 3 16,-8 1-4-16,-4-2 7 16,0 1-7-16,-7 3 0 15,-11-1 0-15,-6 2 6 16,2 3 7-16,-2 4-3 16,3 2-5-16,3 0-5 15,3 0 0-15,2 9 0 16,4 0-2-16,1 4 0 0,6 0 0 15,2 1-2-15,0-2-4 16,3 1 5 0,13 0-1-16,3-2 3 0,-2-3 2 15,5-3-1-15,2-5 1 16,-2 0-1-16,-1-4 0 16,0-12-14-16,-5 2 12 15,-9-2 0-15,-5 0 2 16,-2 3 7-16,-3-3-5 15,-13 2-2-15,-2 3 5 16,-3 1 5-16,2 4-3 16,-1 6 4-16,1 0-11 15,0 0 0-15,2 11-3 0,5 1 2 16,5-1 0-16,4 5 0 16,3-2-8-16,0-1 7 15,3-4-1-15,17 4-2 16,6-6 2-16,3-3 3 15,3-4 3-15,1 0-3 16,-4-1-6-16,0-12-4 16,-11 0-5-16,-3 4 10 15,-12-2 5-15,-3-1 6 16,0-2 1-16,-13-2 8 16,-10 2-11-16,-7 0 1 15,-1 3-1-15,-2 1 0 16,3 5 3-16,5 3-7 0,1 2 1 15,9 0 3 1,2 0-3-16,2 0-2 0,5 0 1 16,0 0-2-16,5 5-2 15,-2 3 2-15,3 2-3 16,0 2-1-16,0 2 2 16,0 5-1-16,11-1 3 15,8 1 2-15,0-3 1 16,2-3-1-16,0-3 0 15,0-3 0-15,1-3 2 16,-1-4-2-16,3 0-3 16,3-4 2-16,-2-10-3 0,2-5-8 15,-6 0-6 1,-3-1-19-16,-6 3 24 0,-9-3 4 16,-3 5 7-16,0 1-3 15,-12-3 5-15,-9 7 10 16,0 0 2-16,-3 4-4 15,-1 5 14-15,4 1-21 16,3 0-1-16,0 0-2 16,6 3 2-16,-1 4-1 15,1 3 0-15,-2 0-2 16,4 1 3-16,4 0-1 16,0 0 0-16,3 6-5 15,3 2 2-15,0 1 2 16,0 1 2-16,0 1 7 0,6-2-2 15,3 0 1 1,7-5-3-16,1-5 0 16,3-5-3-16,6-5 4 0,-4 0 2 15,1-6-6-15,-3-11-4 16,0-3-2-16,-11 0-12 16,-6 0 18-16,-3 0-1 15,0-2 0-15,-21-1-1 16,-3 5 2-16,-5 1 2 15,0 2 18-15,-1 8-6 16,4 1 12-16,6 2-22 16,5 4-4-16,-2 0 0 15,10 0 0-15,-2 6-4 0,2 4 1 16,4 5-3 0,0 3 5-16,3 2-3 0,0 3 2 15,3-2 2-15,13-3-1 16,-3-1 1-16,7-4-1 15,0-4-4-15,2-5 0 16,0-4-14-16,-1 0 4 16,-3-5 2-16,-4-9 7 15,-4 0-7-15,-7 1 13 16,-3-2 1-16,-3 2 1 16,-18-1 3-16,-3 4 9 15,-6 4 3-15,1 3-10 16,3 3-2-16,3 0 2 0,7 0-7 15,6 0-1-15,4 5 1 16,1 3-3 0,3-2 0-16,2 4-1 0,0 3-1 15,0 1-2-15,16-2 1 16,3 2 5-16,2-2 0 16,3-4 1-16,6-5 1 15,-4-3-1-15,3 0-11 16,-6-4 6-16,-3-9-3 15,-8 0-7-15,-9 1 13 16,-3-2 2-16,0 0 2 16,-12-2-2-16,-12 3 0 15,-1 3 21-15,-5 3-9 16,2 5 7-16,4 0-16 0,6 2-3 16,3 0 2-16,6 0-4 15,3 10 0-15,0 2-3 16,6 4 1-16,0 3-7 15,0-2 7-15,12-2 3 16,6-1-2-16,3-1 0 16,0-5 2-16,7-6-3 15,-1-2-30-15,1-6-7 16,-5-8-32-16,-6-2-1 16,-9 4 12-16,-8-2 49 0,0 0 13 15,-18-2 9 1,-9 3 37-16,-4 2-9 15,-2 3-6-15,0 5-12 0,8 3-2 16,2 0 5-16,10 0-7 16,0 5-15-16,3 4 1 15,6 2-2-15,4 3 1 16,0 2 0-16,0 4 6 16,1-4 6-16,15 4 0 15,0-4-11-15,4-3 1 16,2-8 5-16,5-5-7 15,-2 0 0-15,-1-5-17 16,0-12-5-16,-6-2-7 16,-12 2-1-16,-6 2 28 15,0-2 2-15,-10 4 8 0,-10 3 8 16,-6 1 17-16,1 5-7 16,1 4-6-16,2 0-13 15,3 0 7-15,6 3-14 16,6 7 0-16,4 0-2 15,3 3-5-15,0 3 0 16,0 0 0-16,13-2 5 16,7 2 2-16,-2-6-1 15,6-6 1-15,-2-4 0 16,2 0-8-16,-3-6-3 16,0-9-12-16,-9-4-9 15,-8 0 14-15,-4 2 18 0,0-3 7 16,-16 7 17-16,-5 3-23 15,0 3 25-15,-3 7 0 16,5 0-13-16,0 0-8 16,5 13-3-16,5 1-2 15,3 5 0-15,3-2 0 16,3-1 0-16,0-2 2 16,9-4-1-16,6-4 1 15,-1-6 3-15,5 0-5 16,0 0-6-16,-1-13-3 15,-3-4-13-15,-9 4-13 16,-3-3 21-16,-3 2 14 16,0 2 0-16,-9 2 2 0,-3 5-2 15,-5 2 21 1,7 3 0-16,-3 0-11 0,1 3-10 16,2 8 2-16,4-1-2 15,4 0 5-15,2 0 1 16,0-3-3-16,0-1 5 15,0-2-8-15,0-1 2 16,2-3-4-16,3 2-5 16,-1-2-41-16,0 0-77 15,-4 0-158-15</inkml:trace>
  <inkml:trace contextRef="#ctx0" brushRef="#br1" timeOffset="47554.44">8344 10175 646 0,'0'0'7'15,"0"0"-5"-15,0 0 0 16,0 0 1-16,0 0 0 16,0 0-1-16,0 0-2 15,-28-14-9-15,50 18-3 16,5 9 12-16,4 4 9 15,-1 3 2-15,0-3 2 16,1 0-4-16,-5-8-7 0,1-6 1 16,4-3-3-16,-1-10 3 15,10-29 2-15,2-18 6 16,0-16-4-16,4-12-7 16,-4-1-24-16,-8 1-118 15,-13 8-53-15,-21 18-161 16</inkml:trace>
  <inkml:trace contextRef="#ctx0" brushRef="#br1" timeOffset="47800.23">8523 9990 191 0,'0'0'278'15,"0"0"-278"-15,0 0-7 16,0 0 7-16,0 0 1 16,0 0 21-16,-19 115 5 15,32-117-18-15,10-34 2 16,11-24 36-16,15-30-3 16,20-24-29-16,10-20-15 15,7-7-35-15,-17 1-204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7.095"/>
    </inkml:context>
    <inkml:brush xml:id="br0">
      <inkml:brushProperty name="width" value="0.05" units="cm"/>
      <inkml:brushProperty name="height" value="0.05" units="cm"/>
    </inkml:brush>
  </inkml:definitions>
  <inkml:trace contextRef="#ctx0" brushRef="#br0">42 0 11893,'0'0'-93,"0"0"413,0 0 379,-9 78-123,-20 249-317,27-300-238,1 0 0,1 0-1,1 0 1,2 0 0,11 51-1,-4-32-16,15 130-3125,-23-210 3058,1 0 0,2 0-1,1 0 1,2 1 0,15-42 0,-20 67 70,0 0 0,0 1 0,1 0 0,0-1 0,0 1 0,1 1 0,0-1 0,0 1 0,0 0 0,1 0 0,0 0 0,0 1 0,1 0 0,-1 0-1,15-7 1,-10 7 77,0 1 0,0 1 0,0-1 0,1 2 0,0 0 0,-1 0 0,1 1 0,0 1 0,-1 0 0,17 1 0,-22 0-28,-1 1 0,0-1 0,1 1 0,-1-1 0,0 1 0,0 1 0,0-1 0,0 1 0,-1 0 0,1 0 0,-1 0 0,1 1-1,-1-1 1,0 1 0,-1 0 0,1 0 0,-1 1 0,1-1 0,-1 1 0,-1 0 0,5 7 0,1 5 68,-1 1 1,-1-1-1,0 1 0,-1 1 1,3 18-1,-5-17-75,0 0 0,-1 0 0,-1 0 0,-1 0 0,-1 0-1,0 0 1,-9 38 0,8-50-56,-1 0-1,0 0 0,0 0 0,-1 0 1,0 0-1,0-1 0,-1 0 1,0 0-1,0 0 0,0-1 1,-1 1-1,0-1 0,-1-1 0,1 1 1,-1-1-1,0 0 0,-1-1 1,1 1-1,-1-1 0,-15 5 1,9-4-21,0-2 1,-1 0 0,1 0 0,0-1 0,-1-1 0,0 0 0,1-1 0,-26-4 0,34 3-96,0 0 0,0 0 0,0-1 0,0 0 0,1 0-1,-1-1 1,1 1 0,0-1 0,0 0 0,-8-6 0,11 6-116,-1 1-1,1-1 1,-1 0 0,1 0 0,0 0-1,0 0 1,0 0 0,1 0-1,-1-1 1,1 1 0,-1 0-1,1-1 1,0 0 0,1 1 0,-1-1-1,1 1 1,-1-1 0,1-5-1,3-45-5474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7.522"/>
    </inkml:context>
    <inkml:brush xml:id="br0">
      <inkml:brushProperty name="width" value="0.05" units="cm"/>
      <inkml:brushProperty name="height" value="0.05" units="cm"/>
    </inkml:brush>
  </inkml:definitions>
  <inkml:trace contextRef="#ctx0" brushRef="#br0">1 7 880,'0'0'1425,"0"0"-352,0 0 735,0 0-287,0 0-320,0 0 159,9-6-351,-6 6-865,-1 0-144,1 0-48,-1 0-384,8 0-1601,-3 0-368,8 0-641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7.852"/>
    </inkml:context>
    <inkml:brush xml:id="br0">
      <inkml:brushProperty name="width" value="0.05" units="cm"/>
      <inkml:brushProperty name="height" value="0.05" units="cm"/>
    </inkml:brush>
  </inkml:definitions>
  <inkml:trace contextRef="#ctx0" brushRef="#br0">1 1 6003,'0'0'3041,"0"0"-1864,0 0-257,17 12 70,10 7-682,0-2 1,1-1-1,0-1 1,36 13-1,10-4-116,68 26-130,-124-42-90,-1 0-1,0 1 1,-1 0-1,0 2 0,22 17 1,-35-25 8,0-1 0,0 1 0,-1 0 0,1 0 0,-1 0 0,0 0 1,0 1-1,0-1 0,0 0 0,-1 1 0,1-1 0,-1 1 0,0 0 0,0 0 1,0-1-1,-1 1 0,1 0 0,-1 0 0,0 0 0,0-1 0,0 1 1,-1 0-1,1 0 0,-1 0 0,0-1 0,0 1 0,0 0 0,-1-1 0,1 1 1,-1-1-1,0 1 0,0-1 0,-4 5 0,-6 9 14,-1 0 0,-2-1 0,1 0-1,-28 22 1,32-30 30,-111 90 114,-26 24-44,123-101-98,2 1 0,1 2 0,-34 47 0,53-67-116,-1-1 0,1 1 0,0 0 0,1 0 1,-1 0-1,1 0 0,-1 0 0,1 0 0,0 0 0,0 0 1,0 6-1,1-9 56,0-1 0,0 0 0,0 0 1,0 1-1,0-1 0,0 0 0,0 1 1,0-1-1,0 0 0,0 0 0,0 1 1,0-1-1,0 0 0,0 0 0,0 1 1,0-1-1,1 0 0,-1 0 0,0 1 1,0-1-1,0 0 0,0 0 0,0 1 0,1-1 1,-1 0-1,0 0 0,0 0 0,0 1 1,1-1-1,-1 0 0,0 0 0,0 0 1,0 0-1,1 0 0,-1 0 0,0 1 1,0-1-1,1 0 0,-1 0 0,25 1-4370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8.211"/>
    </inkml:context>
    <inkml:brush xml:id="br0">
      <inkml:brushProperty name="width" value="0.05" units="cm"/>
      <inkml:brushProperty name="height" value="0.05" units="cm"/>
    </inkml:brush>
  </inkml:definitions>
  <inkml:trace contextRef="#ctx0" brushRef="#br0">216 0 9316,'0'0'2257,"0"0"-2257,0 0 0,0 0 865,0 0 575,0 0-655,-171 345-257,158-248-352,4-11-144,-1-11-32,2-9-336,4-11-977,4-22-2000,0-18-4259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8:58.583"/>
    </inkml:context>
    <inkml:brush xml:id="br0">
      <inkml:brushProperty name="width" value="0.05" units="cm"/>
      <inkml:brushProperty name="height" value="0.05" units="cm"/>
    </inkml:brush>
  </inkml:definitions>
  <inkml:trace contextRef="#ctx0" brushRef="#br0">685 1 12390,'0'0'266,"0"0"-36,0 0 242,0 0 393,0 0 204,-23 52-396,23-52-673,-89 222 213,83-206-199,1 1 0,0-1 0,2 1-1,0 0 1,-1 19 0,4-26-13,1-1 0,0 1 0,0-1 1,1 1-1,1-1 0,3 10 0,-3-11-81,0-1 0,1 1 0,0-1 1,1 0-1,-1 0 0,1-1 0,1 1 0,-1-1 1,1 0-1,0 0 0,0-1 0,1 0 0,0 0 1,0-1-1,0 0 0,0 0 0,1 0 0,13 4 1,-9-4-325,1 0 1,0-1 0,0 0 0,0-1-1,0 0 1,0-1 0,0-1 0,0 0-1,0-1 1,26-5 0,-33 5 313,-1-1 0,1 0 1,-1 0-1,0-1 0,0 0 0,0 1 1,0-2-1,0 1 0,-1-1 1,1 1-1,-1-1 0,0 0 0,0-1 1,5-7-1,-3 4 109,-1-1 0,0 0 1,-1-1-1,0 1 0,0-1 0,-1 0 1,0 0-1,1-10 0,-1 9 82,-2 0-1,0 0 1,0 0 0,-1 0-1,0 0 1,-1 0 0,0 0-1,0 0 1,-2 1 0,1-1 0,-1 0-1,-1 1 1,0 0 0,0-1-1,-1 2 1,-9-15 0,3 13-32,0 0 1,-1 1 0,0 0 0,-1 1 0,0 0 0,0 1 0,-1 0-1,0 1 1,0 1 0,-1 0 0,0 1 0,0 1 0,0 0 0,-20-2-1,-31-3-189,0 3-1,-71 3 0,93 3-15,-157 4-2086,8 20-2383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02.653"/>
    </inkml:context>
    <inkml:brush xml:id="br0">
      <inkml:brushProperty name="width" value="0.05" units="cm"/>
      <inkml:brushProperty name="height" value="0.05" units="cm"/>
    </inkml:brush>
  </inkml:definitions>
  <inkml:trace contextRef="#ctx0" brushRef="#br0">153 9 1873,'13'-4'9502,"34"1"-7916,58 1-2307,225 14 726,-274-9-71,-342 6-879,-131-4 1444,629 8-98,294-4-1031,-1148-9 1316,888 14-302,-245-13-384,472-2 245,-466 1-235,28-2-17,-34 2 14,1 0 0,-1 0 1,0 0-1,0 0 1,1-1-1,-1 1 0,0 0 1,0-1-1,0 1 1,0-1-1,0 1 0,0-1 1,0 1-1,0-1 1,0 0-1,0 0 1,0 1-1,0-1 0,0 0 1,0 0-1,0-1 1,-1 1-2,-1 0 1,0 0 0,1 1-1,-1-1 1,0 0 0,0 0 0,1 1-1,-1-1 1,0 1 0,0-1-1,0 1 1,0-1 0,0 1 0,0-1-1,0 1 1,0 0 0,0 0-1,0-1 1,0 1 0,0 0 0,0 0-1,0 0 1,-2 0 0,2 0 0,-57-5 19,-1 1 1,-65 6 0,24 0-35,-3-3 4,12-1 14,-104 12 0,184-10-9,10 0-1,-1 0-1,1 0 1,-1 0-1,1 0 1,-1 0-1,1 1 1,-1-1-1,1 0 1,-1 1-1,1-1 0,-1 1 1,1-1-1,0 1 1,-1 0-1,1-1 1,0 1-1,-3 2 1,6-2-20,0 0 0,-1 0 0,1 0 0,0 0 0,-1 0 0,1 0 0,0 0 0,0-1 0,0 1 0,0-1 0,0 1 0,0-1 0,0 0 0,0 1 0,3-2 0,92 8 177,102-7 0,-82-2-133,-116 2-23,138 1-152,192-25 0,-308 17 151,-48 3 0,-515 4 3,522 0-2,12-1-4,0 1 1,0-1-1,1 2 1,-1-1-1,0 0 1,0 1-1,0 0 0,0 1 1,1-1-1,-1 1 1,1 0-1,-8 4 1,14-5-16,0 0 0,0 0 0,1 0 0,-1 0 0,0 0 0,1 0 0,-1 0 0,1 0 0,-1-1 0,1 1 0,-1-1 0,1 1 0,-1-1 1,1 0-1,0 1 0,-1-1 0,3 0 0,74 9 99,1-3 0,124-6 0,-83-2-87,85 2-125,-559-9 172,128 9-44,244 8-331,35 0 384,0-2 0,1-3 1,58-3-1,-33-1-48,186 3 236,-766 12 135,488-12-441,25 0-102,26 0-13,478-2-460,-513 0 683,-42 3 90,1-1 0,-43-5 0,0 1-88,14 1-13,7 0-20,-111 11 1,160-6-72,17-1-128,21 1-132,312-2 17,-183-3-761,-124 1 671,-20 1 315,0 0 1,-1-1-1,1-1 0,0 0 1,-1-1-1,21-5 0,-32 7 91,0 0-1,0-1 0,0 1 0,0 0 0,0-1 1,0 1-1,0 0 0,-1 0 0,1-1 0,0 1 1,0 0-1,0-1 0,0 1 0,-1 0 0,1 0 0,0 0 1,0-1-1,-1 1 0,1 0 0,0 0 0,0 0 1,-1-1-1,1 1 0,0 0 0,0 0 0,-1 0 1,1 0-1,0 0 0,-1 0 0,1-1 0,0 1 0,-1 0 1,1 0-1,0 0 0,-1 0 0,1 0 0,0 0 1,-1 0-1,1 1 0,0-1 0,0 0 0,-1 0 0,1 0 1,-26-3 1,1 1 1,-1 1-1,0 1 1,1 2 0,-1 0-1,-27 7 1,51-8-234,0-1 0,-1 1-1,1 0 1,0 0 0,0 0 0,0 0 0,0 0 0,0 1 0,0-1 0,0 1 0,1-1 0,-1 1-1,0 0 1,1-1 0,-3 4 0,3 6-2892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12.756"/>
    </inkml:context>
    <inkml:brush xml:id="br0">
      <inkml:brushProperty name="width" value="0.05" units="cm"/>
      <inkml:brushProperty name="height" value="0.05" units="cm"/>
    </inkml:brush>
  </inkml:definitions>
  <inkml:trace contextRef="#ctx0" brushRef="#br0">55 96 1921,'0'0'110,"-1"0"-1,1 0 1,0 0 0,0 0-1,0 0 1,0 0 0,0 0-1,-1 0 1,1 0 0,0 0-1,0-1 1,0 1 0,0 0-1,0 0 1,0 0 0,0 0 0,-1 0-1,1 0 1,0 0 0,0-1-1,0 1 1,0 0 0,0 0-1,0 0 1,0 0 0,0 0-1,0-1 1,0 1 0,0 0-1,0 0 1,0 0 0,0 0-1,0 0 1,0-1 0,0 1 0,0 0-1,0 0 1,0 0 0,0 0-1,0 0 1,0-1 0,0 1-1,0 0 1,0 0 0,0 0-1,0 0 1,0 0 0,0 0-1,1-1 1,-1 1 0,0 0-1,0 0 1,0 0 0,0 0 0,0 0-1,0 0 1,0 0 0,1 0-1,-1 0 1,0 0 0,0-1-1,65-2 559,0-3 0,103-25 0,-98 17-492,-55 12-175,-12 3 0,0-1 0,0 0 0,-1-1 0,1 1 0,0 0 0,-1-1 1,1 0-1,0 1 0,-1-1 0,1 0 0,-1 0 0,1 0 0,-1-1 0,0 1 1,4-3-1,-35 1-212,-255 3-277,752-7 1083,-453 4-517,-32 0-79,-67 1-134,32 0-29,1 2-1,0 3 1,-52 8 0,79-5 163,11-3-10,-1 0 0,1-1 0,-18 0-1,128-3 379,175-23 0,-462 34-682,-183 40-58,369-50 370,4 0-5,486-14 755,-462 11-684,-44 3-11,-63-2-13,38-1-41,1 3-1,-1 2 1,-57 9-1,99-11-69,9-1 64,-1 0 0,1 0 0,-1 1 1,1-1-1,-1 1 0,1 0 0,-1 1 0,8 1 0,11-1 66,286-16 339,-343 12-184,-65 4 0,33 1-215,-165 14 45,194-12-8,154-7 130,-80 4-92,0-2 0,0-1-1,56-11 1,-77 9-47,-8 3-3,0-1 1,0-1 0,0 0-1,16-7 1,-23 7 11,-32 3 61,-247 2-283,276-2 104,1 0 19,27 4 6,129-1 309,-92-3 690,-65-1-2128,-5-5-2116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26.141"/>
    </inkml:context>
    <inkml:brush xml:id="br0">
      <inkml:brushProperty name="width" value="0.05" units="cm"/>
      <inkml:brushProperty name="height" value="0.05" units="cm"/>
    </inkml:brush>
  </inkml:definitions>
  <inkml:trace contextRef="#ctx0" brushRef="#br0">899 105 8148,'0'0'947,"0"0"59,0 0-323,0 0-315,0 0-395,-1 6-130,-1 24 199,0-1 0,2 1 0,1 0 0,8 50 0,36 125 404,-2-16-110,-27-45-36,-6-1-1,-10 154 1,-1-137-161,-1-19 19,4 159-19,2-233-115,3 0 1,21 91 0,18 22 49,-7-33 5,39 288 0,-35-124-36,-37-255 2,-6-55-26,0 0 2,0-1 0,0 0 1,0 1-1,-1-1 1,1 1-1,0-1 0,0 0 1,0 1-1,0-1 0,0 0 1,0 1-1,0-1 1,0 1-1,0-1 0,0 0 1,0 1-1,0-1 1,0 0-1,0 1 0,0-1 1,1 0-1,-1 1 0,0-1 1,0 0-1,0 1 1,1-1-1,-1 0 0,0 1 1,0-1-1,0 0 1,1 1-1,-1-1 0,0 0 1,1 0-1,-1 0 1,0 1-1,1-1 0,-1 0 1,1 0-1,12 15-169,-7-12 115,0 1-1,1-1 1,-1 0 0,1 0 0,-1-1 0,1 0 0,0 0 0,0-1 0,14 2 0,70-3-118,-48-1 147,181-10 12,310-55 1,-353 40-10,379-60 91,614-73-919,-234 38-1274,-669 81 1853,96 7 390,-294 32-91,0 4 1,142 23-1,-155-14-48,132 30 1,-166-35-5,-1 2 1,0 0 0,-1 2 0,0 0 0,29 20-1,-44-24 23,1 0 0,-1 1 0,-1 0 0,0 1 0,0 0 0,0 0 0,-1 0 0,7 15 0,2 5 101,17 50 0,-24-55-95,0-2 1,2 1 0,0-1 0,23 33-1,-27-48-28,-1 0-1,1 0 0,0 0 0,1-1 0,0-1 0,0 1 0,0-1 1,0-1-1,1 1 0,0-1 0,0-1 0,0 0 0,0 0 1,1-1-1,14 3 0,13-2-72,0-1 0,65-4 0,-81 1 47,52-8 12,0-3 1,-1-3 0,115-40-1,-66 19 8,872-231-69,-920 252 22,0 4 0,0 3 1,131 2-1,-192 7 40,1 1 0,-1 0 1,0 0-1,1 2 0,-1 0 0,-1 0 0,1 1 0,-1 0 1,0 1-1,0 0 0,14 11 0,-7-6-12,1 0 0,39 16 0,153 40 22,46 16-11,-216-69-3,1-2-1,0-2 1,1-2 0,66 5-1,177-7-240,-185-7 25,89 1-127,830-27 78,-628 10 124,-212 13 3,275-41-1,-330 27-129,148-4 1,127 18-769,-36 1 517,-194-11 535,293-63 1,11-2 394,-82 48-209,32-4-265,380 0 94,-707 34-8,647-14 156,-590 16-135,335-7-156,-348-2 84,203-39 0,-228 28 145,224-8 0,122 32 140,-131 1-539,-202-4 135,-7 0 153,227-25 0,-122-13 672,321-9 0,-386 45-601,150-5-931,-228 0 1059,141-27 0,-178 24 302,31-7 176,-72 13-621,0 1-1,-1-1 1,1-1-1,-1 1 1,1-1-1,-1 0 1,0 0-1,0-1 1,0 1-1,5-6 1,-7 3 37,0 1 1,-1-1-1,1 0 1,-1 1-1,-1-1 0,1 0 1,-1 0-1,0 0 1,0 0-1,-1-1 1,0 1-1,0 0 1,0 0-1,-2-11 0,0-10 50,0-17-173,-3 0 0,-15-65 0,1 10-318,-13-194-105,-10-57 420,31 293 53,-2 1-1,-3 1 0,-2 1 0,-30-62 0,6 35 42,-3 2 0,-4 2 0,-4 2 0,-2 3 0,-4 2 0,-130-119 0,166 170-45,0 1-1,-2 1 0,0 2 1,-1 0-1,-1 2 0,0 1 1,0 1-1,-1 1 0,-1 1 1,0 2-1,-32-4 0,-38-1-310,-192 3-1,239 9 157,-25 0-8,-36-2 65,-221 27 0,-1548 251-2138,840-100 3330,910-144-979,-682 152-15,600-147-338,-401 17 1,349-52 281,-503 30-89,32 18-449,398-48 450,-308-3 114,4-36-25,467 11 37,-201-57 0,-132-21 191,-255 72-237,94 9-628,32-76 365,-3 0 387,-33 64 36,-3 34-557,313 3 146,-769 36 38,460 38 239,-281 20-316,480-64 37,-266 12 116,451-48-194,232-1 197,1-4 0,0-1-1,-59-20 1,44 7 183,0-4-1,2-2 1,-82-49-1,108 53 23,2-3 1,1-2-1,1-1 0,2-2 0,-66-74 0,40 29-101,15 16 609,-3 3 1,-87-80 0,118 122-545,-1 1-1,0 1 1,-1 1 0,0 1-1,-1 1 1,-1 1-1,1 1 1,-2 1 0,1 1-1,-1 2 1,-46-7-1,-5 6-651,-1 4 0,-150 13 0,-54 32-3226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8.853"/>
    </inkml:context>
    <inkml:brush xml:id="br0">
      <inkml:brushProperty name="width" value="0.05" units="cm"/>
      <inkml:brushProperty name="height" value="0.05" units="cm"/>
    </inkml:brush>
  </inkml:definitions>
  <inkml:trace contextRef="#ctx0" brushRef="#br0">0 1 12278,'0'0'747,"0"0"317,0 0-229,0 0-600,0 0 2,10 47 497,-4-21-623,80 309 685,80 323-1676,-167-735 327,-24-126-478,-3-25 499,27 189 420,-3-15-167,4 0 0,7-76-1,-6 122 323,1 0-1,0 0 0,0 0 0,1 0 1,0 0-1,0 0 0,1 1 0,-1-1 1,2 1-1,-1 0 0,7-7 0,-9 13-19,-1 0-1,1 0 1,-1 0 0,1 0-1,0 0 1,-1 0 0,1 1-1,0-1 1,0 1-1,-1-1 1,1 1 0,0 0-1,0 0 1,0-1-1,-1 1 1,1 1 0,0-1-1,0 0 1,0 0-1,-1 1 1,1-1 0,0 1-1,0-1 1,-1 1 0,1 0-1,0 0 1,-1-1-1,2 2 1,42 30 34,-44-31-44,21 19 53,-1 1 1,-2 1-1,0 0 1,-1 2-1,-1 0 0,-1 1 1,-2 0-1,15 34 1,5 27 24,29 114 0,-39-117-25,-20-70-102,0 1 0,1-1 0,1 0 0,0 0 0,0-1 0,2 1 0,12 16 0,-18-26 11,1-1 1,0 1-1,-1-1 0,1 1 1,0-1-1,0 0 0,1 0 0,-1 0 1,0-1-1,1 1 0,-1-1 1,1 1-1,-1-1 0,1-1 0,-1 1 1,1 0-1,0-1 0,-1 0 1,1 1-1,0-1 0,0-1 0,-1 1 1,1-1-1,0 1 0,-1-1 1,1 0-1,-1 0 0,1-1 0,-1 1 1,1-1-1,-1 0 0,0 0 1,0 0-1,5-4 0,6-4-55,-1-1 0,1-1 0,-2 0-1,0-1 1,0 0 0,-1-1 0,-1 0 0,10-19 0,-5 6-84,-1 0 0,-1-1 0,18-58 0,-24 56 96,-1 0-1,-1 0 1,1-41-1,-5 58 44,-1 0-1,0 0 1,-1 0-1,-1 0 1,0 0-1,0 1 1,-1-1-1,-1 0 1,0 1-1,-7-14 1,6 20 37,1 0 0,-1-1 0,0 2 1,0-1-1,0 0 0,-10-6 0,13 10 38,0 0-1,-1 0 0,1 1 0,0-1 0,-1 1 0,1 0 0,-1-1 1,1 1-1,-1 0 0,0 1 0,1-1 0,-1 0 0,0 1 0,0 0 1,0-1-1,1 1 0,-1 0 0,0 1 0,0-1 0,-4 1 0,5 0-21,0 0-1,1 0 1,-1 1-1,1-1 0,-1 0 1,1 0-1,0 1 0,-1-1 1,1 1-1,0-1 1,0 1-1,0 0 0,0-1 1,0 1-1,1 0 1,-1 0-1,0 0 0,1-1 1,-1 1-1,1 0 0,0 4 1,-2 47 215,2-41-104,0 0-56,-1 4 26,0 0 1,2 0-1,0 0 1,0-1 0,2 1-1,0 0 1,0-1 0,2 1-1,0-1 1,11 23-1,-5-18-116,2 0 0,0-1-1,1 0 1,26 26 0,-32-37-326,1-1 0,0 1 0,0-1 0,1-1-1,0 0 1,0 0 0,1-1 0,0 0 0,-1-1 0,23 6 0,38-2-4720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9.303"/>
    </inkml:context>
    <inkml:brush xml:id="br0">
      <inkml:brushProperty name="width" value="0.05" units="cm"/>
      <inkml:brushProperty name="height" value="0.05" units="cm"/>
    </inkml:brush>
  </inkml:definitions>
  <inkml:trace contextRef="#ctx0" brushRef="#br0">8 124 12790,'0'0'520,"0"0"-112,0 0 465,0 0 303,0 0-338,0 0-283,-4 59-368,0 181-179,4-235-17,0 0-1,1 0 1,0 0 0,-1 0 0,2 0 0,-1-1 0,0 1 0,1 0 0,0-1 0,0 1 0,0-1 0,1 0 0,-1 1-1,1-1 1,0 0 0,0-1 0,5 5 0,-5-6-48,1 1 0,0-1 0,1 0-1,-1 0 1,0-1 0,1 1 0,-1-1 0,0 0 0,1 0-1,8 0 1,-1 1-170,1 0-237,0-1 0,0 0 0,0-1-1,0 0 1,0-1 0,0 0-1,0-1 1,15-4 0,-23 5 215,0-1 1,0 0 0,0 0 0,-1 0-1,1 0 1,-1-1 0,1 0-1,-1 0 1,0 0 0,0 0-1,0 0 1,-1-1 0,1 0 0,-1 0-1,0 0 1,0 0 0,0 0-1,-1-1 1,1 1 0,-1-1-1,0 0 1,0 0 0,1-7 0,-1 1 295,0-1 1,-1 0 0,-1-1 0,0 1 0,0 0 0,-3-15 0,3 24 156,0 0 1,-1 0-1,1 0 1,-1 0-1,0 0 1,0 0 0,0 0-1,0 0 1,0 0-1,0 0 1,-1 1-1,1-1 1,-1 0 0,0 1-1,0 0 1,0-1-1,0 1 1,0 0-1,-1 0 1,1 0 0,-1 0-1,1 1 1,-1-1-1,0 0 1,1 1 0,-1 0-1,0 0 1,0 0-1,-4-1 1,6 2-159,0 0 0,0 0 0,0 0 0,0 1 1,1-1-1,-1 0 0,0 0 0,0 1 0,0-1 0,0 0 0,0 1 1,1-1-1,-1 1 0,0-1 0,0 1 0,1-1 0,-1 1 0,0 0 1,1-1-1,-1 1 0,0 0 0,1-1 0,-1 1 0,1 0 1,-1 0-1,1 0 0,0 0 0,-1-1 0,1 1 0,0 0 0,-1 2 1,-3 31 104,4-30-82,-1 6-15,0 0-1,1 1 1,1-1 0,0 0 0,0 0 0,1 0 0,0 0 0,0 0 0,9 19 0,-8-24-58,0 0-1,1 0 1,-1 0 0,1 0-1,1 0 1,-1-1-1,0 0 1,1 0 0,0 0-1,0-1 1,0 0-1,0 1 1,1-2 0,-1 1-1,1-1 1,0 0 0,0 0-1,9 2 1,-7-2-63,1 0 0,-1-1 0,0 0 0,0 0 1,1 0-1,-1-1 0,0-1 0,1 0 0,-1 0 0,0 0 1,1-1-1,-1 0 0,0-1 0,-1 1 0,1-2 1,0 1-1,-1-1 0,12-8 0,-12 6 67,0 0 1,0-1-1,-1 0 0,0 0 1,-1 0-1,1-1 0,-1 0 0,-1 0 1,0 0-1,0-1 0,0 1 1,-1-1-1,0 0 0,-1 0 1,0 0-1,1-17 0,-1 8 220,0-1 0,-2 1 0,0-1 0,-1 1 0,-1-1 0,-1 1 0,-8-29 0,6 34-137,0 0 0,0 0 1,-1 1-1,0 0 0,-1 1 0,-1-1 1,0 1-1,0 1 0,-1-1 0,-1 2 1,-10-10-1,2 7-90,11 15-2127,7-1 1837,0 0 1,1-1-1,-1 1 1,1 0-1,0 0 1,-1-1-1,1 1 1,0 0-1,0-1 0,0 1 1,0-1-1,0 0 1,1 1-1,-1-1 1,0 0-1,3 2 1,31 22-4277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27:49.203"/>
    </inkml:context>
    <inkml:brush xml:id="br0">
      <inkml:brushProperty name="width" value="0.05292" units="cm"/>
      <inkml:brushProperty name="height" value="0.05292" units="cm"/>
      <inkml:brushProperty name="color" value="#002060"/>
    </inkml:brush>
  </inkml:definitions>
  <inkml:trace contextRef="#ctx0" brushRef="#br0">5315 4755 9 0,'-1'0'11'0,"1"0"31"16,0 0 49-16,0 0-12 15,0 0-12-15,0 0-20 16,0 0-3-16,0 0 2 16,0 0 6-16,0 0-9 15,0 0-16-15,0 0-9 16,0 0 8-16,0 0 8 0,0 0 1 16,0 0 9-16,0 0 2 15,0 0-4-15,0-4-7 16,0-10-4-16,0-5-12 15,0-4-10-15,0-3-6 16,0 3 4-16,-3-9 0 16,-6-2 4-16,-3-1 3 15,-1 1-12-15,2 5 7 16,-1 4-3-16,2 6 7 16,4 5 1-16,0 2 3 15,3 4-1-15,0 3-4 16,0 3-4-16,3 0-4 0,0 2-3 15,0 0-1 1,0 0-7-16,0 0-9 0,0 2-1 16,0 15 1-16,9 10 13 15,6 10 3-15,9 9 3 16,1 7-3-16,5 7 0 16,4 8 5-16,2 6-5 15,0 4 0-15,1 2 2 16,-4-5-2-16,-5-10 0 15,-5-8 0-15,-7-3-1 16,-2-4 1-16,-11-8 2 16,-3-4-1-16,0-6 2 15,-8-3 3-15,-7-6 9 16,-6-4 4-16,-7-1 5 16,-5-4-6-16,-1-2-8 0,1-5-6 15,6-5 4-15,11-2 2 16,7 0-1-16,6 0-1 15,0 0 1-15,3 0 1 16,0 0-3-16,0 0 1 16,0 0 1-16,0 0-3 15,0 0-4-15,0 0-2 16,0 0-3-16,0 0 2 16,0 0-2-16,0 0-3 15,0 0-3-15,19-8 9 16,7-5 0-16,8-1 1 15,0-2 1-15,2 2-2 16,-5 0 1-16,-7 4-1 16,-6 0 2-16,0 3-2 0,-12 4 0 15,0 1-1-15,-3-1 1 16,-3 2 0-16,0 1-2 16,3 0-1-16,-3 0-2 15,0 0 0-15,0 0 3 16,0 0-3-16,0 0 2 15,0 0-5-15,0 4 7 16,-12 11 1-16,-12 6 0 16,-4 5 0-16,-2 1 2 15,2-4-1-15,8-6 1 16,4-6-2-16,8-5-2 16,5-4 2-16,3-2 1 15,0 0 1-15,0 0-1 0,0 0-1 16,0 0-5-1,0 0 4-15,3-6-4 0,14-7 5 16,8-7 1-16,8-7-1 16,4-3 1-16,-1 1 0 15,0 6-1-15,-5-2 0 16,-7 5-2-16,-6 8-3 16,-5 3 2-16,-8 8-1 15,-4 1 2-15,-1 0 2 16,0 0-9-16,-1 5 6 15,-20 14 3-15,-12 7-4 16,-3 6-1-16,-4-1 2 0,3-6 3 16,11-7 0-16,4-5 0 15,9-8 0-15,5-1 1 16,5-4 0-16,3 0 2 16,0 0-3-16,0 0-2 15,0 0-4-15,6-11 0 16,12-10 0-16,7-6 2 15,8-2 0-15,3-1 0 16,-3 3 1-16,-5 8 3 16,-10 5 1-16,-9 7-1 15,-6 5 0-15,-3 2 6 16,0 0 2-16,0 0 2 16,0 0-7-16,0 0 5 0,0 0-8 15,0 0 0-15,0 0-28 16,0 0-88-16,0-1-133 15,0-15-327-15</inkml:trace>
  <inkml:trace contextRef="#ctx0" brushRef="#br0" timeOffset="1664.95">10448 3779 339 0,'-3'0'67'0,"0"0"-38"15,3-5 95-15,0-4-12 0,0-6-24 16,0-5-62-16,0-2-24 16,9-2 2-16,8-1-4 15,9 0 0-15,1-1 3 16,4 3-3-16,-1 3 3 15,-1 4-1-15,-4 3 3 16,-6 4-2-16,-5 5-2 16,-4 2-1-16,-7 2 0 15,0 0-4-15,3 0 1 16,1 0-2-16,7 12 3 16,1 8 2-16,-2 4 0 15,1 7 2-15,-8 6 5 16,-3 6-7-16,-3 7 4 0,0 0 5 15,-19 1-2-15,-4-5-4 16,-10-1 5-16,-3-10-4 16,2-7 5-16,4-8-3 15,1-9 9-15,12-5 0 16,2-6 1-16,4 0 5 16,8 0-6-16,2 0-5 15,1-5 4-15,0-2 5 16,0 0-19-16,9-2 0 15,3 2-7-15,4 1 3 16,4 2 0-16,2 4 3 16,5 0 1-16,1 0 1 15,8 6 10-15,6 4 3 16,1-1 9-16,2-1-10 0,1-1 0 16,-1 1-4-16,4-4 3 15,-4 1 2-15,-3-1-3 16,-2-2-5-16,-9 2-3 15,-4-1 0-15,-9 2 0 16,0-1 2-16,-9 0 0 16,-3-2 5-16,-3 0 3 15,0-2 1-15,-3 0-3 16,0 0 14-16,0 0 1 16,0 0-1-16,0 0 3 15,0 0-6-15,0 0-4 16,0 0-6-16,0 0-4 15,0 0-6-15,0 0-2 16,0 0 0-16,0 0-19 0,4 0-59 16,2-7-90-16,-6-11-146 15</inkml:trace>
  <inkml:trace contextRef="#ctx0" brushRef="#br0" timeOffset="9782.33">9929 9283 9 0,'0'0'14'16,"0"0"5"-16,0 0 12 15,0 0 7-15,0 0-10 16,0 0 0-16,0 0-3 16,0 0-10-16,0-1 15 15,0 1 6-15,0 0-13 0,0 0-1 16,0 0-6-16,-3 0 1 16,3-1 9-16,-3-1-8 15,0 2 14-15,3-2 0 16,-4 2-24-16,3 0 1 15,-2-3 14-15,3 1-13 16,-3 2 2-16,3-1 15 16,-3-1-16-16,3 2-4 15,-3-2-1-15,-1 2 3 16,1 0 17-16,0 0-5 16,0-3-1-16,0 2 3 15,-3-2-5-15,3 0 15 16,0 0-27-16,-3 2 20 15,3-1-17-15,0 2-4 0,0-1 7 16,-3 1-9-16,-3 0-3 16,2 0-3-16,-2 0 0 15,1 1 3-15,-1 2 0 16,2 0 1-16,4 0 3 16,3-3-1-16,0 0 0 15,0 0 3-15,0 0-1 16,0 0 0-16,-3 1-1 15,3 2-2-15,-3 5-1 16,-3 2-1-16,0 1 0 16,-3 3 1-16,0-4 2 15,3-4 0-15,3 0 7 0,0-6-5 16,3 0-4-16,0 0-1 16,0 4 0-16,0 0-1 15,0 1 0-15,0 3-1 16,0 0 2-16,0 2 2 15,0 1 0-15,-3 6 0 16,3-4 1-16,-3 3 1 16,3-5 0-16,-4 0 1 15,4-3-4-15,0-2 5 16,0-2-1-16,0-1 0 16,0 0-5-16,0 1 0 15,0-1 2-15,0 1 0 16,0 2-1-16,0 1 1 0,0 2-2 15,0-3 3-15,0 2-2 16,4-1-1-16,-1 0 0 16,3-2 2-16,0 3 1 15,0-3-2-15,0-1 0 16,3 0 1-16,-3 1 0 16,0-4 0-16,0 2-2 15,0 1 2-15,-2-2-2 16,-1-1 2-16,0 2-2 15,0 0 1-15,0-3 1 16,2 0 1-16,1 0 0 16,7 0 3-16,-1 0 3 15,6-6 1-15,0-1-2 0,1 0 0 16,-1 0-7-16,-6 1 3 16,-3 4-3-16,-6 2-1 15,0-2 0-15,-3 1 4 16,0 0-3-16,0-3 8 15,0 4 5-15,0-2 3 16,0-2 8-16,1-5-12 16,3-1-7-16,0-1-4 15,-1-2-1-15,0 3 0 16,-3 3 0-16,0 1 0 16,3 2 2-16,-3-2-2 15,0 5 4-15,0-4-2 16,0 1 4-16,0-5-5 0,0 1-1 15,0-4 3-15,-3 1-4 16,-3-2 0-16,-2 3 1 16,7 3 1-16,-5 0 0 15,3 2 1-15,-3 0-1 16,-3 0 4-16,-1 2-6 16,-1 0 4-16,-1-2-3 15,-1 0-1-15,-2-3 0 16,3 6 1-16,0-5 1 15,3 3-1-15,2-2-1 16,1 3 2-16,-2 2-2 16,2-2 0-16,3 3-1 15,-4 0 1-15,-2 0-2 0,-3 0-2 16,-3 4 3-16,0 5-2 16,2-2 2-16,2-1 1 15,5 1-2-15,3-4 1 16,3-2-3-16,0 6-5 15,-3 3-6-15,3 5-5 16,0 12-39-16,0 6-101 16,0 6-111-16</inkml:trace>
  <inkml:trace contextRef="#ctx0" brushRef="#br0" timeOffset="12434.43">10299 11119 12 0,'0'0'187'0,"0"0"-169"0,0 0-15 16,0 0 24-1,0 0 5-15,0 0-9 0,0 0-6 16,0 0 1-16,0-2 2 16,0 2 6-16,0 0 8 15,0 0 8-15,0 0 0 16,0 0-8-16,0 0 2 15,0 0 1-15,0 0-12 16,0 0-13-16,-3 0-6 16,0 0-1-16,-4 0 1 15,4 0 5-15,-1 0 8 16,1 0-10-16,-4 0 5 16,-2 0 1-16,3 0-5 0,-3 0 1 15,-3 0-2 1,3 0-6-16,-3 0-2 0,-1 6 0 15,2 0 3 1,2 1-1-16,-1 0 2 0,4-4 3 16,0 1 6-16,-1-1-2 15,2 4-4-15,-1-2-1 16,0 2-5-16,0-3 6 16,0 2-6-16,3 3 1 15,-4-2-3-15,4 0 2 16,0 3-2-16,-1 1 0 15,3-2 3-15,-2 4 4 16,0-2-1-16,3 2 5 16,-3 0-5-16,0-4 0 0,3-2 0 15,0 3-4-15,0-3-2 16,0 3 1-16,0 1 0 16,0-2-1-1,0 1 1-15,0 0-1 0,0 0 9 16,0-1 4-16,0 1-2 15,0 0-3-15,3 0 4 16,0 3-7-16,0-3 0 16,1 0-5-16,3-3 0 15,-1 3 0-15,1-1 0 16,2-2 2-16,-3 4 0 16,0-2-2-16,1 1 6 15,1-3-3-15,-2 2-1 0,-3-2-1 16,6-3-1-16,-2 2 0 15,2-2-1-15,-1-1 1 16,1-1 0-16,1-2 2 16,2 3-1-16,-5-3 2 15,4 1-2-15,-5-1 2 16,0 0-2-16,0 0-1 16,1 0 2-16,-4 3-2 15,3-3 0-15,2 0-1 16,1 0 1-16,1 0 2 15,2-4-1-15,-3-4 2 16,6 1 1-16,-3 0-4 16,-2 1 2-16,-1-1-2 15,2 3 2-15,-5-2-2 0,1 0 1 16,-1-1 1-16,0 3-1 16,-3-3 1-16,3-1 0 15,-1-2-2-15,2-2 0 16,-1 3-1-16,0-1 1 15,-3 0 3-15,3 4-3 16,-2 2 1-16,-4-2-1 16,0 2 0-16,0-2 5 15,0-1-2-15,0-3-1 16,0-2-1-16,0 1-1 16,0-5 1-16,0 5-1 15,0 1 1-15,0 0-1 16,-4 1 6-16,-2 2 3 0,3 3 2 15,-3-2 0 1,3 0-6-16,-3-1 2 0,-2 1-2 16,4 2-2-16,-5-2 0 15,3-1 0-15,-4 0 0 16,1-2-1-16,1 2-1 16,2 1-1-16,-4-1 4 15,4 3-3-15,3 2 2 16,-3-1 0-16,0-2 1 15,-3 3-3-15,0-1 1 16,3 1-2-16,0-1 0 16,0 1 2-16,2-2 0 0,-2 1-2 15,-4-1 1 1,3 2-1-16,-3 0-1 0,1 0 0 16,0-1 1-16,0 3 1 15,0 0 6-15,3 0-5 16,-3 0-2-16,-1 0-2 15,7 0 2-15,-4 0-1 16,3 0-8-16,1 0-7 16,-3 13-25-16,-4 6-38 15,1 11-52-15,-8 4-73 16,4 2-130-16</inkml:trace>
  <inkml:trace contextRef="#ctx0" brushRef="#br0" timeOffset="17019.66">14130 8471 24 0,'0'0'82'0,"0"0"-58"16,0 0 50-16,0 0 35 16,0 0-7-16,0 0-11 15,0 0-30-15,0-20-14 16,0 14-10-16,0-4-26 16,0-1-3-16,0-2 4 15,-3 3-1-15,-4-1 14 16,2 2-4-16,2-1-9 0,-2 4-6 15,2 2 5 1,2 4-2-16,-2 0 13 0,0 0-9 16,-3 0-13-16,-1 0-2 15,1 0-1-15,-4 0-2 16,0 7 2-16,3 4-1 16,-5 0 2-16,3 3 0 15,-2 2 2-15,2 1-4 16,5-3 4-16,-2 2-1 15,-1-2 1-15,4-2 0 0,0 1-1 16,3-2-1 0,0-1 1-16,0 3-5 0,0 1 2 15,0-1 2-15,6 3-1 16,7 4-2-16,-3-3 3 16,7 2 2-16,-5-5-3 15,1-4 1-15,4-2 2 16,-5-4-2-16,4 0-2 15,-4-4 3-15,6 0 1 16,-2-4-1-16,4-10 2 16,-4-5-1-16,-1 2 6 15,-4-2 0-15,-4 3 1 16,-7-3-4-16,-3-1 19 16,-18-2-17-16,-12 0 2 15,-4 2-7-15,-9 4-4 0,4 2-11 16,-4 8-2-16,7 6-23 15,0 4-10-15,-1 26-63 16,-4 12-126-16</inkml:trace>
  <inkml:trace contextRef="#ctx0" brushRef="#br0" timeOffset="22021.89">13990 8448 35 0,'0'0'0'16</inkml:trace>
  <inkml:trace contextRef="#ctx0" brushRef="#br0" timeOffset="22581.6">14961 9109 117 0,'0'0'520'0,"0"0"-472"16,0 0-47-16,0 0-1 16,0 0 40-16,0 0 28 15,0 0-26-15,0 0-18 16,0 0-3-16,0 0 3 15,0 0 1-15,0 0 3 16,0 0-8-16,0 0-5 16,0 0-4-16,0 0-2 15,0 0-4-15,0 0-5 16,0 0-7-16,0 0-41 16,0 0-90-16,-23 0-213 0</inkml:trace>
  <inkml:trace contextRef="#ctx0" brushRef="#br0" timeOffset="24442.32">9848 9369 337 0,'0'0'75'0,"0"0"-37"15,0 0-17-15,0 0 6 16,0 0 16-16,0 0 15 15,0 0-1-15,0 0-9 16,0 0-6-16,0 0-9 16,0 0 1-16,0 0 1 15,0 0-5-15,0 0-15 0,0 0-5 16,0 0-6-16,0 0-4 16,0 0 1-16,0 0-1 15,0 0 0-15,0 0-1 16,0 0 0-16,0 0 1 15,0 0 0-15,0 0-1 16,0 0 1-16,0 0 1 16,0 0-1-16,0 0 1 15,0 0-1-15,0 0 2 16,0 0-2-16,0 0 0 0,0 0 1 16,0 0-1-1,0 0-3-15,0 0 3 0,0 0 0 16,0 0 0-16,0 0-4 15,0 0-3-15,0 0 3 16,0 0 1-16,0 0 3 16,0 0 1-16,0 0 1 15,0 0-2-15,0 0 0 16,0 0-2-16,0 0 2 16,0 0-3-16,0 0 3 15,0 0 0-15,0 0 2 16,0 0-2-16,0 0 1 15,0 0-1-15,0 0-1 0,0 0-1 16,0 0 2 0,0 0-1-16,0 0 1 0,0 0 0 15,0 0 2 1,0 0-2-16,0 0 0 0,0 0 0 16,0 0 0-16,0 0 0 15,0 0-1-15,0 0 1 16,0 0 0-16,0 0-2 15,0 0-1-15,0 0-1 16,0 0-1-16,0 0-1 16,0 0-3-16,0 0-10 15,0 0-12-15,0 0-45 16,3 0-100-16,3 0-100 16</inkml:trace>
  <inkml:trace contextRef="#ctx0" brushRef="#br0" timeOffset="73172.23">14195 8246 157 0,'-23'0'0'15,"-1"4"-3"-15,3 0 3 16,1-2 34-16,7 3 25 16,0 1-36-16,-1 0 3 15,4 1-21-15,-2 2 14 0,3 1-3 16,-3 1-12 0,1 4-1-16,1 2-3 0,-3 2 0 15,0 6 0-15,2 0 2 16,2 9-1-16,-6 4 8 15,1 2-6-15,1 1 9 16,0-5 1-16,4 0-1 16,-1-7 6-16,6-2-7 15,4 0-3-15,0-4-6 16,0-1-2-16,4 2 6 16,9-2 0-16,3 1 1 15,-1-5-2-15,6-2 3 0,5-6 6 16,9-7 10-16,4-3-8 15,7 0 3-15,5-19-6 16,4-4-3-16,0-7-10 16,-1 0 2-16,-9 1 0 15,-11-4-2-15,-10-1 0 16,-18-2 13-16,-6-7 0 16,-6 4 9-16,-20-1-6 15,-6 3 4-15,-4 5-7 16,-10 1 2-16,-2 3-11 15,-7 4-4-15,-2 11-5 16,-1 9 5-16,-9 4-3 16,-5 23-8-16,-13 17-63 15,-8 19-87-15,-14 8-88 16</inkml:trace>
  <inkml:trace contextRef="#ctx0" brushRef="#br0" timeOffset="74352.42">9815 9161 135 0,'0'0'25'0,"0"0"-17"15,0 0 42-15,0 0-8 16,0 0 9-16,0 0-12 16,-122-22 2-16,104 22-26 15,3 0-13-15,-6 13-1 16,-1 13 0-16,-5 7 1 16,-1 10 2-16,2 3 7 15,1 3 1-15,4-3 2 16,6-3-2-16,8-3-1 0,4-3 4 15,3-1-8 1,0-4-7-16,10-7-5 0,11-2 3 16,6-8 0-16,6-3 4 15,5-7 2-15,12-5-4 16,2-4 11-16,12-22-8 16,-3-3 3-16,2-11-6 15,-8-1-7-15,-13-4 5 16,-9 3 2-16,-14-2 7 15,-13 5-6-15,-6 3 23 16,-12 2-10-16,-18 11-14 16,-10 3 0-16,-8 7-1 0,-10 10-3 15,-6 3-6-15,-2 11-6 16,2 17-33-16,1 12-7 16,11 6 4-1,9 8-26-15,12 7-35 16,11 0-22-16</inkml:trace>
  <inkml:trace contextRef="#ctx0" brushRef="#br0" timeOffset="75139.14">10111 11205 29 0,'0'0'51'15,"0"0"17"-15,0 0-18 16,0 0-15-16,0 0-19 16,0 0 14-16,-81 335-15 15,87-278-13-15,9 0 9 16,6-14-10-16,8-3 3 15,9-10-4-15,5-16 1 0,8-11-1 16,6-3 0 0,7-34 13-16,3-19 12 15,3-9 11-15,-9-11-30 16,-10 1 49-16,-18-1-28 0,-23 0 4 16,-10-2-31-1,-31 9-14-15,-23 9-7 0,-10 21-4 16,-11 20 19-16,1 16-4 15,-11 10-13-15,-3 25-83 16,-3 4-104-16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9.625"/>
    </inkml:context>
    <inkml:brush xml:id="br0">
      <inkml:brushProperty name="width" value="0.05" units="cm"/>
      <inkml:brushProperty name="height" value="0.05" units="cm"/>
    </inkml:brush>
  </inkml:definitions>
  <inkml:trace contextRef="#ctx0" brushRef="#br0">161 1 4018,'0'0'1873,"0"0"-497,0 0 1153,0 0-143,0 0-273,0 0-817,-51 138-47,27-76-321,-6 4-384,8 0-416,8-5-128,-1-3-48,10-10-912,5-13-1121,0-15-2529,0-20-4914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9.990"/>
    </inkml:context>
    <inkml:brush xml:id="br0">
      <inkml:brushProperty name="width" value="0.05" units="cm"/>
      <inkml:brushProperty name="height" value="0.05" units="cm"/>
    </inkml:brush>
  </inkml:definitions>
  <inkml:trace contextRef="#ctx0" brushRef="#br0">0 0 5186,'0'0'8900,"0"0"-8820,0 0 1,0 0 1135,0 0-63,0 0-657,0 0-496,188 383-80,-102-322-1249,9-17-3553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3.524"/>
    </inkml:context>
    <inkml:brush xml:id="br0">
      <inkml:brushProperty name="width" value="0.05" units="cm"/>
      <inkml:brushProperty name="height" value="0.05" units="cm"/>
    </inkml:brush>
  </inkml:definitions>
  <inkml:trace contextRef="#ctx0" brushRef="#br0">0 21 3121,'0'0'5611,"0"0"-4170,0 0-1071,0 0 554,0 0 476,2-3-202,-2 2-1164,1 0-1,0 1 1,-1-1 0,1 0-1,0 0 1,0 1 0,-1-1-1,1 0 1,0 1 0,0-1-1,0 1 1,0-1 0,0 1-1,-1-1 1,1 1 0,0 0-1,0-1 1,0 1 0,0 0-1,2-1 1,24-2 151,1 1 0,-1 1-1,31 3 1,11 0 53,238-5 327,600 21-576,-640 12-230,-221-21 89,0 1 0,-1 2 1,68 28-1,-106-37 126,0-1 0,-1 2 0,1-1 0,-1 1 0,0 0-1,0 0 1,0 0 0,-1 1 0,0 0 0,0 0 0,0 0 0,0 1 0,-1 0 0,5 8-1,-7-11 19,-1 1 0,0 0 0,0 0 0,-1 0-1,1-1 1,-1 1 0,0 0 0,0 0 0,0 0-1,0 0 1,-1 0 0,0 0 0,0 0-1,0-1 1,0 1 0,0 0 0,-1 0 0,1-1-1,-1 1 1,0-1 0,0 0 0,-1 0 0,1 1-1,-1-1 1,1-1 0,-1 1 0,-3 2-1,-28 26 224,-1-1 0,-1-2 0,-1-2-1,-43 23 1,-7 5 101,-366 254 1337,26 35-219,294-209-979,118-116-444,1 1 0,0 0 0,1 0 0,2 2 0,-18 38-1,26-51-270,1 1-1,-1 1 0,2-1 1,-1 0-1,1 0 0,1 15 1,-1-23 82,1 0 0,0 0 0,0 0 0,0 0 0,0 0 0,0 1 0,0-1 0,1 0 0,-1 0 1,0 0-1,0 0 0,1 0 0,-1 0 0,1 0 0,-1 0 0,1 0 0,-1 0 0,2 0 0,22 3-6475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5.107"/>
    </inkml:context>
    <inkml:brush xml:id="br0">
      <inkml:brushProperty name="width" value="0.05" units="cm"/>
      <inkml:brushProperty name="height" value="0.05" units="cm"/>
    </inkml:brush>
  </inkml:definitions>
  <inkml:trace contextRef="#ctx0" brushRef="#br0">433 113 10837,'0'0'947,"0"0"-51,0 0 217,0 0-123,0 0-499,-41 29-323,-137 104 48,167-122-183,-1 0 0,1 0 0,1 1 0,0 1 0,1 0 0,1 0 0,0 1 0,0 0 0,1 0 0,-5 17 0,6-10 5,1 0 0,1 1 1,1-1-1,1 1 0,0 26 0,2-42-41,0 1 0,1 0-1,-1-1 1,1 1 0,1-1-1,-1 0 1,1 1 0,0-1 0,1 0-1,-1 0 1,1 0 0,0 0-1,1-1 1,0 1 0,-1-1 0,2 0-1,-1 0 1,1 0 0,-1-1-1,1 1 1,0-1 0,1 0 0,-1-1-1,1 1 1,0-1 0,0 0-1,0-1 1,0 1 0,11 2 0,15 3-147,0-2 1,1 0-1,0-2 0,53-1 1,-85-3 147,48 1-497,0-3 0,0-2 1,0-1-1,67-18 0,-88 16 294,-1-1 1,-1-2-1,0 0 0,0-2 1,-1-1-1,0-1 0,-2-1 0,1-1 1,25-23-1,-39 29 223,0-1 0,-1 1 0,0-2 0,0 1 0,-1-1 0,-1-1 0,0 1 0,-1-1 0,0 0 0,-1-1 0,0 1 0,-1-1 0,-1 0 0,0 0 0,-1-1 0,0 1 0,-1 0 0,-1-1 0,0 1 0,-1 0 0,-1-1 0,0 1 0,-1 0 0,-6-17 0,5 17 75,-1 0 1,-1 1-1,0-1 0,-1 1 1,-1 1-1,0-1 0,0 1 1,-1 1-1,-1 0 0,0 0 0,0 1 1,-1 0-1,-1 0 0,1 2 1,-1-1-1,-1 1 0,0 1 0,0 1 1,0-1-1,-1 2 0,0 0 1,0 1-1,-25-5 0,4 5-97,0 1-1,0 2 1,0 2-1,0 1 1,0 1-1,0 2 1,0 2-1,1 1 1,-49 18-1,47-12-369,0 1 0,2 2 0,0 2 0,1 1-1,1 1 1,1 1 0,1 2 0,-39 41 0,39-31-1494,-37 55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6.006"/>
    </inkml:context>
    <inkml:brush xml:id="br0">
      <inkml:brushProperty name="width" value="0.05" units="cm"/>
      <inkml:brushProperty name="height" value="0.05" units="cm"/>
    </inkml:brush>
  </inkml:definitions>
  <inkml:trace contextRef="#ctx0" brushRef="#br0">1 101 3874,'0'0'3497,"0"0"-2523,0 0-736,0 0 506,0 0 569,0 3 186,0-2-1438,0 0 0,0 0 0,0 0 1,1-1-1,-1 1 0,0 0 0,1 0 0,-1 0 1,0-1-1,1 1 0,-1 0 0,1 0 0,0-1 1,-1 1-1,1 0 0,-1-1 0,1 1 0,0-1 0,-1 1 1,1-1-1,0 1 0,0-1 0,0 1 0,-1-1 1,1 0-1,0 1 0,0-1 0,1 0 0,34 6 408,-27-5-218,441 10 2211,-304-12-2376,-62 1-112,239-5 25,-252 0-361,-1-3 0,106-25 1,-168 31 241,3 0-297,-1-1 1,0 1 0,1-2 0,-1 0 0,-1 0 0,1 0-1,-1-1 1,1-1 0,11-9 0,5-22-4200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6.336"/>
    </inkml:context>
    <inkml:brush xml:id="br0">
      <inkml:brushProperty name="width" value="0.05" units="cm"/>
      <inkml:brushProperty name="height" value="0.05" units="cm"/>
    </inkml:brush>
  </inkml:definitions>
  <inkml:trace contextRef="#ctx0" brushRef="#br0">81 1 10741,'0'0'1123,"0"0"-723,0 0 563,0 0 606,0 0-355,-4 0-654,2 1-550,1-1-1,-1 1 0,0 0 0,1 0 1,-1-1-1,1 1 0,0 0 0,-1 0 1,1 1-1,0-1 0,-1 0 0,1 0 1,0 1-1,0-1 0,0 0 0,0 1 1,0-1-1,1 1 0,-1-1 0,0 1 1,1 0-1,-1-1 0,1 1 0,-1 3 1,-7 55 144,6-34 21,-36 896 1799,37-902-2340,2 1-1,1-1 1,7 38 0,-7-52 39,0 1 1,0 0 0,1-1-1,-1 1 1,2-1 0,-1 0-1,1 0 1,0 0 0,0 0-1,0-1 1,1 1 0,0-1-1,0-1 1,8 7-1,-3-5-1197,0 0-1,0-1 0,18 7 0,-27-12 1491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6.664"/>
    </inkml:context>
    <inkml:brush xml:id="br0">
      <inkml:brushProperty name="width" value="0.05" units="cm"/>
      <inkml:brushProperty name="height" value="0.05" units="cm"/>
    </inkml:brush>
  </inkml:definitions>
  <inkml:trace contextRef="#ctx0" brushRef="#br0">108 0 14343,'0'0'736,"0"0"-608,0 0 64,0 0-112,0 0 945,0 0 463,-93 524-351,91-313-481,2 13-352,0 5-304,0 0-192,0 1-1329,0-5-1344,-12-21-5091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7.415"/>
    </inkml:context>
    <inkml:brush xml:id="br0">
      <inkml:brushProperty name="width" value="0.05" units="cm"/>
      <inkml:brushProperty name="height" value="0.05" units="cm"/>
    </inkml:brush>
  </inkml:definitions>
  <inkml:trace contextRef="#ctx0" brushRef="#br0">1315 1 7587,'0'0'897,"0"0"317,0 0 181,0 0-525,0 0-329,0 0 276,-62 83-145,-204 282-301,131-172-167,-12 9 3,-174 157 279,124-148-1,170-182-330,1 1-1,1 1 1,2 1 0,1 1 0,-28 57-1,48-84-132,0-1 0,0 0 0,0 0 0,0 1 1,1-1-1,0 1 0,0-1 0,0 8 0,1-11-14,1-1 1,-1 1 0,1 0-1,-1-1 1,1 1 0,0 0-1,0-1 1,0 1 0,-1 0-1,1-1 1,1 0 0,-1 1-1,0-1 1,0 0 0,1 1-1,-1-1 1,0 0 0,1 0-1,-1 0 1,1 0 0,-1 0-1,1 0 1,0-1 0,-1 1-1,1 0 1,0-1 0,0 0-1,-1 1 1,1-1 0,2 0-1,37 6 290,-1-2 0,75-2 0,-80-2-183,1218-45 348,-1028 33-697,-115 9-233,66-5-1122,-148 4 285,-1 0 0,28-9 0,0-8-3568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8.087"/>
    </inkml:context>
    <inkml:brush xml:id="br0">
      <inkml:brushProperty name="width" value="0.05" units="cm"/>
      <inkml:brushProperty name="height" value="0.05" units="cm"/>
    </inkml:brush>
  </inkml:definitions>
  <inkml:trace contextRef="#ctx0" brushRef="#br0">444 16 11061,'0'0'1163,"0"0"-757,0 0-25,0 0 297,0 0 304,0 0-257,-72 85-300,-217 271-193,273-334-217,0 0 0,-19 41 0,32-58-12,1 1-1,0 0 0,0 0 0,0 0 1,1 0-1,-1 12 0,1-11-3,1 0 1,-1 1-1,1-1 1,1 0-1,0 0 0,0 0 1,0 1-1,1-1 0,2 7 1,-2-9-16,1-1 1,0 1 0,-1-1-1,1 0 1,1 0 0,-1 0-1,1 0 1,-1 0-1,1-1 1,0 1 0,1-1-1,-1 0 1,9 4 0,7 2-161,1 0 0,0-1 0,0-1 0,0-2 1,1 0-1,0-1 0,38 2 0,-1-4-549,102-8-1,-128 2 366,1 0-1,-1-3 0,0 0 0,0-3 1,-1 0-1,0-2 0,-1-1 1,0-2-1,39-25 0,-57 32 432,-1-1 0,-1 0 0,1-1-1,-1 0 1,-1 0 0,0-1 0,0-1 0,-1 0 0,-1 0-1,0-1 1,-1 0 0,0 0 0,-1 0 0,0-1-1,-1 0 1,-1 0 0,0-1 0,-1 1 0,0-1 0,-2 0-1,1 0 1,-2 0 0,-1-23 0,-1 24 57,0 1 0,0-1 0,-2 1 0,1 0 0,-2 0 0,0 0 0,0 1 0,-1-1 0,0 1 0,-2 0 0,1 1 0,-10-12 0,4 10 0,0 0 0,0 0 0,-1 1 0,-1 1 0,0 1 0,0 0 0,-1 1-1,-20-9 1,-2 3-104,-1 2-1,0 2 1,0 1 0,-1 2-1,-1 2 1,1 1-1,-58 2 1,91 3-209,-43 2-329,49-2 426,0 0 0,0 0 0,0 0-1,0 0 1,0 0 0,1 0-1,-1 0 1,0 0 0,0 1-1,0-1 1,0 0 0,1 0-1,-1 1 1,0-1 0,0 0-1,1 1 1,-1-1 0,0 1 0,1-1-1,-1 1 1,0 0 0,1-1-1,-1 1 1,1-1 0,-1 1-1,1 0 1,-1 0 0,1-1-1,-1 1 1,1 0 0,0 0 0,-1-1-1,1 1 1,0 0 0,0 0-1,0 0 1,-1 0 0,1-1-1,0 1 1,0 0 0,1 1-1,0 0-382,0-1 0,0 1 1,0-1-1,1 1 0,-1-1 0,1 0 0,-1 0 0,1 0 0,-1 1 0,1-1 0,0-1 0,3 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8.602"/>
    </inkml:context>
    <inkml:brush xml:id="br0">
      <inkml:brushProperty name="width" value="0.05" units="cm"/>
      <inkml:brushProperty name="height" value="0.05" units="cm"/>
    </inkml:brush>
  </inkml:definitions>
  <inkml:trace contextRef="#ctx0" brushRef="#br0">1 139 6915,'0'0'3316,"0"0"-2070,0 0-320,0 0 352,0 0 80,6 0-176,500-20 2219,-81 1-3227,-407 19-159,-15 1-14,1 0 1,-1-1-1,1 0 1,0 0-1,-1 0 0,1 0 1,-1 0-1,1-1 0,-1 0 1,1 0-1,-1 0 1,1 0-1,4-2 0,-4-26-3103,17 3-1082,13-12-5367</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29:09.013"/>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10094 9013 178 0,'0'0'65'0,"0"0"-61"16,-3 0 16-16,0 0-7 15,-1 0 12-15,4 0-3 16,0 0-16-16,0 0-1 16,0 0 13-16,0 0 10 15,0 0 2-15,-3 0 14 16,-3 0-7-16,0 0-12 15,-3 0-6-15,-3 0-10 16,0 4 17-16,3-2-15 16,-1 1-6-16,0 1 1 15,6-1 4-15,1-3 3 16,0 0 3-16,-1 3 1 0,1 0-5 16,-3 1-9-16,-6 5 4 15,0 1-2-15,0 1 0 16,-3-2-2-16,-2 4 4 15,7-3-1-15,0-2 0 16,7-3-2-16,-3-1-3 16,3 2 2-16,0-2 0 15,-3 3 1-15,0 0 1 16,-3 2 3-16,0 1 5 16,0 3-5-16,-1 0-1 15,2 3-2-15,-1 1-3 16,2-2-2-16,4-3-1 15,0 2 0-15,3-1 1 16,-3-1 0-16,0 2 0 16,3-1 0-16,-3 0 0 0,3 0 1 15,-3-2 0-15,3-2 0 16,0 1-1-16,0 0 0 16,0 1 1-16,0-2 0 15,0 1-1-15,0 0-1 16,0 0 0-16,6 0 2 15,3-2 2-15,4 0-3 16,-6 1 2-16,6-2 0 16,-3 0-2-16,-1 0 1 15,0 0 0-15,0-2-1 0,-3 1 0 16,0-4 0 0,3-2 0-16,1 0 0 0,7 0 6 15,5-8 3-15,2-5-1 16,0-6-2-16,0 3-3 15,-5-1 2-15,-4 4-1 16,0-1-4-16,-9 1 3 16,0-1 6-16,-3-1-4 15,-3-2 10-15,0-2-6 16,0-2-9-16,0-2 7 16,0 0-5-16,-9 0 0 15,0 0-2-15,-3 6 0 16,-3 3 0-16,2 3 1 0,-4 4 10 15,-5 3-5 1,-2 4-6-16,0 0-5 0,-9 13-1 16,-7 10-10-16,-2 7-21 15,-3 6-42-15,0 4-66 16,4-1-99-16</inkml:trace>
  <inkml:trace contextRef="#ctx0" brushRef="#br0" timeOffset="1231.11">10403 11010 51 0,'0'0'80'0,"0"0"13"16,0 0-12-16,0 0-48 16,0 0 9-16,0 0 6 15,-67 8-29-15,58-8 1 16,3 0 2-16,0 0-2 15,0 0-4-15,0 3 7 16,-1-1 5-16,-4 2-2 16,-1 6-9-16,-7 3 1 15,-2 4-6-15,-4 0-6 16,5 2 5-16,1-3-1 16,7-3-6-16,5-2-4 15,3-2-1-15,3 2-1 0,1-1 1 16,0 6 1-16,0-2-2 15,0 2 2-15,0 4 0 16,0 0 3-16,4 3 4 16,4 0-2-16,-2 0 7 15,3-3-6-15,4-3-5 16,7-1 9-16,-1-3-10 16,11 0 2-16,-2-6 4 15,5-1-4-15,0-6-2 16,-5 0 4-16,5-7 1 15,-3-12-3-15,-2-2 7 16,-1-4 3-16,-5-2-8 16,-2 0 3-16,-7-5 9 0,-13-4-6 15,0-1-3-15,-7-9-4 16,-14 7-2-16,0 2 3 16,5 10-3-16,0 8 3 15,2 6 15-15,-1 6-1 16,-3 3 11-16,3 2-21 15,-1 2 8-15,-1 0-16 16,-5 6-5-16,-2 14-10 16,-7 6-39-16,1 4-53 15,-6 0-140-15</inkml:trace>
  <inkml:trace contextRef="#ctx0" brushRef="#br0" timeOffset="2911.2">14211 8210 35 0,'0'0'184'0,"0"0"-174"16,0 0 33-16,0 0 28 15,0 0 0-15,0 0 3 16,25-46 27-16,-25 46-39 15,0-1 9-15,0 1-18 16,0 0-17-16,0 0-4 16,-6-3 8-16,0 3-31 0,0 0-3 15,-1 0-5-15,-4 0-1 16,2 0-1-16,-4 0-1 16,-6 7 1-16,5 3-3 15,-1 3 4-15,-3 3 0 16,9-5 0-16,0 3 0 15,2-4-1-15,1-1-1 16,3 2 2-16,0 2-2 16,-2 2 1-16,3 2-2 15,1 2 2-15,-2-2 2 16,0 2-1-16,-1-1 1 0,4-5-1 16,-3 1 0-16,3-5 0 15,0-2 0-15,0 0-1 16,0 1 1-16,0-1-1 15,0 4 0-15,0 2 1 16,0 5 0-16,0 0 0 16,3-2 0-16,-2-1 1 15,6-6 0-15,-4 0 3 16,4-5-2-16,-1 2 1 16,-3-2 1-16,4 0 2 15,2 0-2-15,-3 2-3 16,3-1 1-16,3 2-1 15,-3 3 1-15,0-7-2 16,4 1 0-16,1-2 1 16,2-2 5-16,2 0 2 0,3 0-5 15,-1-6 4-15,2 0-6 16,0-1 2-16,-4 0-3 16,0 0 1-16,-4 2 0 15,2-2-1-15,-3 0 3 16,-4 0 0-16,1 0-3 15,1-2 4-15,-2-1-1 16,0-1 1-16,-3-5 2 16,-3 3 5-16,1 0-3 15,-4 3-3-15,0-3 3 0,0 3 7 16,0 0 1 0,0 1-3-16,0-2-1 0,-6-1 1 15,-1-1-9-15,-5-2-1 16,-3-1 3-16,0-1-4 15,-4 1-1-15,-1-3 2 16,-5 6-3-16,-2-1 4 16,-6 3-4-16,-1 2-2 15,-6 5 0-15,1 4-1 16,-3 0 1-16,-1 15-21 16,-5 11-27-16,-1 9-48 15,-6 5-88-15,1-2-319 16</inkml:trace>
  <inkml:trace contextRef="#ctx0" brushRef="#br0" timeOffset="7418.12">10834 3357 86 0,'0'0'58'0,"0"0"9"16,0 0 29-16,0 0-14 15,0 0-4-15,0 0-36 16,0 0-13-16,0-46 7 16,0 45 7-16,0 1-7 0,-3-1 10 15,-7 1-21-15,1-2-15 16,-8 0 9-16,-2 2-10 16,-3 0 4-16,-5 0-4 15,1 2-1-15,4 6-4 16,3 2 3-16,-2 3-7 15,3 2 0-15,3 6 0 16,-3 3-3-16,2 2 0 16,-1 3 3-16,1 0 0 15,1 1 4-15,0 0-2 0,6 2-1 16,6 3-1 0,3 2 4-16,0 2 1 0,3 0-5 15,10-4 3-15,10 1 2 16,0-3-3-16,3-2 2 15,4-3 1-15,-6-4-4 16,6-4 3-16,-1-5-4 16,0-2 5-16,-2-6-4 15,4-4 4-15,5-3 5 16,10-1-4-16,2-21-2 16,4-3-4-16,-6-1-45 15,-13 1-44-15,-24 7-76 16,-9 9-155-16</inkml:trace>
  <inkml:trace contextRef="#ctx0" brushRef="#br0" timeOffset="43951.86">13422 13699 67 0,'0'-3'171'0,"-4"0"-154"16,2 0 26-16,1 2 21 15,1 1-10-15,0 0-18 16,0 0-12-16,0 0-5 16,0 0 11-16,0 0-7 0,0 0-3 15,0 0-5 1,0 0 18-16,0 0 13 0,0 0-1 15,0 0-8-15,0 0-20 16,0 0-10-16,0 10-7 16,0 7 6-16,0 10 6 15,0-1-6-15,7 10 2 16,3 0 4-16,-1 4 12 16,1 2-10-16,-4-1-4 15,-5-1-8-15,1 3 4 16,-2-4 0-16,0 5 5 15,1 1-1-15,-1-2 7 16,2-3-2-16,-1 0-6 16,1-4-3-16,1-7-2 0,-2-2-3 15,4-4-1-15,-5-6 0 16,3-4 1-16,-3-6-1 16,0-4 0-16,0-3 0 15,0 0 0-15,0 0-1 16,0 0-14-16,3 0-28 15,-3-8-27-15,0-14-137 16,0-12-318-16</inkml:trace>
  <inkml:trace contextRef="#ctx0" brushRef="#br0" timeOffset="44559.31">13421 13753 45 0,'0'0'72'0,"0"0"-20"16,0 0 40-16,0 0 2 15,0 0-15-15,0 0-29 0,-16-10-20 16,4 10-4-16,-5 16-5 15,-2 10-1-15,-7 11 8 16,-3 5 21-16,-7 5-26 16,0-1-8-16,-1 1 11 15,6-2-10-15,5-4-1 16,4-5 0-16,7-7-15 16,9-5-3-16,6-12 3 15,0 1-5-15,0-9-39 16,12-4-67-16,6 0-46 15,4-17-52-15</inkml:trace>
  <inkml:trace contextRef="#ctx0" brushRef="#br0" timeOffset="44794.68">13421 13723 381 0,'0'0'107'0,"0"0"-107"16,0 0 0-16,0 0 88 15,0 0 21-15,0 0-57 16,193 195 3-16,-141-146-24 0,3-2-18 16,-1-5-13-16,-5 1-9 15,-7-3-51-15,-15-4-233 16</inkml:trace>
  <inkml:trace contextRef="#ctx0" brushRef="#br0" timeOffset="52808.82">11076 4798 36 0,'0'0'68'16,"0"0"-5"-16,0 0 3 15,0 0-14-15,0 0-6 16,0 0-6-16,0 0-11 16,-6 0-3-16,6 0 6 15,0 0 5-15,0 0 7 16,0 0-1-16,0 0-9 0,0 0-6 15,0 0-8 1,0 0-2-16,0 0-2 0,0 0-6 16,0 0-1-16,0 0-2 15,0 0 3-15,-2 0 0 16,2 0-2-16,0 0 2 16,0 0 3-16,0 0-6 15,0 0 4-15,0 0-2 16,0 0 1-16,0 0 2 15,0 0-2-15,0 0-6 16,-1 0 4-16,1 0 2 16,0 0 1-16,0 0 2 15,0 0-4-15,0 0-6 16,0 0 3-16,0 0-3 0,0 0 2 16,0 0-4-16,0 0 0 15,0 0 1-15,0 0 3 16,0 0 2-16,0 0-2 15,0 0-5-15,0 0 2 16,0 0-1-16,0 0-2 16,0 0 1-16,0 0-3 15,0 0 1-15,0 0 0 16,0 0 2-16,0 0 0 16,0-2 0-16,0 2-2 15,0 0-4-15,0 0-30 16,0 0-42-16,0 0-78 15,0 0-138-15</inkml:trace>
  <inkml:trace contextRef="#ctx0" brushRef="#br0" timeOffset="53528.67">10977 4563 22 0,'0'0'132'0,"0"0"-125"16,0 0-1-16,0 0 39 15,0 0 6-15,0 0-13 16,0 0-19-16,0 0-9 15,0 0-3-15,0 0-1 16,0 0-1-16,0 0 3 16,0 0 7-16,0 0 2 15,0 0 7-15,0 0-2 16,0 0-17-16,0 0-5 16,0 0-10-16,0 0-53 15,0 0-109-15</inkml:trace>
  <inkml:trace contextRef="#ctx0" brushRef="#br0" timeOffset="53694.23">10977 4563 186 0,'-19'37'71'15,"19"-37"-60"-15,0 0-2 16,0 0 6-16,0 0-15 15,0 0-16-15,-3-4-117 16</inkml:trace>
  <inkml:trace contextRef="#ctx0" brushRef="#br0" timeOffset="53875.74">10991 4585 91 0,'0'0'53'0,"0"0"-53"15,0 0-27-15,0 0 15 16,0 0-30-16</inkml:trace>
  <inkml:trace contextRef="#ctx0" brushRef="#br0" timeOffset="54941.4">10991 4585 239 0,'42'24'109'16,"-42"-24"-93"-16,0 0 26 15,0 0 43-15,0 0 9 16,0 0-41-16,-14-3-39 15,14 3-11-15,0 0-3 16,0-2 2-16,0 2 0 16,0 0-1-16,0 0 3 15,0 0-1-15,0 0 4 16,0 0 6-16,0 0 1 0,-3 0 1 16,3 0-8-16,0 0 0 15,0 0-3-15,0 0-2 16,0 0-2-16,0 0 0 15,0 0-2-15,0 0 2 16,0 0 0-16,0 0 0 16,0 0 2-16,0 0-2 15,0 0 1-15,0 0 0 16,0 0 1-16,0 0-2 16,0 0 3-16,0 0-2 15,0 0-1-15,0 0-1 16,0 0-1-16,0 0 1 15,0 0-1-15,0 0 1 0,0 0 2 16,0 0-1 0,0 0 0-16,0 0 0 0,0 0-1 15,0 0 1-15,0 0 0 16,0 0 0-16,0 0-1 16,0 0 3-16,0 0-2 15,0 0 0-15,0 0 1 16,0 0 0-16,0 0-1 15,0 0 0-15,0 0 1 16,0 0-2-16,0 0 1 16,-3 0 0-16,3 0 0 15,0 0 0-15,0 0 1 0,0 0-1 16,0 0 2 0,0 0-1-16,0 0 0 0,0 0-1 15,0 0 1-15,0 0 0 16,0 0-1-16,0 0 1 15,0 0 0-15,0 0-1 16,0 0 0-16,0 0 3 16,0 0-1-16,0 0-2 15,0 0 7-15,0 0-3 16,0 0 0-16,0 0 1 16,0 0-1-16,0 0-2 15,0 0-2-15,0 0 0 16,0 0-1-16,0 0 0 15,0 0 1-15,0 0 0 16,0 0 0-16,0 0 2 0,0 0 0 16,0 0-1-16,0 0 1 15,-4 0 1-15,4 0 2 16,0 0-3-16,0 0-2 16,0 0 2-16,0 0-2 15,0 0 0-15,0 0 2 16,0 0 0-16,0 0-1 15,0 0 2-15,0 0-3 16,0 0 4-16,0 0 0 16,0 0-1-16,0 0-2 15,0 0-1-15,0 0 0 16,0 0-1-16,0 0-2 0,0 0-1 16,0 0-6-1,0 0-14-15,0 0-11 0,0 0-6 16,0 5-35-16,0 3-73 15,0 3-63-15</inkml:trace>
  <inkml:trace contextRef="#ctx0" brushRef="#br0" timeOffset="68507.88">9468 9303 283 0,'0'0'12'0,"0"0"-11"16,0 0 2-16,0 0 24 15,0 0 45-15,0 0-18 16,-6-10-32-16,6 20-15 16,6 6 16-16,10 7 38 15,-1 7-11-15,3 6-2 16,4-2-8-16,-2-4-9 15,2-7-18-15,-1-8-11 16,-3-7 11-16,-2-4 5 16,5-4 5-16,0-14 17 15,12-29 23-15,7-19-7 16,8-18-25-16,7-12-27 0,6-8-1 16,2-2-3-16,-2 2-6 15,-3 4-11-15,2 9 1 16,-9 9-9-16,-2 13 10 15,-3 15 5-15,-7 10-8 16,-8 14-5-16,-4 10-12 16,-12 6-13-16,-4 7-17 15,-4 3-42-15,-4 0-63 16,-3 13 8-16,0 3-121 16</inkml:trace>
  <inkml:trace contextRef="#ctx0" brushRef="#br0" timeOffset="69398.48">10266 10853 452 0,'0'0'100'15,"0"0"-93"1,0 0 13-16,0 0 28 0,0 0-12 16,0 0-20-16,-9-3-16 15,9 4-1-15,12 16 1 16,4 6 2-16,5 0 16 15,0 8-2-15,0-5 7 16,1-2 5-16,-2-5 1 16,2-6-11-16,-4-10-3 15,3-3 0-15,6-13 22 16,4-33 14-16,5-16-18 16,7-21-17-16,-4-10 8 15,-6-12-12-15,-2 3-12 0,-4 8 0 16,1 12-4-16,-1 22 0 15,-4 15 2-15,-1 12-5 16,-6 9 3-16,1 8 2 16,-1 2-2-16,-4 5-5 15,0 2-14-15,-3 1-21 16,0-1-25-16,4 1-33 16,-7-5-78-16,-3-6-190 15</inkml:trace>
  <inkml:trace contextRef="#ctx0" brushRef="#br0" timeOffset="71026.1">13954 8177 187 0,'0'0'55'15,"0"0"-20"-15,0 0 53 16,0 0 13-16,0 0-5 16,0 0-44-16,-3-10-35 0,3 10-17 15,0 4 0 1,6 15 0-16,10 10 6 0,4 2 1 16,-4 5-1-16,0-4-1 15,1-5-3-15,-5-4 1 16,1-10 0-16,1-8 0 15,-1-5 4-15,3-14 57 16,13-23 10-16,4-12-24 16,6-12-24-16,2-4-6 15,2 0-7-15,-4-2-9 16,0 0-3-16,-6 5-2 16,-2 10 2-16,-4 14-1 0,-8 12 0 15,-2 11-1 1,-8 4 1-16,-6 8 3 0,0 0 4 15,-3 3 6 1,0 0 10-16,0 0-3 0,0 0-10 16,0 0-3-16,0 0-1 15,0 0-2-15,0 0 0 16,0 0 0-16,0 0 0 16,0 0-2-16,0 0-2 15,0 0 1-15,0 0 1 16,0 0 0-16,0 0-2 15,0 0 1-15,0 0 0 16,0 0-1-16,0 0 0 16,0 0-4-16,0 0 2 15,0 0-9-15,0 0-4 0,0 0-11 16,0 0-15 0,0 0-31-16,0 0-73 0,0 0-184 15</inkml:trace>
  <inkml:trace contextRef="#ctx0" brushRef="#br1" timeOffset="86377.89">9417 3110 369 0,'0'0'84'0,"0"0"-66"0,0 0 12 16,0 0-2-16,0 0-15 15,0 0-13-15,0 0 5 16,34 55 10-16,-13-10 18 15,-3 7-22-15,3 7 0 16,1 1 2-16,-2 0 2 16,2 2-9-16,2 5 6 15,0 2-5-15,3 3 5 16,1-3-9-16,2-2 0 16,-5-1 2-16,2 2-3 15,0-2-1-15,-6-3 1 16,-4 0 0-16,3-5 0 0,-5-4-1 15,0-3 0 1,-3-3 1-16,0-1 8 0,4-2 6 16,-2-3-9-16,-1-3-5 15,-1-1 4-15,3-5-2 16,-6 2 5-16,3-2 3 16,-2 1-7-16,-4 2 7 15,2 3 0-15,-5 0 5 16,7-2 3-16,-4-4-13 15,3-1-6-15,0-4 0 16,3-1-1-16,-3-1 0 16,-3-2 1-16,0 3 1 0,-2 3-1 15,-4 0 8-15,3 2 7 16,-3 2 3 0,3-1-16-16,3-3-3 0,-1 2 0 15,4-3 0-15,-2-1 0 16,2-1 1-16,-3 1 0 15,3-1-1 1,0 1 0-16,-3 2 7 0,0-2-3 16,3-1 0-16,-2 5-2 15,2-1 1-15,-1 4 4 16,1-1-3-16,1 2 5 16,2 1-3-16,3 2-2 15,3 4-3-15,1 3 3 0,2 2-1 16,-3 3-3-16,6-3 1 15,-5 0 2-15,4-2 1 16,-4 1 7-16,-1 1-6 16,3 2 13-16,-2 3-7 15,1 1-2-15,2 1-6 16,2 1 1-16,4 2-4 16,-4 1 1-16,1 0 2 15,1 1 3-15,-3 3 0 16,3-2 3-16,1 0-3 15,-2 4 2-15,1 1-5 16,-1 4 2-16,5-1-1 16,0 5 0-16,1-2-2 15,2 2 2-15,3 3 2 16,-5 4-1-16,2 3-2 0,1-3 0 16,-6 2 0-16,5-5-2 15,0-1 0-15,-3-2-1 16,-3 0-1-16,0 2 1 15,1 3 1-15,-1-2 1 16,-5 4-2-16,5 1 1 16,-9 6 2-16,3 0 2 15,-2 1-5-15,-2-4 1 16,2-1-1-16,-3-5 0 16,4 0 0-16,-5-6 0 15,6 0 0-15,-2-2 0 16,-3 4 0-16,4 0 2 0,-5-3-2 15,1 2 0 1,-2 2 0-16,-1-1 0 0,-1 0 0 16,3-1 1-16,-6-1-1 15,3-2 0-15,-2-2 0 16,-1-1 0-16,2-3-1 16,-1-3 1-16,2 3 0 15,0-1 1-15,3 2-1 16,-3 2 1-16,1-2-1 15,1-2-1-15,-5 2-2 16,4 1 3-16,-4-2 2 16,6-3-1-16,-6 4-1 15,-3-8 0-15,3 0 0 0,-1 4-1 16,2-4 1-16,2-1 0 16,1 4-2-16,-1 1 2 15,6 9 0-15,-6 2 0 16,1 5 0-16,1 0 2 15,-2-1-2-15,1 2 0 16,-1-1 0-16,3 4 0 16,3 0 0-16,-2 2 1 15,8 5-1-15,-5 9 0 16,7 2 0-16,-3 10 0 16,6 0 1-16,1-2-1 15,-2 1 0-15,5-4 1 0,-3 2-1 16,2 2 1-16,3-2-1 15,-2-2 0-15,-4-1 0 16,3 1 1 0,1 3 0-16,-3 0 1 0,-2-1-2 15,2-2-3-15,-4-6 3 16,6-4-4-16,1-4 1 16,-5-3 2-16,2-6-1 15,-3 0 1-15,-3-8 1 16,-7 1-1-16,-1-2-1 15,-6 1-11-15,-4-5-9 16,-3-4 0-16,0-11-17 16,-3-10-9-16,0-16-7 15,0-19-24-15,0-10-47 16,-12-24-88-16,-15-39-283 0</inkml:trace>
  <inkml:trace contextRef="#ctx0" brushRef="#br1" timeOffset="88892.67">11604 2942 325 0,'0'0'195'0,"0"0"-182"0,0 0-13 15,0 0-9-15,0 0-11 16,0 0 20-16,0 0-4 16,9 124 8-16,1-71-4 15,4 3 21-15,1 8 8 16,2 6-9-16,6 2 0 16,-2 4-1-16,6 3-12 15,3 6-1-15,1 1 4 16,5-2-2-16,1 1-7 15,-1-2 10-15,-2-2-8 16,2-1-2-16,0-1 2 16,0-1-1-16,4-2 7 15,-6 2-7-15,5-2-1 0,-6 0 3 16,0 0-1-16,1 0-1 16,2 0-2-16,1-5 2 15,-1-3-2-15,-4-4 0 16,3-3 0-16,-5-2 0 15,-4 4 0-15,0 0 0 16,-5-3 0-16,3 0 4 16,-2-1-4-16,-2-2 1 15,0 0 0-15,3 0 3 16,-5-3-4-16,3-3-2 16,-2-3 2-16,-3 0 0 15,4 1 0-15,-1 2 0 0,1 5 5 16,-4-1 1-16,-1-1-4 15,3 1 7-15,-3 0 3 16,-1 0-3-16,2 1-3 16,-3 7-5-16,0-4 6 15,4-1 8-15,-5-4-11 16,4-7 2-16,1 3 4 16,2-2-7-16,0 0-1 15,7 1 10-15,-4 0-7 16,5 3 2-16,0 2-3 15,-6 5-1-15,3 7 1 16,-5 3 0-16,-3-2-3 16,4 2 1-16,-5 1 5 15,-2-5-5-15,1 5 1 16,2-4 8-16,-3 1-9 0,4-2 3 16,4-4 0-16,3 2-1 15,2-1-1-15,6 3 2 16,-2-2 2-16,1 4-5 15,-1 6-2-15,-5 2 6 16,2 4-3-16,-4 1 4 16,2-1 2-16,2-1-5 15,-2-2 2-15,5-3-4 16,-1 1 2-16,3-6-2 16,1 2-1-16,-3 2 1 15,1 0-1-15,-1-1 2 16,-4 5 2-16,3 1 2 0,-2 1-2 15,-2 4-4 1,4-2-1-16,-6-4 1 0,3-4-1 16,-7 4 0-16,1-3 1 15,-1 0-1-15,1 2 1 16,-4-1 0-16,0-1-1 16,1 5 3-16,-1-2-2 15,0 0-1-15,4 3 1 16,-2 1-1-16,3 3 0 15,1-1 0-15,-4 1 0 16,3-4 1-16,-2 3-1 16,1 0 0-16,-4 1 3 0,-3-3-1 15,4 0 0-15,-5-1-4 16,2-3 2-16,-1 2 0 16,-1-1 0-1,1 8 0-15,-3-2 2 0,7 3-2 16,-5-1 2-16,-2-2-2 15,2 3 0-15,-4 0 0 16,1-4 0-16,-2 1 0 16,-4-1 0-16,3-1 1 15,0 4 0-15,-2-2 0 16,3 3 3-16,3 6 1 16,-1-2-1-16,5 5-3 15,2-2 4-15,3-5-4 0,-6 5 1 16,4-6 1-1,-2-3-2-15,1 0 3 0,1-5 3 16,2 0 5-16,1-6-8 16,-1-1 2-16,3 1-5 15,2 3 0-15,-3-1 0 16,3 2 2-16,-4-8 2 16,2 1-3-16,-5-1 4 15,3-4-4-15,-5-4 0 16,1-5-1-16,1-3-1 15,-4-7 0-15,0-6 1 16,4-1-1-16,-5-7 0 16,-3 0 3-16,4-3-3 15,-2-7 1-15,-2-1-1 0,-6-2 0 16,4-3 1-16,-4-2-1 16,-3 3 0-16,3-4 1 15,-3-3-1-15,0-3 0 16,0-2 1-16,0-5-1 15,0 0 0-15,0 0 3 16,0 0 7-16,0 0 9 16,0 0 14-16,0 0-3 15,0 0-12-15,0 0-9 16,0 0-2-16,0 0-3 16,1 0-3-16,-1 0-1 0,0 0 0 15,0 0-1 1,0 0-1-16,0 0 2 0,0 0-1 15,0 0 1-15,0 0-1 16,0 0-1-16,0 0 2 16,0 2-3-16,0-2-7 15,0 2-23-15,0-2-12 16,-4 0-23-16,-18 0-64 16,-14 0-290-16</inkml:trace>
  <inkml:trace contextRef="#ctx0" brushRef="#br1" timeOffset="94075.55">9964 9144 20 0,'0'0'67'15,"0"0"2"-15,0 0-6 16,0 0-5-16,0 0-8 16,0 0 0-16,0 0-15 15,0-9-17-15,-4 5-6 0,-8 1-1 16,0 3-8-16,-4 0-1 15,-1 0-1-15,-2 0 1 16,-2 3-1-16,0 8 9 16,-3 4 2-16,-1 0 12 15,1 0-5-15,-4 8-7 16,5-2 4-16,4 5 3 16,1-1-7-16,9 0-9 15,3 1 0-15,6-1 0 16,0 3-3-16,0-2 0 15,18 4 5-15,3-4 3 16,4-2-2-16,2-2 2 16,3-5 0-16,-2-6-4 15,2-8 2-15,6-3-2 0,-1-8 5 16,6-24 3-16,2-10-6 16,-1-12-6-16,0 2 0 15,-5-2 0-15,-13 11 0 16,-6 0 0-16,-15 7 0 15,-3 2 2-15,-3 2 3 16,-15 8 1-16,-3 9 18 16,-9 4 27-16,-4 4-26 15,-6 4-10-15,-2 3-14 16,-7 0-1-16,4 4 4 16,3 13-4-16,-1 4 0 0,1 8-1 15,3 3 1 1,5 4-2-16,3 11-16 0,5 8-44 15,4 12-92-15,4 5-87 16</inkml:trace>
  <inkml:trace contextRef="#ctx0" brushRef="#br1" timeOffset="95215.43">10448 10812 74 0,'0'0'13'15,"0"0"-13"-15,0 0 0 0,0 0 11 16,0 0 64-16,0 0 14 16,-194 106-21-16,164-89 11 15,5 2-25-15,1-2 8 16,6 3-28-16,0 3-3 16,3 3-18-16,2 5-11 15,2 2-2-15,2 6-5 16,2 8 4-16,4 2 2 15,3 1-2-15,0 0 2 16,3-6-5-16,10-3 2 16,4-6 2-16,2-4 4 0,2-2-2 15,0-5 5-15,3-5 21 16,1-2-1-16,8-7-2 16,3-10-18-16,7 0 1 15,8-17-2-15,1-19-6 16,3-10 2-16,-7-7-1 15,-8-6-1-15,-7 2 0 16,-18 8 6-16,-9 3 2 16,-6 6 16-16,-6 6 6 15,-21 1-8-15,-15 4-7 16,-7 2-12-16,-12 1-2 16,-3 3-1-16,-2 4-1 15,5 5 1-15,3 8-7 0,2 6 3 16,10 0-1-1,0 9-13-15,9 14-7 0,-2 7-26 16,6 8-80-16,0 1-72 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8.954"/>
    </inkml:context>
    <inkml:brush xml:id="br0">
      <inkml:brushProperty name="width" value="0.05" units="cm"/>
      <inkml:brushProperty name="height" value="0.05" units="cm"/>
    </inkml:brush>
  </inkml:definitions>
  <inkml:trace contextRef="#ctx0" brushRef="#br0">89 0 13814,'0'0'1316,"0"0"-772,0 0 251,0 0 43,0 0-460,-8 34 193,-6 29 269,2 2-1,-5 111 1,15 710 1605,3-494-3759,-7-426-2330,-24-19-4677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2.102"/>
    </inkml:context>
    <inkml:brush xml:id="br0">
      <inkml:brushProperty name="width" value="0.05" units="cm"/>
      <inkml:brushProperty name="height" value="0.05" units="cm"/>
    </inkml:brush>
  </inkml:definitions>
  <inkml:trace contextRef="#ctx0" brushRef="#br0">15 244 9796,'0'0'617,"0"0"-276,0 0 577,0 0 571,0 0-94,0 0-475,0 0-907,0-1 0,0 1-1,-1 0 1,1 0-1,0 0 1,0 0 0,0 0-1,-1-1 1,1 1-1,0 0 1,0 0-1,-1 0 1,1 0 0,0 0-1,0 0 1,-1 0-1,1 0 1,0 0 0,-1 0-1,1 0 1,0 0-1,0 0 1,-1 0-1,1 0 1,0 0 0,0 0-1,-1 1 1,1-1-1,0 0 1,0 0 0,-1 0-1,1 0 1,0 0-1,0 1 1,0-1 0,-1 0-1,1 0 1,0 0-1,0 1 1,0-1-1,0 0 1,0 0 0,-1 1-1,1-1 1,0 0-1,-1 6-9,0-1 0,0 0 0,0 1 0,0-1-1,1 1 1,0-1 0,1 0 0,0 7 0,0 13 41,-1 46 605,17 125 0,-13-169-599,2 0-1,1 0 1,1-1-1,1 0 0,2 0 1,0-1-1,26 41 1,-31-57-62,0 0-1,1 0 1,0-1 0,1 0 0,0-1-1,0 1 1,0-2 0,1 1 0,0-1-1,0 0 1,1-1 0,0 0-1,0 0 1,0-1 0,0-1 0,0 0-1,1 0 1,0-1 0,-1 0 0,1-1-1,0 0 1,0-1 0,0 0 0,0-1-1,0 0 1,0 0 0,-1-1 0,1-1-1,-1 0 1,1 0 0,-1-1 0,0 0-1,0-1 1,-1 0 0,1-1 0,10-8-1,-5 1 22,-1 0-1,0-1 1,-1-1-1,-1 0 1,0-1-1,-1 0 0,-1-1 1,-1 0-1,0-1 1,12-34-1,-12 24 69,-2 0-1,-1 0 0,-2 0 0,0-1 1,-2 0-1,-2-50 0,-6 47 344,7 31-386,-1 1-1,0-1 1,0 0 0,0 1 0,0-1 0,0 0 0,-1 1-1,1-1 1,0 0 0,0 1 0,0-1 0,0 1 0,-1-1 0,1 0-1,0 1 1,-1-1 0,1 1 0,0-1 0,-1 1 0,1-1 0,-1 1-1,1-1 1,-1 1 0,1-1 0,-1 1 0,1 0 0,-1-1 0,1 1-1,-1 0 1,0-1 0,1 1 0,-1 0 0,1 0 0,-1 0-1,-1-1 1,1 3-42,0 0 0,0-1 0,0 1 0,1 0 0,-1 0 0,0 0 0,1 0 0,0 0 0,-1 0 0,1 0 0,0 0 0,0 0 0,0 0 0,0 0-1,0 0 1,0 0 0,1 2 0,0 8-57,-1-3 44,0 27-10,0-1 0,3 1 0,8 43 0,-8-67 33,0 0 0,1 0 0,0-1 0,1 0 0,1 1 0,0-2 0,0 1 0,1-1-1,0 0 1,1 0 0,0-1 0,0 0 0,14 11 0,-12-12-15,0 0 0,0-1-1,1-1 1,0 0 0,0 0-1,1-1 1,-1 0 0,1-1 0,0 0-1,1-1 1,-1-1 0,1 1 0,-1-2-1,1 0 1,-1-1 0,1 0-1,-1-1 1,1 0 0,0-1 0,12-3-1,-8 0 7,1-1 0,-2 0 0,1-2 0,-1 0 0,0 0-1,0-2 1,-1 0 0,0-1 0,-1 0 0,0-1 0,-1 0 0,-1-1-1,16-21 1,-13 12 24,0-1 0,-2 0-1,-1-1 1,0 0-1,-2-1 1,-1 0-1,-1-1 1,-1 0 0,-1 0-1,-2 0 1,0-1-1,-2 0 1,-1 0 0,-1 0-1,-1 1 1,-1-1-1,-2 0 1,-1 1-1,0 0 1,-2 0 0,-2 0-1,-17-39 1,-13-14-721,39 78 647,0 1 1,0 0 0,0 0 0,0 0 0,0 0 0,0 0-1,0 0 1,0-1 0,0 1 0,0 0 0,0 0 0,0 0-1,0 0 1,0 0 0,0 0 0,0-1 0,0 1 0,0 0 0,0 0-1,0 0 1,0 0 0,0 0 0,0 0 0,0-1 0,0 1-1,0 0 1,0 0 0,0 0 0,0 0 0,0 0 0,0 0 0,1 0-1,-1 0 1,0-1 0,0 1 0,0 0 0,0 0 0,0 0-1,0 0 1,0 0 0,1 0 0,-1 0 0,0 0 0,0 0-1,0 0 1,0 0 0,0 0 0,0 0 0,1 0 0,-1 0 0,0 0-1,0 0 1,0 0 0,0 0 0,0 0 0,0 0 0,1 0-1,-1 0 1,0 0 0,0 0 0,0 0 0,0 0 0,0 0-1,0 0 1,1 0 0,-1 1 0,0-1 0,4 0-1339,25 0-5589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2.984"/>
    </inkml:context>
    <inkml:brush xml:id="br0">
      <inkml:brushProperty name="width" value="0.05" units="cm"/>
      <inkml:brushProperty name="height" value="0.05" units="cm"/>
    </inkml:brush>
  </inkml:definitions>
  <inkml:trace contextRef="#ctx0" brushRef="#br0">624 0 15063,'0'0'0,"0"0"-192,0 0 192,0 0 16,0 0 864,0 0-272,-47 385-367,3-293-225,-17-8-16,-10-7-160,-9-16-673,-11-14-159,-2-25-561,13-22-1552,23-22-3490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3.500"/>
    </inkml:context>
    <inkml:brush xml:id="br0">
      <inkml:brushProperty name="width" value="0.05" units="cm"/>
      <inkml:brushProperty name="height" value="0.05" units="cm"/>
    </inkml:brush>
  </inkml:definitions>
  <inkml:trace contextRef="#ctx0" brushRef="#br0">78 1 3474,'0'0'8913,"0"0"-7155,0 0-1715,-12 42 781,1-5-599,-2 6 12,1 1 0,3 0 1,1 1-1,-2 74 1,8 17-707,5-1 0,43 268 1,-48-420-59,2 1 0,1-32 0,0-11 317,-6-13 43,2 35 169,1 0-1,5-48 1,-3 81-7,1 1-1,-1-1 1,1 1 0,0-1 0,1 0 0,-1 1 0,1 0 0,-1-1 0,1 1 0,0 0 0,0 0 0,0 0 0,1 0 0,-1 0 0,1 0-1,-1 1 1,1-1 0,0 1 0,0 0 0,0 0 0,0 0 0,1 0 0,-1 1 0,0-1 0,1 1 0,-1 0 0,5-1 0,9-2-9,0 1 1,0 1-1,0 1 1,27 0-1,-30 1 16,7 1 81,0 1 0,0 1 0,0 0 1,0 2-1,0 0 0,-1 2 0,0 0 1,0 1-1,-1 1 0,0 1 0,-1 0 1,0 2-1,0 0 0,-1 1 1,22 21-1,-25-20-44,-1 0 1,-1 0 0,0 1-1,-1 1 1,0 0 0,-1 0-1,-1 1 1,-1 0 0,0 1-1,-2 0 1,0 0 0,0 0-1,-2 1 1,0 0 0,-2-1-1,0 1 1,-1 28 0,-1-38-79,-1 0 1,0 0 0,-1 0-1,0 0 1,-1-1 0,1 1-1,-2-1 1,1 1-1,-1-1 1,0 0 0,-1 0-1,0-1 1,0 0 0,-1 1-1,-13 11 1,3-4-400,-2-2-1,0 0 1,-1-1-1,0 0 1,-35 14 0,-111 37-4674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4.970"/>
    </inkml:context>
    <inkml:brush xml:id="br0">
      <inkml:brushProperty name="width" value="0.05" units="cm"/>
      <inkml:brushProperty name="height" value="0.05" units="cm"/>
    </inkml:brush>
  </inkml:definitions>
  <inkml:trace contextRef="#ctx0" brushRef="#br0">81 14 8532,'0'0'3105,"0"0"-2091,0 0-152,0 0 280,0 0-24,-4-4-227,4 3-872,-1 0 0,1 1 0,0-1 0,-1 1 0,1-1 0,0 1 0,-1-1 0,1 1 0,-1-1 0,1 1 0,-1 0 0,1-1 0,-1 1 0,1 0 0,-1-1 0,1 1 0,-1 0 1,1 0-1,-1-1 0,0 1 0,1 0 0,-1 0 0,1 0 0,-1 0 0,0 0 0,1 0 0,-1 0 0,1 0 0,-1 0 0,0 0 0,1 0 0,-1 0 0,1 0 0,-1 0 0,0 1 0,1-1 0,-1 0 1,-5 30 198,4-7-312,-3 12 166,-32 308 1022,30-243-749,10 146 1,-1-227-331,1 0 0,0 0 0,1 0-1,1 0 1,1-1 0,1 0 0,16 31 0,-19-42-18,0 1 1,0-1-1,1-1 1,0 1-1,0-1 0,1 0 1,-1 0-1,1 0 0,1-1 1,-1 0-1,1 0 1,0-1-1,0 1 0,0-2 1,1 1-1,-1-1 0,1 0 1,0 0-1,0-1 1,12 2-1,-16-4-3,1 0 0,-1-1 0,0 1 0,1-1 1,-1 0-1,0 0 0,1 0 0,-1-1 0,0 1 0,0-1 0,0 0 0,0 0 1,0-1-1,-1 1 0,1-1 0,-1 0 0,0 0 0,1 0 0,-1 0 0,0 0 1,-1-1-1,1 1 0,-1-1 0,1 0 0,-1 0 0,3-8 0,1-2-6,0 0 0,-1-1 0,-1 0 0,0 0 0,-1 0 0,1-23 0,-1 9-9,-2-1 0,-1 1 0,-2 0 0,0-1 0,-2 1 0,-2 0 0,-11-37 0,11 52-28,5 24-141,6 24-123,2-8 299,1 0 0,2-1-1,0-1 1,1 1 0,2-2 0,0 0 0,2 0 0,0-1 0,37 38-1,-47-54 13,1-1 0,0-1-1,0 1 1,0-1-1,0 0 1,1 0 0,-1-1-1,1 0 1,0 0-1,0-1 1,0 1 0,0-2-1,14 3 1,-16-4 12,0 1-1,0-1 1,0-1 0,0 1 0,0-1-1,0 1 1,0-2 0,0 1-1,0 0 1,0-1 0,0 0 0,-1 0-1,1 0 1,-1-1 0,1 0 0,-1 0-1,0 0 1,0 0 0,0 0-1,4-7 1,8-10 138,-1-2 1,0 0-1,-2 0 0,-1-2 0,-1 1 1,-1-1-1,-1-1 0,-1 0 0,-1 0 1,5-42-1,-3-7 57,-4-2 0,-5-101 1,-2 154-197,0 1 0,-9-35 0,0 0-15,11 60-3146,3 24-963,11 10-837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5.989"/>
    </inkml:context>
    <inkml:brush xml:id="br0">
      <inkml:brushProperty name="width" value="0.05" units="cm"/>
      <inkml:brushProperty name="height" value="0.05" units="cm"/>
    </inkml:brush>
  </inkml:definitions>
  <inkml:trace contextRef="#ctx0" brushRef="#br0">47 1 2289,'0'0'7612,"0"0"-5804,0 0-1399,0 0 239,0 0-179,0 0 89,-8 14 136,-21 46-251,20-25-51,9-29 49,2-15 30,3-81 4,-5 89-499,0 1-160,0 0-656,0 0-1167,0 0-2149,0 0-3293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6.468"/>
    </inkml:context>
    <inkml:brush xml:id="br0">
      <inkml:brushProperty name="width" value="0.05" units="cm"/>
      <inkml:brushProperty name="height" value="0.05" units="cm"/>
    </inkml:brush>
  </inkml:definitions>
  <inkml:trace contextRef="#ctx0" brushRef="#br0">59 1 1617,'0'0'7067,"0"0"-5501,0 0-1267,0 0 787,0 0-3,7 4-614,91 47 207,-52-29-475,-1 3 1,79 56-1,-111-71-182,-1 1 0,-1 0 0,0 0-1,0 1 1,-1 0 0,0 1-1,-1 0 1,-1 1 0,0 0 0,-1 0-1,-1 0 1,0 1 0,8 30-1,-11-33-18,0 0 0,-1 0-1,-1 1 1,1-1-1,-2 0 1,0 1 0,0-1-1,-1 1 1,-1-1-1,0 1 1,-1-1 0,0 0-1,-1 0 1,0 0-1,-1-1 1,0 0 0,-1 0-1,0 0 1,-1 0 0,0-1-1,0 0 1,-1 0-1,-1-1 1,0 0 0,0-1-1,-14 10 1,0-1-50,-1-1 1,-1-1 0,0-1 0,-1-2-1,0 0 1,-1-2 0,0-1 0,-1-1-1,0-1 1,0-2 0,-1 0 0,-30-1-1,58-3 33,-1-1 0,1 0 0,-1 0-1,1 0 1,-1 0 0,1-1-1,-1 1 1,0 0 0,1-1 0,0 1-1,-1-1 1,1 1 0,-1-1 0,1 1-1,0-1 1,-3-1 0,4 1-19,-1 0 0,1 1-1,0-1 1,-1 0 0,1 0 0,0 1 0,-1-1 0,1 0 0,0 0 0,0 0 0,0 1 0,-1-1 0,1 0 0,0 0 0,0 0 0,0 1 0,0-1-1,1 0 1,-1 0 0,0 0 0,0 1 0,1-2 0,2-5-331,0 1 0,0 1 0,0-1 0,1 0-1,0 1 1,1 0 0,4-5 0,65-57-5665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6.850"/>
    </inkml:context>
    <inkml:brush xml:id="br0">
      <inkml:brushProperty name="width" value="0.05" units="cm"/>
      <inkml:brushProperty name="height" value="0.05" units="cm"/>
    </inkml:brush>
  </inkml:definitions>
  <inkml:trace contextRef="#ctx0" brushRef="#br0">298 1 12422,'0'0'368,"0"0"160,0 0 961,0 0-609,0 0-47,0 0-33,-288 369-240,278-274-208,10-5-352,0-6 0,35-12-96,21-10-976,19-16-1938,13-24-3985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7.185"/>
    </inkml:context>
    <inkml:brush xml:id="br0">
      <inkml:brushProperty name="width" value="0.05" units="cm"/>
      <inkml:brushProperty name="height" value="0.05" units="cm"/>
    </inkml:brush>
  </inkml:definitions>
  <inkml:trace contextRef="#ctx0" brushRef="#br0">0 150 6627,'0'0'3783,"0"0"-2833,0 0-187,0 0 726,0 0-284,7-2-530,7-1-526,1 0-1,0 1 0,-1 0 0,1 1 0,21 2 0,24-1 199,1103-69 1326,-403 17-2114,-655 45 393,84-2-2318,-226 9 207,-32 0-1928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7.543"/>
    </inkml:context>
    <inkml:brush xml:id="br0">
      <inkml:brushProperty name="width" value="0.05" units="cm"/>
      <inkml:brushProperty name="height" value="0.05" units="cm"/>
    </inkml:brush>
  </inkml:definitions>
  <inkml:trace contextRef="#ctx0" brushRef="#br0">389 1 7283,'0'0'1569,"0"0"-689,0 0 1490,0 0-1058,0 0-784,0 0-528,-71 86 112,27-18 289,-7 9 31,0 4-368,-3-2 64,3-2-32,9-6-96,18-18-32,24-18-1217,0-20-1792,36-15-2642</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1:03.527"/>
    </inkml:context>
    <inkml:brush xml:id="br0">
      <inkml:brushProperty name="width" value="0.05292" units="cm"/>
      <inkml:brushProperty name="height" value="0.05292" units="cm"/>
      <inkml:brushProperty name="color" value="#FF0000"/>
    </inkml:brush>
  </inkml:definitions>
  <inkml:trace contextRef="#ctx0" brushRef="#br0">17891 8823 476 0,'-16'0'223'0,"7"0"-223"16,9 2-8-16,0 1 8 15,0 0 8-15,0 2 21 16,0 6-10-16,0 9-15 16,16 6 23-16,4 7 11 15,0-3-9-15,4-3-10 16,3-7-2-16,6-10-9 16,6-8 1-16,16-7-6 15,16-42 25-15,26-29 19 16,21-30-20-16,11-15-14 15,-6-12-12-15,-18 6 5 0,-28 12-1 16,-24 17-5-16,-28 25-2 16,-13 23 2-16,-8 21 1 15,-4 13-1-15,0 9-12 16,0 7-53-16,0 0-67 16,-4 16-100-16</inkml:trace>
  <inkml:trace contextRef="#ctx0" brushRef="#br0" timeOffset="390.47">17937 8725 499 0,'0'0'87'0,"0"0"-87"0,0 0-17 15,0 0 1 1,0 0 16-16,0 0 34 15,34 68 13-15,-16-47-37 16,5-7-5-16,3-11 5 0,9-3 4 16,11-27 29-16,23-38 30 15,28-32-17-15,26-29-33 16,27-32-20-16,6-16-3 16,-8-7-62-16,-23 5-126 15,-25 17-371-15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7.876"/>
    </inkml:context>
    <inkml:brush xml:id="br0">
      <inkml:brushProperty name="width" value="0.05" units="cm"/>
      <inkml:brushProperty name="height" value="0.05" units="cm"/>
    </inkml:brush>
  </inkml:definitions>
  <inkml:trace contextRef="#ctx0" brushRef="#br0">1 0 8868,'0'0'3410,"0"0"-3410,0 0 0,0 0 944,0 0 545,0 0-801,164 200-336,-106-158-208,8-2-144,0-3-368,-10-11-1121,-19-6-976,-17-15-2737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48.224"/>
    </inkml:context>
    <inkml:brush xml:id="br0">
      <inkml:brushProperty name="width" value="0.05" units="cm"/>
      <inkml:brushProperty name="height" value="0.05" units="cm"/>
    </inkml:brush>
  </inkml:definitions>
  <inkml:trace contextRef="#ctx0" brushRef="#br0">0 0 12422,'0'0'269,"0"0"-29,0 0-24,0 0 259,0 0 374,8 30 244,50 204 76,-34-108-996,-6 0 1,-6 2-1,-5 142 1,-7 152-5857,0-353 1398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1.020"/>
    </inkml:context>
    <inkml:brush xml:id="br0">
      <inkml:brushProperty name="width" value="0.05" units="cm"/>
      <inkml:brushProperty name="height" value="0.05" units="cm"/>
    </inkml:brush>
  </inkml:definitions>
  <inkml:trace contextRef="#ctx0" brushRef="#br0">1 178 12566,'0'0'848,"0"0"-368,0 0 1009,0 0-176,0 0-241,0 0-400,95-19-287,13-1-161,28 2-208,11-6-16,5 2-753,-20-2-687,-18 2-945,-33-7-2770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1.358"/>
    </inkml:context>
    <inkml:brush xml:id="br0">
      <inkml:brushProperty name="width" value="0.05" units="cm"/>
      <inkml:brushProperty name="height" value="0.05" units="cm"/>
    </inkml:brush>
  </inkml:definitions>
  <inkml:trace contextRef="#ctx0" brushRef="#br0">35 1 15047,'0'0'880,"0"0"-880,0 0 0,0 0 0,0 0 128,0 0 513,-34 270-289,34-162-224,14 0-128,18-7-224,7-11-897,22-24-1488,15-31-3986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1.703"/>
    </inkml:context>
    <inkml:brush xml:id="br0">
      <inkml:brushProperty name="width" value="0.05" units="cm"/>
      <inkml:brushProperty name="height" value="0.05" units="cm"/>
    </inkml:brush>
  </inkml:definitions>
  <inkml:trace contextRef="#ctx0" brushRef="#br0">111 1 3009,'0'0'10181,"0"0"-8156,0 0-1820,-19 56 342,-57 194 136,71-228-617,1 0 0,1 0 0,1 0 0,1 1 0,1-1 0,1 0 0,0 1-1,2-1 1,1 0 0,1 0 0,10 28 0,-5-12-19,34 123 1,69 315-1337,-109-710-631,-1 212 1865,0 1 0,2-1 0,0 1 0,1 1 0,1-1 0,1 1 0,1 0 0,1 1 0,1 0 0,0 1 0,1 0 0,1 1 0,1 0 0,28-26 0,-36 37 82,1 2 1,0-1-1,0 1 0,1-1 0,-1 2 1,1-1-1,0 1 0,0 1 0,0-1 1,0 1-1,0 1 0,1 0 0,-1 0 1,0 0-1,1 1 0,-1 0 0,1 1 1,-1 0-1,0 0 0,0 1 0,1 0 1,-1 0-1,0 1 0,0 0 0,-1 0 1,1 1-1,-1 0 0,0 0 0,0 1 1,0 0-1,0 0 0,9 11 0,-2 2 77,-1 1 1,-2 0-1,0 1 0,0 0 0,-2 1 1,-1 0-1,0 0 0,-2 1 0,0 0 0,-2 0 1,0 1-1,-1-1 0,-2 1 0,0-1 0,-4 35 1,2-47-108,-1 1 0,-1-1 0,0 0-1,0 0 1,-1 0 0,0-1 0,0 1 0,-1-1 0,-1 0 0,0 0 0,0-1 0,0 0 0,-1 0 0,0 0 0,-1-1 0,0 0 0,0 0 0,0-1 0,-1 0 0,-16 8 0,-3 0-198,-1-1 0,0-2 0,-1 0 0,0-2 0,-54 8 0,36-10-1682,0-1 0,-92-3 1,43-13-5412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2.341"/>
    </inkml:context>
    <inkml:brush xml:id="br0">
      <inkml:brushProperty name="width" value="0.05" units="cm"/>
      <inkml:brushProperty name="height" value="0.05" units="cm"/>
    </inkml:brush>
  </inkml:definitions>
  <inkml:trace contextRef="#ctx0" brushRef="#br0">1 106 13494,'0'0'833,"0"0"-673,0 0 592,0 0 417,0 0-177,0 0-352,183-40-224,-22 25-47,42-1-257,19 1-112,5 0-336,-19 10-657,-34 5-384,-37 0-1216,-47 0-3698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09:59:52.676"/>
    </inkml:context>
    <inkml:brush xml:id="br0">
      <inkml:brushProperty name="width" value="0.05" units="cm"/>
      <inkml:brushProperty name="height" value="0.05" units="cm"/>
    </inkml:brush>
  </inkml:definitions>
  <inkml:trace contextRef="#ctx0" brushRef="#br0">0 291 13014,'0'0'2529,"0"0"-2529,0 0 0,0 0 1201,0 0 816,0 0-625,254-50-1184,-21 10-208,40-2-208,18-4-1473,-17-5-2000,-47-10-6612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0.784"/>
    </inkml:context>
    <inkml:brush xml:id="br0">
      <inkml:brushProperty name="width" value="0.05" units="cm"/>
      <inkml:brushProperty name="height" value="0.05" units="cm"/>
    </inkml:brush>
  </inkml:definitions>
  <inkml:trace contextRef="#ctx0" brushRef="#br0">2157 472 7924,'-83'-87'417,"47"46"885,-54-45 0,76 75-1021,0 0 1,-1 1 0,0 0-1,-1 1 1,0 1 0,0 1-1,-34-11 1,2 7 169,-1 2-1,-94-5 1,-102 13 85,173 3-476,36 0-27,0 2 1,1 1 0,0 2-1,0 2 1,0 1 0,1 1-1,-48 24 1,29-8 119,1 1-1,1 3 1,-82 66 0,85-55-95,1 1 1,3 3-1,1 1 1,3 2-1,1 2 1,3 1-1,2 2 1,3 2-1,2 1 1,3 1-1,-26 81 1,-52 280-49,87-319 107,4 1-1,0 127 1,13-194-46,-2-1 9,3 1 0,0 0-1,2-1 1,2 0 0,13 52-1,2-33-60,1 0 0,3-1 0,2-2 0,2 0 0,2-2 0,2-1-1,2-2 1,2-1 0,2-2 0,2-1 0,1-3 0,2-1 0,2-2-1,79 46 1,-94-64-12,1-1 0,0-2 0,1-1 0,1-1-1,0-2 1,61 8 0,-45-12 3,-1-2 0,1-3 0,0-1 0,60-10 0,-23-6-40,0-2-1,-1-5 0,-1-3 0,151-72 0,-181 72 17,0-3 0,-2-1 0,-2-3 1,-1-2-1,-1-3 0,50-52 0,-64 55-9,-3-2 1,-1-1-1,-1-1 0,-3-1 0,-1-2 1,-2 0-1,-2-2 0,17-54 1,-15 24-6,-4 0 0,-3-2 0,7-91 0,-11-237 12,-14 325 33,-4 0 0,-4 0 0,-3 0 0,-36-120 1,33 153-9,-1 0 0,-3 1 0,-2 1 0,-2 1 0,-1 0 0,-3 2 1,-1 2-1,-52-56 0,47 61-54,-1 2 1,-2 1 0,-1 2-1,-1 1 1,-1 2 0,-2 2-1,-1 2 1,-1 2 0,0 2-1,-1 2 1,-1 1-1,-1 3 1,0 2 0,-1 2-1,-97-6 1,123 14-179,0 2 0,-1 0 0,1 2-1,0 0 1,0 2 0,0 0 0,1 2 0,0 0 0,0 1-1,0 1 1,1 1 0,1 1 0,0 1 0,0 0 0,1 2-1,-16 15 1,0 1-1547,-32 37 0,-22 39-3979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1.607"/>
    </inkml:context>
    <inkml:brush xml:id="br0">
      <inkml:brushProperty name="width" value="0.05" units="cm"/>
      <inkml:brushProperty name="height" value="0.05" units="cm"/>
    </inkml:brush>
  </inkml:definitions>
  <inkml:trace contextRef="#ctx0" brushRef="#br0">3234 278 8212,'0'0'339,"0"0"-193,0 0-60,0 0 135,0 0 225,0 0 189,-194 5 26,-604 28-79,755-30-527,1 2 1,-1 3 0,-45 13-1,78-18-32,-1 1-1,1 1 1,1 0-1,-1 0 1,1 1 0,0 0-1,-10 9 1,-45 39 128,4 3 1,1 2-1,4 3 1,2 3-1,3 1 1,3 3-1,-72 142 1,78-122-114,3 2 1,5 2-1,4 0 0,4 2 1,4 1-1,-12 139 0,23-111-61,10 181 0,5-236 22,3 0-1,4 0 1,2-1-1,26 76 1,-19-84 10,4 0 0,2-2 1,2-1-1,3-1 0,2-2 0,2-1 0,3-2 1,82 82-1,-81-95-46,2-2 0,1-2 0,2-2 0,1-2 0,2-2 1,1-3-1,0-1 0,2-2 0,1-3 0,85 20 0,-54-22-453,-1-5 0,2-2 0,-1-5 0,1-3 0,0-4-1,0-3 1,-1-4 0,0-4 0,-1-3 0,0-4 0,-1-3 0,87-39 0,-88 27 133,-2-4 0,-2-3 0,-1-3 1,-2-4-1,-3-3 0,73-69 0,-80 61 826,-4-3-1,-2-2 1,76-117-1,-87 107-292,-3-2 1,-3-2-1,-4-2 1,-4-1-1,25-98 1,-31 75-339,-5-1 1,-5 0 0,5-199 0,-21 230 350,-3 1 1,-3 0-1,-4 0 1,-33-125-1,26 145 165,-1 2 0,-3 1 0,-2 0 0,-3 2 1,-1 0-1,-3 2 0,-36-44 0,28 46-96,-2 1-1,-2 2 1,-2 2 0,-1 3-1,-2 1 1,-99-58 0,72 56-108,-2 3 0,-1 3 0,-1 4 0,-111-26 0,56 27-86,-269-20 0,-123 46-132,281 19-528,1 10 0,1 11 0,2 11-1,2 10 1,-380 150 0,35 45-3385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5.607"/>
    </inkml:context>
    <inkml:brush xml:id="br0">
      <inkml:brushProperty name="width" value="0.05" units="cm"/>
      <inkml:brushProperty name="height" value="0.05" units="cm"/>
    </inkml:brush>
  </inkml:definitions>
  <inkml:trace contextRef="#ctx0" brushRef="#br0">120 108 12854,'-3'-1'-2,"1"1"0,0 0 0,-1 0 0,1 0 0,-1 1 0,1-1 0,-1 0 1,1 1-1,0 0 0,-1 0 0,1-1 0,0 1 0,0 0 0,-1 1 0,1-1 0,-3 3 0,3-1-1,-1 1 0,1-1 0,0 1-1,0 0 1,0 0 0,1 0 0,-1 0 0,-1 9 0,-12 39 514,2 0 0,2 2 0,3-1 0,-2 98 0,10-136-476,0 0 0,1 0 0,1 0 0,1 0 0,0-1 0,1 1 0,0-1 0,2 0 0,-1 0 0,2 0 0,-1-1 0,2 0 0,0 0 0,0-1 0,2 0 0,-1-1-1,1 0 1,1 0 0,14 11 0,-8-9-38,2-1-1,-1 0 1,1-2-1,1 0 0,0-1 1,0-1-1,1-1 1,0-1-1,37 7 0,-15-7-196,1-2 0,-1-2-1,83-6 1,-96 0-72,-1 0 0,0-2 0,0-1 0,0-2 0,54-23 0,-68 25 214,1-1 0,-1-1 1,0 0-1,-1-1 0,0-1 1,-1 0-1,0 0 0,0-2 1,-1 0-1,-1 0 1,14-22-1,-19 25 78,-2-1 1,1 0 0,-1 0-1,-1 0 1,0 0-1,-1 0 1,0-1 0,0 1-1,-1-1 1,-1-18-1,0 26 52,0-1 1,0 0-1,-1 0 0,1 1 0,-1-1 0,0 0 0,0 1 0,-1-1 1,1 1-1,-1-1 0,0 1 0,-1 0 0,1 0 0,-1 0 0,1 0 1,-1 0-1,0 0 0,-1 1 0,1 0 0,0-1 0,-1 1 0,0 0 1,0 1-1,0-1 0,0 1 0,0 0 0,-7-3 0,9 4-46,0 1 0,0-1 0,0 1 0,0-1 0,0 1 0,0 0 0,0 0 0,0 0 0,0 0 0,0 0 0,0 0 0,0 1 0,0-1 0,0 1 0,0-1-1,0 1 1,0 0 0,0-1 0,1 1 0,-1 0 0,0 0 0,0 1 0,1-1 0,-3 2 0,2 0-17,-1 0 0,1 1-1,0-1 1,0 1 0,0-1 0,1 1-1,-1 0 1,1 0 0,0 0 0,0-1-1,-1 8 1,1 3-9,0 0 1,0 0-1,2 1 0,0-1 0,0 0 0,5 18 0,-2-20 16,1-1-1,0 1 0,1-1 1,0 0-1,1-1 0,0 0 1,1 0-1,0 0 0,0-1 1,1 0-1,0-1 1,0 0-1,14 9 0,-1-2-8,1-1 0,0-1 0,1 0 0,1-2 0,27 9-1,-32-14 9,0 0-1,0-2 0,1 0 0,0-1 0,-1-1 1,1-1-1,0-1 0,0-1 0,36-6 0,-43 4 17,0-1 0,0 0 1,0-1-1,0-1 0,-1 0 0,0-1 0,0 0 0,-1-1 0,0 0 0,0-1 0,-1 0 0,0-1 0,-1 0 1,15-18-1,-14 11 46,0 0 1,0 0 0,-2-1 0,0 0-1,-1 0 1,-1-1 0,-1-1-1,-1 1 1,0-1 0,-1 1 0,-2-1-1,1-21 1,-2 6 46,-2 1 1,-1 0-1,-2 0 1,-1 0-1,-2 1 0,-14-42 1,16 60-125,-1 0-33,1-1-1,0 0 1,1 0 0,1 0 0,1 0-1,0-1 1,1 0 0,1-21 0,0 37-14,0-1 1,0 1-1,1 0 1,-1-1-1,1 1 1,-1 0-1,1 0 1,-1 0-1,1 0 1,-1-1-1,1 1 1,0 0-1,0 0 1,0 0-1,0 0 1,0 0-1,0 1 1,0-1-1,0 0 1,0 0-1,0 1 1,0-1-1,0 0 1,0 1-1,3-1 1,34-2-1213,-25 3 643,72 0-3146,19 3-1083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08:31:21.294"/>
    </inkml:context>
    <inkml:brush xml:id="br0">
      <inkml:brushProperty name="width" value="0.05292" units="cm"/>
      <inkml:brushProperty name="height" value="0.05292" units="cm"/>
      <inkml:brushProperty name="color" value="#FF0000"/>
    </inkml:brush>
  </inkml:definitions>
  <inkml:trace contextRef="#ctx0" brushRef="#br0">6036 13693 0 0,'0'0'11'0,"3"0"14"15,-3 0 25-15,0 0-4 16,0 0-15-16,0 0 9 16,0 0 17-16,0 0-5 15,0 0-15-15,0 0-20 16,0 0-8-16,0 0 5 15,3 0 1-15,-3 0 3 16,0 0 2-16,0-4 5 16,0 1 12-16,0-3-4 15,3 2-9-15,-1 1-6 16,1-1-11-16,1-2-7 0,-1 0-3 16,6-4 3-16,0-4 3 15,1-5-3-15,1 3 1 16,-2-2 1-16,1 1-2 15,-4 8 12-15,-3 0 14 16,0 5-13-16,0 0-1 16,-3 1-4-16,0 3-5 15,3-6-3-15,0 2 0 16,2-6 0-16,2 0 0 16,-1-3 0-16,0 1 0 15,3-2 1-15,-2 1-1 16,2-2 0-16,-1 6 0 15,-2-1-1-15,0 4 0 16,-2 2 1-16,-1 1-2 16,0 3 0-16,0-3 2 0,3-1 2 15,-3-1 0-15,0-2 1 16,2-3 1-16,2 0-2 16,-4 0 1-16,3 1-3 15,-3-2 3-15,3 1-2 16,-3 3 0-16,0 2-1 15,4 0 0-15,-7 3 0 16,3 2 0-16,-3 0-1 16,0-3 1-16,2 3 0 15,-1-5 0-15,1 3 0 0,4-5 1 16,-3-3 0-16,3-1 0 16,1 5-1-1,-1-4 0-15,-3 1-1 16,3 2 1-16,-1 0 1 0,-2 3-1 15,4-1 1-15,-4 1-1 16,3-5 2-16,0 2-2 16,0 0 2-16,1-3-2 15,1 3 2-15,-2-6-2 16,0 3 0-16,4 0-1 16,-4-3 1-16,3 4 2 15,-3-1 0-15,-1 3-2 16,-2 1 0-16,1 2 0 15,2 1 0-15,-3-1 0 0,0-2 0 16,3 3 2-16,-3-4 0 16,0 3-2-16,4-2 0 15,-1 2 4-15,-1-1-3 16,-2 1-1-16,3 1 0 16,-3-4 0-16,4 4 0 15,-1-4 1-15,0 1-1 16,0-1-2-16,6 0 2 15,-6-1 1-15,3 1 0 16,0-4-1-16,1 0 0 16,1 2 0-16,-5 3 0 15,4 2-1-15,-4-3 1 16,0 1 0-16,3 2 0 0,-1-5-1 16,2 2 1-16,-4-2 1 15,6-2 0-15,0-2-1 16,0-3 0-16,4-1 1 15,-1 0-1-15,-3 4 1 16,3-3-1-16,-3 6-1 16,1-1 0-16,-2 2 1 15,2-1 0-15,-7 0 0 16,6-3 0-16,-4 3 2 16,2-3 1-16,2 2-3 15,-3-5-2-15,3 3 2 16,0 0-2-16,1 0 4 15,-1 3-4-15,-1-1 2 0,-1 1 0 16,-1-2 1 0,0 2 2-16,1-3-3 0,-2 3 1 15,1-3 0-15,4-1-1 16,-4-2 0-16,2 2 0 16,2-1 0-16,-1 1 0 15,1 0 2-15,1-2-1 16,-2 3 5-16,4-1-6 15,-2 2 6-15,-1-1-1 16,2-1-3-16,-2 1-2 16,-2 3 0-16,-2-3 0 15,1 5 1-15,2-2-1 0,-3 2 0 16,0-2 0-16,0 3 0 16,0-3-1-16,1 0 0 15,4-3 1-15,1-1 0 16,1 1 0-16,-2 0 2 15,-1 0-2-15,-4 6 1 16,-3-2 0-16,-3 3 0 16,1 2-1-16,2 0 2 15,-1-3 2-15,1 1-4 16,3-5 0-16,4-2 0 16,-1 1 0-16,0-1 1 15,-3 2-1-15,0 1 3 16,-3 1-3-16,-2 2 2 0,-1 3 1 15,2-2 4 1,-2 3 11-16,0-1-12 0,0-1-4 16,0-2 1-16,3 0-3 15,-3-3 1-15,4 0-1 16,-4 3 0-16,0 1 0 16,0 2 0-16,0 1 1 15,-3 1 0-15,0 2 2 16,3-2-1-16,-1-1 4 15,-1-4-5-15,1-2 1 16,5-1-2-16,-4 1 0 16,3 1 0-16,0-1 1 0,-3 2 0 15,0 0-1-15,0-2 1 16,0 6 3-16,-3-4 11 16,4 3-2-16,-1-2 3 15,2-3-7-15,-2-3-9 16,6-3-1-16,1 1 0 15,-1-6 2-15,5-3-2 16,2 1 2-16,2-5-2 16,-3 7 2-16,-3 1-1 15,-2 4 1-15,-4 6 0 16,-3 2-2-16,0-2 2 16,0 5 1-16,2-6 4 15,-2 3-4-15,0-6-2 16,4 0-2-16,5-3 2 15,0-4-1-15,0-1 1 16,3 2 0-16,-2 2 0 16,-4 2 0-16,2 4 1 0,-4 1 0 15,-4 1 0-15,3 2 2 16,-3 1-1-16,3-5 1 16,0-2-1-16,3-3-2 15,0-5 0-15,3-1 0 16,4 1 0-16,-2-1-1 15,-4 6 1-15,-1 2 0 16,-3 8 0-16,-3 2 0 16,0 2 1-16,-3 0 1 15,3-4 0-15,1-4-2 0,4 0 1 16,-5-3 0 0,3 4 0-16,3-8-1 0,1 0-1 15,7-3 0-15,-1 0 0 16,-1 5 1-16,-2 1 0 15,-5 4 1-15,1-1-1 16,1 5 0-16,-4-7 1 16,3 3 2-16,-1-7 0 15,5-2-3-15,2-1 0 16,0-2-2-16,0 0 2 16,1 7 0-16,-4 1 2 15,-4 4 0-15,-1 4-2 16,-4 3 3-16,-3 3-1 0,0-1 1 15,0 1 6 1,0 0 4-16,0 0 2 16,0 0 5-16,0 0-5 0,0 0-7 15,0 0-2-15,0 0-3 16,0 0-3-16,0 0-4 16,0 0-55-16,0 4-128 15,-13 13-321-15</inkml:trace>
  <inkml:trace contextRef="#ctx0" brushRef="#br0" timeOffset="3263.87">6555 14149 75 0,'0'0'0'16,"0"0"0"-16,0 0 5 15,0 0 13-15,0 0 0 16,0 0 28-16,0 0 48 16,0 0-7-16,0 0-24 15,0 0-26-15,0 0-13 16,2-4-11-16,1-2-1 0,3-3 0 16,4 1-9-16,-4-5 2 15,3 2 9-15,0-5-2 16,0 3-1-16,0-3 1 15,0 3-5-15,0 3-1 16,0 1-5-16,-3-3 0 16,-3 4 2-16,3-2-1 15,4-4 2-15,-4 1 0 16,3-4-3-16,0 0-1 16,0 1 0-16,0 3 0 15,0 0 0-15,1-2 8 16,-1 4-6-16,-1 0-2 15,-2 1 0-15,4 0 2 0,-7 1-2 16,3-1 1 0,0-1 2-16,2 2-1 0,-1-1 2 15,-1-3 6-15,0 3 5 16,3-3-4-16,-3-4-6 16,6 1 1-16,-6-1-5 15,3 4 1-15,-2-1-4 16,-1 4 5-16,3 1-3 15,-3-1 0-15,-1 0 1 16,2 0 2-16,-1 1 0 16,3-2-1-16,-3 1 0 15,7-5 1-15,-2 1-1 0,-2-3 1 16,4 4-1-16,-4-1 0 16,-1 1-1-16,2 3 0 15,-4 1 0-15,0-1 1 16,0 0 6-16,1-3-3 15,2-2-2-15,2 0-2 16,2-2-1-16,-1-2 1 16,2-1-2-16,2-3 1 15,-4 3 0-15,1 4 2 16,-5-1-2-16,1 7 1 16,-6 5-1-16,4-1-2 15,-4 1 2-15,3-2-1 16,5-3 1-16,-1-7-1 0,5-2-2 15,4-8 1-15,-2 1 1 16,5-1 1-16,-4 8 1 16,-3-1-1-16,1 9-1 15,-5 1 0-15,-5 1 1 16,-3 5 0-16,0 1 0 16,0-1 1-16,1-4 1 15,2 1-1-15,-3-3-1 16,0 0 0-16,3-3-1 15,2-1 0-15,2-3 1 16,2-5 0-16,1-1 0 16,1 3 0-16,-2-6 0 15,1 3 1-15,1-2 0 16,-1 0-1-16,-4 2 2 0,3-1 1 16,-2-2-2-16,1 4 0 15,-2 0-1-15,4 0 6 16,-4 2-5-16,2 3 4 15,-4 0 3-15,-1 2 1 16,0 1 2-16,-3-3 0 16,0 1 2-16,3-1 3 15,1-8-10-15,1-2-2 16,7-3-4-16,4-2-1 16,2 2 0-16,0 0 1 15,0 7 0-15,-2-2 0 16,-2 3 0-16,-4 2 0 15,-1 3-2-15,-3 2 4 0,-2-2-1 16,-2 3 1 0,-2-1-2-16,3-3 2 0,0 1-2 15,0-1 0-15,4-2 1 16,-1 0-1-16,2 1 4 16,2 0-4-16,-1 0 1 15,4 1 1-15,-2-3 1 16,-1 7-2-16,-1-1 2 15,-1 1-1-15,-1-2 0 16,-4 2 2-16,6-3 2 16,-2-3 3-16,4 1-1 15,5-4 5-15,-1 0-11 0,3 0 1 16,1-3-3-16,-2-1-4 16,2 3 4-1,-1-1 0-15,-6 5 0 0,3 0 3 16,-6 4-2-16,1-1 3 15,-4 3 7-15,5-3 5 16,-1-2 0-16,-1 2-12 16,4-2 1-16,-2 2 0 15,2-2-2-15,-4 5 0 16,-1 1-2-16,2 2-1 16,-4 0 0-16,0 1 2 15,3-4-1-15,-3 1 1 16,7-4 3-16,-4-3-2 0,2 1-1 15,2-1 0 1,-4 0 1-16,3 6 1 0,-6 1 1 16,-3 3-5-16,0 4 2 15,-2 3 3-15,-1-1 1 16,-3-2 2-16,3 2 3 16,0-5 1-16,0 2-3 15,0-6 0-15,5 4-7 16,-5-2-1-16,4 2 0 15,-4 2-1-15,3-1 5 16,-3 4-5-16,0-5 3 16,3 3-1-16,1-7-1 15,4-1-1-15,4-6 0 16,1-5 0-16,8 1 0 0,-6 2 0 16,3 0 1-16,-6 7-2 15,-5 4 1-15,-4 9 0 16,-6 1 5-16,3-1 2 15,-3 2 17-15,0-1 1 16,0-2 3-16,0 3-1 16,0-4-1-16,2 2-12 15,-2 1-3-15,0-2-6 16,0 3-1-16,0 0-2 16,0 0-2-16,0 0-12 15,0 0-79-15,-5 17-140 16,-23 5-347-16</inkml:trace>
  <inkml:trace contextRef="#ctx0" brushRef="#br0" timeOffset="7405.01">7531 12279 12 0,'0'0'60'0,"0"0"-10"16,0 0-4-16,0 0-17 16,0 0-3-16,0 0 7 15,0 0-6-15,6 6-12 16,-6-6-9-16,0 1 3 15,0-1 7-15,0 0-5 16,0 0 15-16,0 0 25 16,0 0 30-16,0 0 6 15,-3 0-17-15,-12-4-65 16,-3-6 4-16,-1 3 3 0,1-3-11 16,0 1-1-16,3 3 0 15,3 3 3-15,6 2-2 16,-1-2-1-16,7 3 0 15,-3 0 0-15,3 0 0 16,0 0-1-16,0 0-3 16,0 0-1-16,0 0-11 15,0 0-9-15,3 0-12 16,10 0 35-16,4 10 2 16,-1 0 3-16,3-4-2 0,-5 1-1 15,2 2-1 1,-4-8-4-16,-1 2-4 0,-1-3-9 15,-7 0-2-15,0 0-1 16,-3 3 15-16,0-3 6 16,0 0 8-16,0 0 4 15,0 0 10-15,-9 0-17 16,-9-6 0-16,-1-4-5 16,1 1 0-16,0 2 0 15,6 0 1-15,2 4-1 16,7 3 2-16,1 0 10 15,2 0-1-15,0 0-10 16,0 0-1-16,0 0 0 16,0 0 0-16,0 0 0 15,0 0 0-15,0 0 0 0,0 0 0 16,0 0-1-16,0 0-2 16,0 0-2-16,0 0 1 15,-1 0-2-15,1 3 6 16,0 4 1-16,-2 2 0 15,2 1-1-15,0 3 0 16,0 4-2-16,0 3 2 16,0 0 0-16,0-1 0 15,0 1 0-15,0-6 1 16,0-5-1-16,2-2-3 16,1-4-3-16,0-3-5 15,1 0-4-15,-1 0-22 0,3-3 15 16,-3-10-43-1,-3 0-97-15</inkml:trace>
  <inkml:trace contextRef="#ctx0" brushRef="#br0" timeOffset="7713.77">7380 12189 66 0,'0'0'82'0,"0"0"-66"15,0 0 31-15,0 0-14 16,0 0-28-16,0 0-1 15,14 0 12-15,2 0 41 16,-1 0-32-16,6 0-13 16,-6 0-3-16,3 0-9 15,0 0-3-15,-5-6-99 16</inkml:trace>
  <inkml:trace contextRef="#ctx0" brushRef="#br0" timeOffset="8481.71">7537 12314 38 0,'0'0'86'16,"0"0"-46"-16,0 0 14 16,0 0-23-16,0 0-10 15,0 0 5-15,48 0-10 16,-42 0-4-16,1-2 2 0,-4-3 14 16,0-1-4-16,-3 1 5 15,0-2-15-15,0 0-4 16,0 1-1-16,-13-1-6 15,1 0 1-15,-2 2-4 16,1 1-1-16,4 1-1 16,3 3 0-16,0-4-4 15,2 4-18-15,4 0-15 16,0 0 0-16,0 0-15 16,-3-3-85-16</inkml:trace>
  <inkml:trace contextRef="#ctx0" brushRef="#br0" timeOffset="12831.78">7652 12015 7 0,'0'0'42'15,"0"0"9"-15,0 0-6 0,0 0-18 16,0 0-18-16,0 0 4 15,0 0 13-15,0 0 9 16,0 0-3-16,0 0-5 16,0 0-14-16,0 11-1 15,0 4 11-15,-3 5-13 16,3 0 0-16,0 0-2 16,-3 0 4-16,0-4-12 15,3-3 5-15,0-6-3 16,0-5-2-16,0 0 5 15,-3-2 0-15,3 0 0 16,0 0 4-16,0 0-2 16,0 0-7-16,-3 0-21 15,3-4-84-15,-3-3-67 16</inkml:trace>
  <inkml:trace contextRef="#ctx0" brushRef="#br0" timeOffset="13155.15">7549 12085 88 0,'0'0'0'0,"0"0"-7"16,0 0 7-16,0 0 51 16,0 0-13-16,0 0-13 0,-3-10 15 15,3 7 2 1,0 3-2-16,0 0-18 0,0 0-8 15,3 0 1-15,3 0-11 16,4 13 7-16,1 2 9 16,-2-1 4-16,1 5-16 15,-1-2 13-15,-3-6-10 16,-1-3 2-16,1-6 1 16,-2-2-10-16,2 0-3 15,6-17 7-15,6-17 9 16,3-14-17-16,1-3-92 15,-10 2-186-15</inkml:trace>
  <inkml:trace contextRef="#ctx0" brushRef="#br0" timeOffset="25311.92">7628 13154 18 0,'0'0'88'16,"0"0"10"-16,0 0-27 0,0 0 9 15,0 0-16-15,0 0-1 16,0 0-17-16,-13 0 0 16,13 0-3-16,0 0-11 15,0 0-9-15,0 0 0 16,0 0-2-16,0 0-5 16,0 0-4-16,0 4-5 15,0 0-4-15,6 2-2 16,7 3 8-16,-1-2 6 0,6 0-9 15,0 3 3 1,-2-3 2-16,5 2 3 0,0-3-6 16,0 1 1-16,1 3 6 15,1-3-4-15,-1 3 0 16,-1 2 3-16,-3-1-3 16,-2-1-6-16,2-1 0 15,-3 1-1-15,6 0 0 16,-6 1-2-16,4-5-2 15,-2 1 2-15,-1-1-1 0,-4-3 2 16,1 1-1 0,-2-1 0-16,-2 1-1 0,1 2 6 15,-1-2-2 1,-1 2 1-16,5-5 5 0,-4 5-7 16,3-2-1-16,0 1-1 15,-3 2-2-15,0-1 0 16,-2-2 0-16,2 2 0 15,-3-2 0-15,2 2 1 16,-2-2 1-16,1-1-1 16,-1 1 8-16,0 0 2 15,0-2-5-15,1 2 6 16,-1-1-1-16,-1 0-4 16,-2 1-5-16,3-1 0 15,3 0 3-15,-2 0-4 0,2 1-1 16,2-1 1-16,2 1 0 15,-4 2-1-15,0-4 0 16,-2 0 1-16,-2 0 0 16,-2-2 0-16,0 0 0 15,-3 0-1-15,0 3 3 16,0-3 2-16,0 0 3 16,0 0 5-16,0 0 1 15,-6 0-7-15,-6 0-7 16,0 0-3-16,0 0-1 15,-3 0-1-15,0 0-2 16,-1 7 2-16,5-1-1 0,-2-2 6 16,1 3-2-1,6-4 1-15,-1 0 0 0,1-3 1 16,1 0 2-16,-1 0 0 16,3 0-1-16,0 0 0 15,0 0 0-15,3 0-1 16,-3 0 0-16,3 0-1 15,0 0 1-15,0 0-1 16,0 0 1-16,0 0 3 16,0 0 0-16,0 0-2 15,0 0 2-15,0 0-2 16,0 0-1-16,0 0-1 16,0 0-1-16,0 1 0 0,6 2 2 15,3 0 0-15,2-3 1 16,2 0-1-1,-1 0 1-15,6 0 6 16,-6 0 3-16,1 0 2 0,2 0-1 16,-4-7-2-16,2 1 4 15,-1-4 5-15,1-4-4 16,-2-1-6-16,1-2-2 16,-2 3-1-16,-4-2-4 15,0 6 1-15,-4 3-1 16,-2 4 0-16,0 0 1 15,0 2 4-15,0 1-1 16,0-3 1-16,0 3-1 16,0-3 0-16,0 3 2 0,0-3-1 15,-5 2-3 1,-1 1 0-16,-3-3-2 0,2 3 2 16,-2-2-2-16,-2-1-1 15,-2-1-2-15,-2-2-14 16,-6-1-19-16,-4-3-17 15,-8-4-27-15,2 1-38 16,-2 0-77-16,3 7-130 16,0 6-58-16</inkml:trace>
  <inkml:trace contextRef="#ctx0" brushRef="#br0" timeOffset="25829.55">7546 13188 85 0,'0'0'77'16,"0"0"4"-16,0 0-16 16,0 0-7-16,0 0-8 15,0 0-18-15,24 89 6 16,-12-67-15-16,-3 2-12 0,4 2 0 15,-4 1-10-15,-4-1 4 16,-2-3-5-16,1-5-3 16,-4-9-34-16,0-6-51 15,0-3-85-15</inkml:trace>
  <inkml:trace contextRef="#ctx0" brushRef="#br0" timeOffset="26018.32">7631 13304 502 0,'0'0'0'0,"0"0"-8"0,0 0 8 15,0 0 46-15,0 0 8 16,0 0-19-16,97-10-22 16,-78 9-7-16,1 1-6 15,-4 0-22-15,-4 0-73 16,-4 0-88-16</inkml:trace>
  <inkml:trace contextRef="#ctx0" brushRef="#br0" timeOffset="28431.09">8056 12560 19 0,'0'0'118'15,"0"0"-31"-15,0 0-3 16,0 0-24-16,0 0-14 15,0 0-2-15,-7 0-3 16,7 0 6-16,0 0 13 16,-3 0-6-16,-3 3-14 15,-3-3-19-15,-6 2-13 0,-3 0 15 16,-6 0-6-16,2-2-6 16,-5 0 1-16,3 0 15 15,-3 0-9-15,2 0-3 16,1 0 3-16,2-2 3 15,5-5-1-15,1 3-5 16,1-2 1-16,-3 2-6 16,6-2 0-16,-4-1 14 15,-1 4-9-15,-2-4-3 16,-5 2 0-16,3 1 1 16,0 1-7-16,-1-1 3 15,2-2-1-15,-2-1-4 16,6 0-1-16,-1 0-2 0,4 2-1 15,1-3 4 1,4 5 2-16,2 1-2 0,-1 0 1 16,4-1 0-16,-3 0 0 15,-3 0-4-15,-4-1-1 16,-1-2 2-16,-2 2-2 16,-2-2 0-16,3 0 0 15,0 2 1-15,2-3-1 16,5 5 0-16,2 1 1 15,0-2-1-15,6 3 0 0,-3-3 0 16,0 3 1 0,3-4-1-16,-4 4-1 0,1 0 0 15,0-3 1-15,0 3 0 16,3 0 2-16,0 0-1 16,0 0-1-16,0 0 0 15,0 0-1-15,0 0 1 16,0 0 0-16,0 0 0 15,0 0 0-15,0 0 0 16,0 0-1-16,0 0 0 16,0 0-2-16,0 0-3 15,0 0-2-15,0 0-3 16,0 14 2-16,9 4 9 16,4 3 0-16,1 3-1 15,2-2-2-15,-4-2 2 0,4-1-5 16,-2-2-11-16,-1-1-27 15,-1-3-8-15,-1-5-41 16,-1-5-63-16,-4-3-162 16</inkml:trace>
  <inkml:trace contextRef="#ctx0" brushRef="#br0" timeOffset="28868.92">7328 12526 232 0,'0'0'0'0,"0"0"-1"15,0 0 1-15,0 0 70 0,0 0-33 16,0 0-36-16,0 0 2 16,-6 0 17-16,6 0 27 15,0 0 16-15,0 0-4 16,0 0-9-16,0 0-11 15,0 0-9-15,0 0-11 16,0 0-8-16,0 0 0 16,0 0 6-16,0 0-1 15,0 0-3-15,0 0-4 16,0 0-6-16,0 0-3 16,0 0 2-16,0 0-2 15,0 0 0-15,0 0 1 16,0 0 0-16,0 0-1 0,0 0-1 15,0 0-5 1,0 1-2-16,3 9 4 0,6-4 4 16,3 4 6-16,-3-6-2 15,-3 2-4-15,3-2-1 16,1-2-19-16,1-2-66 16,-2 0-98-16,-3 0-44 15</inkml:trace>
  <inkml:trace contextRef="#ctx0" brushRef="#br0" timeOffset="29049.43">7328 12526 264 0</inkml:trace>
  <inkml:trace contextRef="#ctx0" brushRef="#br0" timeOffset="29144.18">7328 12526 264 0,'-19'-89'19'0,"19"89"-17"0,0 0 50 0,0 0 27 16,0 0-48-16,0 0-26 16,19-25 1-16,5-2 37 15,4-12-17-15,5-6-26 16,3-3-30-16,-6-2-184 15</inkml:trace>
  <inkml:trace contextRef="#ctx0" brushRef="#br0" timeOffset="32649.18">10566 8579 520 0,'-17'0'60'15,"1"2"-55"-15,7 3-5 16,1-1 55-16,7-2 5 0,1-2-12 15,0 0-10 1,0 0-19-16,0 1-19 0,9 6-3 16,6 6 3-16,7 7 7 15,5 7 18-15,0-2-18 16,-3-1-4-16,-3-4-2 16,-2-7 1-16,-4-6-2 15,0-5-2-15,3-2 2 16,6-16 25-16,13-28 22 15,9-22 5-15,14-15-27 16,4-16-15-16,-3-11-6 16,-9 2-3-16,-6 9 1 15,-11 15-1-15,-5 21-1 16,-11 18-3-16,-2 13 2 0,-1 13-7 16,-7 6 2-16,-3 5-23 15,0-1-20-15,3 5-20 16,0-2-70-16,-6-2-123 15</inkml:trace>
  <inkml:trace contextRef="#ctx0" brushRef="#br0" timeOffset="33031.08">10433 8339 533 0,'0'0'86'16,"0"0"-86"-16,0 0-21 16,0 0 21-16,0 0 2 15,0 0 62-15,55 108-32 16,-30-87-2-16,4-3-24 15,-5-8-2-15,1-9-2 16,5-1 17-16,12-33 24 16,16-31 42-16,16-27-33 15,10-21-15-15,4-10-35 0,-9-7 2 16,-15 1-3-16,-15-5-1 16,-7 5-25-16,-12 14-28 15,-11 16-8-15,1 21-27 16,-5 15-39-16,-2 15-9 15,-2 11-49-15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5.971"/>
    </inkml:context>
    <inkml:brush xml:id="br0">
      <inkml:brushProperty name="width" value="0.05" units="cm"/>
      <inkml:brushProperty name="height" value="0.05" units="cm"/>
    </inkml:brush>
  </inkml:definitions>
  <inkml:trace contextRef="#ctx0" brushRef="#br0">1 71 3025,'0'0'1863,"0"0"-465,0 0 538,0 0 327,0 0-484,0 0-311,2 0-73,209-7 2418,103-18-2739,57-2-1471,4 16-1307,-219 10-7087,-195 1 3591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6.301"/>
    </inkml:context>
    <inkml:brush xml:id="br0">
      <inkml:brushProperty name="width" value="0.05" units="cm"/>
      <inkml:brushProperty name="height" value="0.05" units="cm"/>
    </inkml:brush>
  </inkml:definitions>
  <inkml:trace contextRef="#ctx0" brushRef="#br0">0 203 15031,'0'0'432,"0"0"0,0 0 1425,0 0-1201,0 0-656,0 0-176,602-110-992,-439 70-2642,-23-12-5490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6.957"/>
    </inkml:context>
    <inkml:brush xml:id="br0">
      <inkml:brushProperty name="width" value="0.05" units="cm"/>
      <inkml:brushProperty name="height" value="0.05" units="cm"/>
    </inkml:brush>
  </inkml:definitions>
  <inkml:trace contextRef="#ctx0" brushRef="#br0">1065 17 4578,'0'0'2612,"0"0"-1329,0 0 281,0 0 404,0 0-738,4-5-808,3-7-352,-12 13-37,-27 23-5,17-13-10,-512 346 499,179-128-249,330-217-244,-1 0 10,1 1-1,1 0 1,0 1-1,-27 30 1,42-42-32,0 0 1,1 0-1,-1 0 1,1 1-1,0-1 1,-1 0-1,1 1 1,0-1-1,1 1 1,-1 0 0,0-1-1,0 4 1,1-5-3,0 0 0,0 0 1,1 0-1,-1 0 0,0 0 1,0 0-1,1 0 0,-1 0 1,0 0-1,1 0 0,-1 0 1,1 0-1,0 0 1,-1 0-1,1 0 0,0 0 1,-1 0-1,1-1 0,0 1 1,1 1-1,4 1 2,-1 0 1,1-1-1,-1 0 0,1 0 1,0 0-1,0-1 0,0 0 1,11 1-1,169 11 196,200-11 0,-58-3-335,-234 5-230,114 18 0,-199-21 335,49 13-115,-55-13 129,0 0-1,0 0 1,-1 0-1,1 0 1,-1 1-1,1-1 1,-1 1-1,0 0 1,1 0-1,-1 0 1,0 0-1,0 0 1,0 0-1,-1 0 1,4 6-1,-4-7 2,-1 0 0,1 1-1,-1-1 1,0 1-1,1-1 1,-1 1 0,0-1-1,0 1 1,0-1 0,0 1-1,0-1 1,0 0-1,0 1 1,-1-1 0,1 1-1,-1-1 1,1 1 0,-1-1-1,1 0 1,-1 1-1,0-1 1,1 0 0,-1 1-1,0-1 1,0 0 0,0 0-1,0 0 1,0 0-1,-2 2 1,-45 27-284,38-24 248,-71 35-6,-128 45-1,-98 15 348,-74 27 803,365-121-1032,-5 0 48,1 1 0,0 1 1,0 1-1,1 0 1,0 2-1,-17 14 1,33-24-94,1 0 0,-1 0 0,1 0 0,0 1 0,0-1 0,0 1 1,0 0-1,0 0 0,1-1 0,-1 1 0,1 0 0,0 0 0,-1 1 1,0 4-1,2-6-12,1 0 0,-1-1 0,0 1 0,1 0 0,-1-1 0,1 1 0,0 0 0,0-1 0,-1 1 0,1-1 0,0 1 0,0-1 0,0 0 0,1 1 0,-1-1 0,0 0 0,0 0 0,1 0 0,-1 0 0,0 0 0,1 0 0,0 0 0,-1 0 0,1-1 0,-1 1 0,1 0 0,0-1 0,-1 1 0,1-1 0,3 0 0,30 8 151,0-3 0,0-1 0,1-1-1,37-3 1,-45 0-60,863-11 702,-293-28-3007,-573 37 1900,0 1-344,-1-2-1,0 0 1,-1-1 0,31-11-1,-18-7-4470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7.537"/>
    </inkml:context>
    <inkml:brush xml:id="br0">
      <inkml:brushProperty name="width" value="0.05" units="cm"/>
      <inkml:brushProperty name="height" value="0.05" units="cm"/>
    </inkml:brush>
  </inkml:definitions>
  <inkml:trace contextRef="#ctx0" brushRef="#br0">1312 1 11141,'0'0'752,"0"0"-541,0 0-40,0 0-70,0 0 201,-58 55 397,-197 187-38,202-193-528,-1-1 0,-3-4 0,-100 61-1,62-49-9,-2-5-1,-2-4 0,-3-5 0,-145 41 0,210-75 389,36-10 76,8-3 59,59-19 94,-29 18-777,1 0 0,-1 3-1,1 1 1,0 2 0,0 1-1,50 9 1,-34 0 192,-1 2 0,-1 3 0,91 38 0,-5 16-942,-3 5 0,147 108 0,-153-95-1738,-58-43-2288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7.876"/>
    </inkml:context>
    <inkml:brush xml:id="br0">
      <inkml:brushProperty name="width" value="0.05" units="cm"/>
      <inkml:brushProperty name="height" value="0.05" units="cm"/>
    </inkml:brush>
  </inkml:definitions>
  <inkml:trace contextRef="#ctx0" brushRef="#br0">32 1 12838,'0'0'592,"0"0"-384,0 0 208,0 0-143,0 0 383,0 0-16,-32 231-160,37-152-208,27-2-207,9 0-65,3 0-193,5-11-1631,-7-20-4035,-11-24-2705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08.220"/>
    </inkml:context>
    <inkml:brush xml:id="br0">
      <inkml:brushProperty name="width" value="0.05" units="cm"/>
      <inkml:brushProperty name="height" value="0.05" units="cm"/>
    </inkml:brush>
  </inkml:definitions>
  <inkml:trace contextRef="#ctx0" brushRef="#br0">0 0 9748,'0'0'4803,"0"0"-4771,0 0-16,0 0 48,0 0-64,0 0-977,0 0-4097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0.741"/>
    </inkml:context>
    <inkml:brush xml:id="br0">
      <inkml:brushProperty name="width" value="0.05" units="cm"/>
      <inkml:brushProperty name="height" value="0.05" units="cm"/>
    </inkml:brush>
  </inkml:definitions>
  <inkml:trace contextRef="#ctx0" brushRef="#br0">5 42 3009,'0'0'473,"0"0"-28,0 0 468,0 0-33,0 0-274,-4-10 87,9 6 2114,293-20-363,-278 22-2034,-28 1 676,-33 1 413,35 0-1802,6 0 356,0 0 6,-16 6 101,12 1-154,0 0-1,1 0 1,0 0 0,0 0 0,0 1 0,1 0 0,0-1 0,0 1-1,1 0 1,-1 15 0,1-11 45,1-1-1,0 1 1,0-1 0,2 0-1,-1 1 1,1-1 0,6 18-1,-1-15-24,1 0 0,0 0 0,1-1-1,1 0 1,0 0 0,1-2 0,0 1-1,1-1 1,0-1 0,0 0 0,1 0-1,1-2 1,-1 1 0,1-2 0,1 0 0,0-1-1,20 7 1,-3-3 14,0-1 0,1-2-1,0-1 1,0-1 0,1-2-1,-1-2 1,44-3 0,-69 2-37,1-1 1,-1-1-1,0 1 1,1-1-1,-1-1 1,0 1-1,0-2 1,-1 1-1,1-1 1,-1 0-1,1 0 1,-1-1-1,-1 0 1,1-1-1,-1 1 0,0-1 1,0 0-1,0-1 1,-1 1-1,0-1 1,0 0-1,-1 0 1,0-1-1,0 0 1,-1 1-1,0-1 1,0 0-1,-1 0 1,0-1-1,0 1 1,-1 0-1,0-13 1,1-6-11,-1 0 0,-5-41 1,4 61 7,-1 1 0,0-1 0,-1 1 0,1-1 0,-1 1 1,0 0-1,-1 0 0,0 0 0,0 0 0,0 0 1,0 0-1,-1 1 0,0 0 0,0-1 0,-1 2 0,-6-8 1,10 12-4,1 0 1,0 0 0,0 0 0,0 0 0,0 0 0,0 0 0,-1 0 0,1 0 0,0 0 0,0 0-1,0 0 1,0 0 0,-1 0 0,1 0 0,0 0 0,0 0 0,0 0 0,0 0 0,0 1-1,-1-1 1,1 0 0,0 0 0,0 0 0,0 0 0,0 0 0,0 0 0,-1 0 0,1 0 0,0 1-1,0-1 1,0 0 0,0 0 0,0 0 0,0 0 0,0 0 0,0 1 0,0-1 0,0 0-1,0 0 1,0 0 0,0 0 0,0 0 0,-1 1 0,1-1 0,0 0 0,0 0 0,1 0 0,-1 0-1,0 1 1,0-1 0,0 0 0,0 0 0,0 0 0,0 0 0,0 1 0,0-1 0,0 0-1,0 0 1,0 0 0,0 0 0,0 0 0,1 0 0,-1 1 0,0-1 0,0 3-29,6 79 32,3 0 0,3 0 0,29 96-1,1 13 142,-10-20-74,-8 2 0,3 219 1,-27-380-73,0 1 1,-1-1 0,-1 1 0,0-1-1,-1 1 1,0-1 0,0 0-1,-9 17 1,8-22 1,0 1 0,0-1-1,-1 0 1,-1 0 0,1 0 0,-1-1 0,0 0 0,0 0-1,-1-1 1,0 1 0,0-2 0,0 1 0,-10 4-1,-6 0 102,0-1 0,0-2 0,0 0 0,-1-2-1,0 0 1,0-2 0,0 0 0,0-2 0,0 0 0,-1-2-1,-37-8 1,54 9-45,-1-1 0,1-1 0,-1 0-1,1 0 1,0-1 0,0 1 0,1-2-1,-13-8 1,17 11-53,1 0 0,-1 0 1,1 0-1,0-1 0,0 1 0,0-1 0,0 1 0,0-1 0,1 0 0,-1 0 0,1 0 1,0 0-1,0 0 0,0 0 0,0 0 0,0 0 0,1 0 0,-1 0 0,1 0 1,0-1-1,0 1 0,0 0 0,0 0 0,1 0 0,-1 0 0,1-1 0,1-2 1,0-1-110,1 0 0,0 1 0,1-1 0,-1 1 0,1 0 0,0 0 0,1 0 0,0 0 0,-1 1 0,11-9 0,6-3-981,39-23-1,-43 29 566,130-78-4533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1.072"/>
    </inkml:context>
    <inkml:brush xml:id="br0">
      <inkml:brushProperty name="width" value="0.05" units="cm"/>
      <inkml:brushProperty name="height" value="0.05" units="cm"/>
    </inkml:brush>
  </inkml:definitions>
  <inkml:trace contextRef="#ctx0" brushRef="#br0">122 0 3666,'0'0'8884,"0"0"-8884,0 0 0,0 0 816,0 0 945,0 0-913,-122 420-512,122-341-191,0-2-129,13-4-16,6-7-353,1-11-1808,-6-22-2401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1.420"/>
    </inkml:context>
    <inkml:brush xml:id="br0">
      <inkml:brushProperty name="width" value="0.05" units="cm"/>
      <inkml:brushProperty name="height" value="0.05" units="cm"/>
    </inkml:brush>
  </inkml:definitions>
  <inkml:trace contextRef="#ctx0" brushRef="#br0">118 82 12790,'0'0'2577,"0"0"-2369,0 0-64,0 0 657,0 0-433,0 0-368,-117-81-48,127 81-817,34 4-2784,12 12-2962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5T10:00:11.754"/>
    </inkml:context>
    <inkml:brush xml:id="br0">
      <inkml:brushProperty name="width" value="0.05" units="cm"/>
      <inkml:brushProperty name="height" value="0.05" units="cm"/>
    </inkml:brush>
  </inkml:definitions>
  <inkml:trace contextRef="#ctx0" brushRef="#br0">157 6 8532,'0'0'536,"0"0"574,0 0-323,11-1-488,-4 0-267,-4 0-15,-1 0 1,0 1-1,0-1 0,1 1 0,-1 0 0,1 0 1,-1 0-1,0 0 0,1 0 0,-1 0 0,0 1 1,1-1-1,-1 1 0,0-1 0,0 1 1,1 0-1,-1 0 0,0 0 0,0 0 0,0 0 1,0 1-1,0-1 0,0 1 0,-1-1 0,1 1 1,0 0-1,-1-1 0,1 1 0,-1 0 0,0 0 1,1 0-1,0 4 0,30 50 378,2-1 0,62 78 0,-54-79-336,-3 1 0,48 91 0,-78-128-69,-1 1-1,0-1 1,-2 1-1,0 1 1,-2-1 0,0 1-1,0 0 1,-2 0 0,-1 0-1,0 0 1,-2 0 0,-5 36-1,4-47 7,-1-1 0,0 1-1,0-1 1,-1 0-1,0 0 1,0-1-1,-1 1 1,0-1 0,0 0-1,-1 0 1,0-1-1,0 0 1,0 0 0,-1 0-1,0-1 1,0 0-1,-1 0 1,1 0 0,-1-1-1,0-1 1,-9 4-1,-7 2 62,-1 0-1,-1-2 0,1-1 0,-1-1 0,-47 2 0,17-4 79,-73-6 0,122 2-154,0 0 0,0 0 0,1-1 0,-1 0 0,0 0 1,0 0-1,1-1 0,-1 0 0,1 0 0,-6-5 0,10 7-128,0-1-1,0 0 1,0 1 0,0-1-1,1 0 1,-1 0-1,1 0 1,-1 0 0,1 0-1,0 0 1,0 0-1,0-1 1,0 1 0,0 0-1,0-1 1,1 1 0,-1-1-1,1 1 1,0 0-1,-1-1 1,1 1 0,0-1-1,1 1 1,-1-1-1,0 1 1,1-1 0,-1 1-1,1-1 1,0 1-1,0 0 1,0 0 0,1-3-1,4-6-1594,1 1-1,0-1 1,12-12-1,-19 23 1737</inkml:trace>
  <inkml:trace contextRef="#ctx0" brushRef="#br0" timeOffset="1">787 409 11701,'0'0'16,"0"0"0,0 0 465,0 0 239,0 0-176,0 0-96,-259 503-288,291-388-160,29-8 0,22-19-1632,12-22-2594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86CD5-680B-4861-ADCE-7E3BF97DDE77}" type="datetimeFigureOut">
              <a:rPr lang="en-IN" smtClean="0"/>
              <a:t>29-01-2021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E5CAC-295C-4B20-B87B-E4EB8D86EDC9}" type="slidenum">
              <a:rPr lang="en-IN" smtClean="0"/>
              <a:t>‹#›</a:t>
            </a:fld>
            <a:endParaRPr lang="en-IN"/>
          </a:p>
        </p:txBody>
      </p:sp>
    </p:spTree>
    <p:extLst>
      <p:ext uri="{BB962C8B-B14F-4D97-AF65-F5344CB8AC3E}">
        <p14:creationId xmlns:p14="http://schemas.microsoft.com/office/powerpoint/2010/main" val="231922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2102237-1322-46E1-9B60-7613288DDA3D}"/>
              </a:ext>
            </a:extLst>
          </p:cNvPr>
          <p:cNvSpPr>
            <a:spLocks noGrp="1" noChangeArrowheads="1"/>
          </p:cNvSpPr>
          <p:nvPr>
            <p:ph type="sldNum" sz="quarter" idx="5"/>
          </p:nvPr>
        </p:nvSpPr>
        <p:spPr>
          <a:ln/>
        </p:spPr>
        <p:txBody>
          <a:bodyPr/>
          <a:lstStyle/>
          <a:p>
            <a:fld id="{C3EC273F-DC76-4E17-9772-8F0BEA2E102B}" type="slidenum">
              <a:rPr lang="sv-SE" altLang="en-US"/>
              <a:pPr/>
              <a:t>18</a:t>
            </a:fld>
            <a:endParaRPr lang="sv-SE" altLang="en-US"/>
          </a:p>
        </p:txBody>
      </p:sp>
      <p:sp>
        <p:nvSpPr>
          <p:cNvPr id="67586" name="Rectangle 2">
            <a:extLst>
              <a:ext uri="{FF2B5EF4-FFF2-40B4-BE49-F238E27FC236}">
                <a16:creationId xmlns:a16="http://schemas.microsoft.com/office/drawing/2014/main" id="{C065E612-39B2-4AE4-BDB1-130CA3071CA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EC9BADA-9FD3-4581-B81E-330BA86B959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902051-784F-46D8-8883-947CBF11673B}"/>
              </a:ext>
            </a:extLst>
          </p:cNvPr>
          <p:cNvSpPr>
            <a:spLocks noGrp="1" noChangeArrowheads="1"/>
          </p:cNvSpPr>
          <p:nvPr>
            <p:ph type="sldNum" sz="quarter" idx="5"/>
          </p:nvPr>
        </p:nvSpPr>
        <p:spPr>
          <a:ln/>
        </p:spPr>
        <p:txBody>
          <a:bodyPr/>
          <a:lstStyle/>
          <a:p>
            <a:fld id="{A162A38C-0B48-4C44-875F-86D3445BF7ED}" type="slidenum">
              <a:rPr lang="sv-SE" altLang="en-US"/>
              <a:pPr/>
              <a:t>19</a:t>
            </a:fld>
            <a:endParaRPr lang="sv-SE" altLang="en-US"/>
          </a:p>
        </p:txBody>
      </p:sp>
      <p:sp>
        <p:nvSpPr>
          <p:cNvPr id="68610" name="Rectangle 2">
            <a:extLst>
              <a:ext uri="{FF2B5EF4-FFF2-40B4-BE49-F238E27FC236}">
                <a16:creationId xmlns:a16="http://schemas.microsoft.com/office/drawing/2014/main" id="{0258C29B-2794-4009-BC0A-527484E77D8B}"/>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3B0989BC-C3A5-41AF-A1F6-687F53D1D96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CF547D-1223-4AFF-91DE-ABCC75C863EB}"/>
              </a:ext>
            </a:extLst>
          </p:cNvPr>
          <p:cNvSpPr>
            <a:spLocks noGrp="1" noChangeArrowheads="1"/>
          </p:cNvSpPr>
          <p:nvPr>
            <p:ph type="sldNum" sz="quarter" idx="5"/>
          </p:nvPr>
        </p:nvSpPr>
        <p:spPr>
          <a:ln/>
        </p:spPr>
        <p:txBody>
          <a:bodyPr/>
          <a:lstStyle/>
          <a:p>
            <a:fld id="{F105FD00-AFF2-4BF2-ADA3-55223F679A81}" type="slidenum">
              <a:rPr lang="sv-SE" altLang="en-US"/>
              <a:pPr/>
              <a:t>20</a:t>
            </a:fld>
            <a:endParaRPr lang="sv-SE" altLang="en-US"/>
          </a:p>
        </p:txBody>
      </p:sp>
      <p:sp>
        <p:nvSpPr>
          <p:cNvPr id="69634" name="Rectangle 2">
            <a:extLst>
              <a:ext uri="{FF2B5EF4-FFF2-40B4-BE49-F238E27FC236}">
                <a16:creationId xmlns:a16="http://schemas.microsoft.com/office/drawing/2014/main" id="{E1A731D9-E76A-4F88-8CA9-CDB78E8057D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F69F540-B114-4DC6-BC0A-AD22813374C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5C0A2C-1607-4799-A8DB-943837AA325F}"/>
              </a:ext>
            </a:extLst>
          </p:cNvPr>
          <p:cNvSpPr>
            <a:spLocks noGrp="1" noChangeArrowheads="1"/>
          </p:cNvSpPr>
          <p:nvPr>
            <p:ph type="sldNum" sz="quarter" idx="5"/>
          </p:nvPr>
        </p:nvSpPr>
        <p:spPr>
          <a:ln/>
        </p:spPr>
        <p:txBody>
          <a:bodyPr/>
          <a:lstStyle/>
          <a:p>
            <a:fld id="{0A7E33DF-99A4-4C1B-89AA-92ED7D112B68}" type="slidenum">
              <a:rPr lang="sv-SE" altLang="en-US"/>
              <a:pPr/>
              <a:t>21</a:t>
            </a:fld>
            <a:endParaRPr lang="sv-SE" altLang="en-US"/>
          </a:p>
        </p:txBody>
      </p:sp>
      <p:sp>
        <p:nvSpPr>
          <p:cNvPr id="70658" name="Rectangle 2">
            <a:extLst>
              <a:ext uri="{FF2B5EF4-FFF2-40B4-BE49-F238E27FC236}">
                <a16:creationId xmlns:a16="http://schemas.microsoft.com/office/drawing/2014/main" id="{81B6CFE3-DAD5-4701-ADEC-C977C9790CAE}"/>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2CDB017-2B75-4DE7-A84C-3CC89CBEDC45}"/>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A5B6-248B-4446-A9BC-CB4654010F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09BE532-F46B-43DC-B30B-B56D63E6D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9A58AB-E0C9-442E-97F7-20F753C9E2E0}"/>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3BFD8178-947C-4399-8F8D-ED9245A2E9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FA4210-6739-46FB-AEC8-5200493304CB}"/>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217083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AECB-A738-4155-A7B1-A6617F04FF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F618A1-3B2E-4EEB-BA8C-D7C53E12C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B907C9-3A0B-42FB-ADE7-90026C3B1196}"/>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C5EBCA46-B22C-4D77-8E41-FAA24865E4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77A6CE-FBAB-456C-AC14-B46004D7246D}"/>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2851430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D0BED7-CE82-4F8B-BF73-BA24A9084F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536EF7-BC9A-4649-8C6F-19C3F907E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F8B93F-BF7E-44CE-8C9B-F92156C4E878}"/>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4808A8A2-325B-4F12-8582-84508CFDFD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2AA302-9EC6-457F-B38B-C071D973079D}"/>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2594057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A4DF25-7A72-41EE-97B8-D1069CE188AE}"/>
              </a:ext>
            </a:extLst>
          </p:cNvPr>
          <p:cNvSpPr>
            <a:spLocks noGrp="1"/>
          </p:cNvSpPr>
          <p:nvPr>
            <p:ph type="dt" sz="half" idx="10"/>
          </p:nvPr>
        </p:nvSpPr>
        <p:spPr/>
        <p:txBody>
          <a:bodyPr/>
          <a:lstStyle>
            <a:lvl1pPr>
              <a:defRPr/>
            </a:lvl1pPr>
          </a:lstStyle>
          <a:p>
            <a:pPr>
              <a:defRPr/>
            </a:pPr>
            <a:fld id="{89E0F87F-B760-4C65-9F7A-1E3F0D9EDF7F}" type="datetime1">
              <a:rPr lang="en-US"/>
              <a:pPr>
                <a:defRPr/>
              </a:pPr>
              <a:t>1/29/2021</a:t>
            </a:fld>
            <a:endParaRPr lang="en-US"/>
          </a:p>
        </p:txBody>
      </p:sp>
      <p:sp>
        <p:nvSpPr>
          <p:cNvPr id="5" name="Footer Placeholder 4">
            <a:extLst>
              <a:ext uri="{FF2B5EF4-FFF2-40B4-BE49-F238E27FC236}">
                <a16:creationId xmlns:a16="http://schemas.microsoft.com/office/drawing/2014/main" id="{BC5F86C0-65C7-4451-AC8E-AF13AE40E2B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6A5CE93-A970-4B72-BF8A-8E4F6056151B}"/>
              </a:ext>
            </a:extLst>
          </p:cNvPr>
          <p:cNvSpPr>
            <a:spLocks noGrp="1"/>
          </p:cNvSpPr>
          <p:nvPr>
            <p:ph type="sldNum" sz="quarter" idx="12"/>
          </p:nvPr>
        </p:nvSpPr>
        <p:spPr/>
        <p:txBody>
          <a:bodyPr/>
          <a:lstStyle>
            <a:lvl1pPr>
              <a:defRPr/>
            </a:lvl1pPr>
          </a:lstStyle>
          <a:p>
            <a:fld id="{932AF2CB-98ED-47E4-9BF8-7B29ADD1C214}" type="slidenum">
              <a:rPr lang="en-US" altLang="en-US"/>
              <a:pPr/>
              <a:t>‹#›</a:t>
            </a:fld>
            <a:endParaRPr lang="en-US" altLang="en-US"/>
          </a:p>
        </p:txBody>
      </p:sp>
    </p:spTree>
    <p:extLst>
      <p:ext uri="{BB962C8B-B14F-4D97-AF65-F5344CB8AC3E}">
        <p14:creationId xmlns:p14="http://schemas.microsoft.com/office/powerpoint/2010/main" val="1843860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349F7-D1AD-4D15-B31B-80C9A7C19471}"/>
              </a:ext>
            </a:extLst>
          </p:cNvPr>
          <p:cNvSpPr>
            <a:spLocks noGrp="1"/>
          </p:cNvSpPr>
          <p:nvPr>
            <p:ph type="dt" sz="half" idx="10"/>
          </p:nvPr>
        </p:nvSpPr>
        <p:spPr/>
        <p:txBody>
          <a:bodyPr/>
          <a:lstStyle>
            <a:lvl1pPr>
              <a:defRPr/>
            </a:lvl1pPr>
          </a:lstStyle>
          <a:p>
            <a:pPr>
              <a:defRPr/>
            </a:pPr>
            <a:fld id="{2EFD61C9-B731-4404-8E33-90DB0BFC8FCA}" type="datetime1">
              <a:rPr lang="en-US"/>
              <a:pPr>
                <a:defRPr/>
              </a:pPr>
              <a:t>1/29/2021</a:t>
            </a:fld>
            <a:endParaRPr lang="en-US"/>
          </a:p>
        </p:txBody>
      </p:sp>
      <p:sp>
        <p:nvSpPr>
          <p:cNvPr id="5" name="Footer Placeholder 4">
            <a:extLst>
              <a:ext uri="{FF2B5EF4-FFF2-40B4-BE49-F238E27FC236}">
                <a16:creationId xmlns:a16="http://schemas.microsoft.com/office/drawing/2014/main" id="{CAB7D8C4-8A7F-4B01-84A1-74436AF866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6FE6B3-A30F-4B3D-A6A4-D9289238C704}"/>
              </a:ext>
            </a:extLst>
          </p:cNvPr>
          <p:cNvSpPr>
            <a:spLocks noGrp="1"/>
          </p:cNvSpPr>
          <p:nvPr>
            <p:ph type="sldNum" sz="quarter" idx="12"/>
          </p:nvPr>
        </p:nvSpPr>
        <p:spPr/>
        <p:txBody>
          <a:bodyPr/>
          <a:lstStyle>
            <a:lvl1pPr>
              <a:defRPr/>
            </a:lvl1pPr>
          </a:lstStyle>
          <a:p>
            <a:fld id="{B8AE3036-0EFC-4C9F-9D24-0A9885F6818F}" type="slidenum">
              <a:rPr lang="en-US" altLang="en-US"/>
              <a:pPr/>
              <a:t>‹#›</a:t>
            </a:fld>
            <a:endParaRPr lang="en-US" altLang="en-US"/>
          </a:p>
        </p:txBody>
      </p:sp>
    </p:spTree>
    <p:extLst>
      <p:ext uri="{BB962C8B-B14F-4D97-AF65-F5344CB8AC3E}">
        <p14:creationId xmlns:p14="http://schemas.microsoft.com/office/powerpoint/2010/main" val="728461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064BBF-E757-49F5-8021-5E95247EB0EC}"/>
              </a:ext>
            </a:extLst>
          </p:cNvPr>
          <p:cNvSpPr>
            <a:spLocks noGrp="1"/>
          </p:cNvSpPr>
          <p:nvPr>
            <p:ph type="dt" sz="half" idx="10"/>
          </p:nvPr>
        </p:nvSpPr>
        <p:spPr/>
        <p:txBody>
          <a:bodyPr/>
          <a:lstStyle>
            <a:lvl1pPr>
              <a:defRPr/>
            </a:lvl1pPr>
          </a:lstStyle>
          <a:p>
            <a:pPr>
              <a:defRPr/>
            </a:pPr>
            <a:fld id="{E2583C75-A95F-4261-8CDF-77CB5E0A361B}" type="datetime1">
              <a:rPr lang="en-US"/>
              <a:pPr>
                <a:defRPr/>
              </a:pPr>
              <a:t>1/29/2021</a:t>
            </a:fld>
            <a:endParaRPr lang="en-US"/>
          </a:p>
        </p:txBody>
      </p:sp>
      <p:sp>
        <p:nvSpPr>
          <p:cNvPr id="5" name="Footer Placeholder 4">
            <a:extLst>
              <a:ext uri="{FF2B5EF4-FFF2-40B4-BE49-F238E27FC236}">
                <a16:creationId xmlns:a16="http://schemas.microsoft.com/office/drawing/2014/main" id="{53D47A97-9849-4A43-A425-03B12F61B4E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1288585-5018-4869-8B14-D77F6302CB11}"/>
              </a:ext>
            </a:extLst>
          </p:cNvPr>
          <p:cNvSpPr>
            <a:spLocks noGrp="1"/>
          </p:cNvSpPr>
          <p:nvPr>
            <p:ph type="sldNum" sz="quarter" idx="12"/>
          </p:nvPr>
        </p:nvSpPr>
        <p:spPr/>
        <p:txBody>
          <a:bodyPr/>
          <a:lstStyle>
            <a:lvl1pPr>
              <a:defRPr/>
            </a:lvl1pPr>
          </a:lstStyle>
          <a:p>
            <a:fld id="{459AB928-B0C4-4DD0-8E49-D3CD790EFCD8}" type="slidenum">
              <a:rPr lang="en-US" altLang="en-US"/>
              <a:pPr/>
              <a:t>‹#›</a:t>
            </a:fld>
            <a:endParaRPr lang="en-US" altLang="en-US"/>
          </a:p>
        </p:txBody>
      </p:sp>
    </p:spTree>
    <p:extLst>
      <p:ext uri="{BB962C8B-B14F-4D97-AF65-F5344CB8AC3E}">
        <p14:creationId xmlns:p14="http://schemas.microsoft.com/office/powerpoint/2010/main" val="1933188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F18E964-BA51-4A4F-ADD1-5FBF59C0BAC8}"/>
              </a:ext>
            </a:extLst>
          </p:cNvPr>
          <p:cNvSpPr>
            <a:spLocks noGrp="1"/>
          </p:cNvSpPr>
          <p:nvPr>
            <p:ph type="dt" sz="half" idx="10"/>
          </p:nvPr>
        </p:nvSpPr>
        <p:spPr/>
        <p:txBody>
          <a:bodyPr/>
          <a:lstStyle>
            <a:lvl1pPr>
              <a:defRPr/>
            </a:lvl1pPr>
          </a:lstStyle>
          <a:p>
            <a:pPr>
              <a:defRPr/>
            </a:pPr>
            <a:fld id="{D8C4787F-59F7-42B3-B3B8-020E0531A2A1}" type="datetime1">
              <a:rPr lang="en-US"/>
              <a:pPr>
                <a:defRPr/>
              </a:pPr>
              <a:t>1/29/2021</a:t>
            </a:fld>
            <a:endParaRPr lang="en-US"/>
          </a:p>
        </p:txBody>
      </p:sp>
      <p:sp>
        <p:nvSpPr>
          <p:cNvPr id="6" name="Footer Placeholder 4">
            <a:extLst>
              <a:ext uri="{FF2B5EF4-FFF2-40B4-BE49-F238E27FC236}">
                <a16:creationId xmlns:a16="http://schemas.microsoft.com/office/drawing/2014/main" id="{B54CAACC-FD3A-4155-AEE4-27D3F8989D4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A9CC8F3-4AC9-4516-8B75-6E52BE4FB509}"/>
              </a:ext>
            </a:extLst>
          </p:cNvPr>
          <p:cNvSpPr>
            <a:spLocks noGrp="1"/>
          </p:cNvSpPr>
          <p:nvPr>
            <p:ph type="sldNum" sz="quarter" idx="12"/>
          </p:nvPr>
        </p:nvSpPr>
        <p:spPr/>
        <p:txBody>
          <a:bodyPr/>
          <a:lstStyle>
            <a:lvl1pPr>
              <a:defRPr/>
            </a:lvl1pPr>
          </a:lstStyle>
          <a:p>
            <a:fld id="{08ECBE61-492C-48CC-A0D7-6EF02175C877}" type="slidenum">
              <a:rPr lang="en-US" altLang="en-US"/>
              <a:pPr/>
              <a:t>‹#›</a:t>
            </a:fld>
            <a:endParaRPr lang="en-US" altLang="en-US"/>
          </a:p>
        </p:txBody>
      </p:sp>
    </p:spTree>
    <p:extLst>
      <p:ext uri="{BB962C8B-B14F-4D97-AF65-F5344CB8AC3E}">
        <p14:creationId xmlns:p14="http://schemas.microsoft.com/office/powerpoint/2010/main" val="3867456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29B0D2F-030C-4AFA-85F4-723FBC98A181}"/>
              </a:ext>
            </a:extLst>
          </p:cNvPr>
          <p:cNvSpPr>
            <a:spLocks noGrp="1"/>
          </p:cNvSpPr>
          <p:nvPr>
            <p:ph type="dt" sz="half" idx="10"/>
          </p:nvPr>
        </p:nvSpPr>
        <p:spPr/>
        <p:txBody>
          <a:bodyPr/>
          <a:lstStyle>
            <a:lvl1pPr>
              <a:defRPr/>
            </a:lvl1pPr>
          </a:lstStyle>
          <a:p>
            <a:pPr>
              <a:defRPr/>
            </a:pPr>
            <a:fld id="{71A0318D-CFD8-461B-B51F-14775257C593}" type="datetime1">
              <a:rPr lang="en-US"/>
              <a:pPr>
                <a:defRPr/>
              </a:pPr>
              <a:t>1/29/2021</a:t>
            </a:fld>
            <a:endParaRPr lang="en-US"/>
          </a:p>
        </p:txBody>
      </p:sp>
      <p:sp>
        <p:nvSpPr>
          <p:cNvPr id="8" name="Footer Placeholder 4">
            <a:extLst>
              <a:ext uri="{FF2B5EF4-FFF2-40B4-BE49-F238E27FC236}">
                <a16:creationId xmlns:a16="http://schemas.microsoft.com/office/drawing/2014/main" id="{25E82F36-EA7A-40B7-B674-E0A4E8EA7B9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9BF7068-07DE-4673-A3DE-C8658E5501F4}"/>
              </a:ext>
            </a:extLst>
          </p:cNvPr>
          <p:cNvSpPr>
            <a:spLocks noGrp="1"/>
          </p:cNvSpPr>
          <p:nvPr>
            <p:ph type="sldNum" sz="quarter" idx="12"/>
          </p:nvPr>
        </p:nvSpPr>
        <p:spPr/>
        <p:txBody>
          <a:bodyPr/>
          <a:lstStyle>
            <a:lvl1pPr>
              <a:defRPr/>
            </a:lvl1pPr>
          </a:lstStyle>
          <a:p>
            <a:fld id="{3D7C9CE0-7519-4233-8D79-E44C0807EFC2}" type="slidenum">
              <a:rPr lang="en-US" altLang="en-US"/>
              <a:pPr/>
              <a:t>‹#›</a:t>
            </a:fld>
            <a:endParaRPr lang="en-US" altLang="en-US"/>
          </a:p>
        </p:txBody>
      </p:sp>
    </p:spTree>
    <p:extLst>
      <p:ext uri="{BB962C8B-B14F-4D97-AF65-F5344CB8AC3E}">
        <p14:creationId xmlns:p14="http://schemas.microsoft.com/office/powerpoint/2010/main" val="3194645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99656C6-5730-4577-9655-D71029625386}"/>
              </a:ext>
            </a:extLst>
          </p:cNvPr>
          <p:cNvSpPr>
            <a:spLocks noGrp="1"/>
          </p:cNvSpPr>
          <p:nvPr>
            <p:ph type="dt" sz="half" idx="10"/>
          </p:nvPr>
        </p:nvSpPr>
        <p:spPr/>
        <p:txBody>
          <a:bodyPr/>
          <a:lstStyle>
            <a:lvl1pPr>
              <a:defRPr/>
            </a:lvl1pPr>
          </a:lstStyle>
          <a:p>
            <a:pPr>
              <a:defRPr/>
            </a:pPr>
            <a:fld id="{16048BE6-D83C-4130-8767-102122396912}" type="datetime1">
              <a:rPr lang="en-US"/>
              <a:pPr>
                <a:defRPr/>
              </a:pPr>
              <a:t>1/29/2021</a:t>
            </a:fld>
            <a:endParaRPr lang="en-US"/>
          </a:p>
        </p:txBody>
      </p:sp>
      <p:sp>
        <p:nvSpPr>
          <p:cNvPr id="4" name="Footer Placeholder 4">
            <a:extLst>
              <a:ext uri="{FF2B5EF4-FFF2-40B4-BE49-F238E27FC236}">
                <a16:creationId xmlns:a16="http://schemas.microsoft.com/office/drawing/2014/main" id="{DACE2B80-E333-41D8-A4DF-2F36B657908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E33F96E-EDCC-49FA-9DB0-A85E9AA13FF4}"/>
              </a:ext>
            </a:extLst>
          </p:cNvPr>
          <p:cNvSpPr>
            <a:spLocks noGrp="1"/>
          </p:cNvSpPr>
          <p:nvPr>
            <p:ph type="sldNum" sz="quarter" idx="12"/>
          </p:nvPr>
        </p:nvSpPr>
        <p:spPr/>
        <p:txBody>
          <a:bodyPr/>
          <a:lstStyle>
            <a:lvl1pPr>
              <a:defRPr/>
            </a:lvl1pPr>
          </a:lstStyle>
          <a:p>
            <a:fld id="{2B21B341-94C1-440C-B672-47ACF11C4681}" type="slidenum">
              <a:rPr lang="en-US" altLang="en-US"/>
              <a:pPr/>
              <a:t>‹#›</a:t>
            </a:fld>
            <a:endParaRPr lang="en-US" altLang="en-US"/>
          </a:p>
        </p:txBody>
      </p:sp>
    </p:spTree>
    <p:extLst>
      <p:ext uri="{BB962C8B-B14F-4D97-AF65-F5344CB8AC3E}">
        <p14:creationId xmlns:p14="http://schemas.microsoft.com/office/powerpoint/2010/main" val="1905636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467E1CD-13DC-4C71-865F-0EC14F19B087}"/>
              </a:ext>
            </a:extLst>
          </p:cNvPr>
          <p:cNvSpPr>
            <a:spLocks noGrp="1"/>
          </p:cNvSpPr>
          <p:nvPr>
            <p:ph type="dt" sz="half" idx="10"/>
          </p:nvPr>
        </p:nvSpPr>
        <p:spPr/>
        <p:txBody>
          <a:bodyPr/>
          <a:lstStyle>
            <a:lvl1pPr>
              <a:defRPr/>
            </a:lvl1pPr>
          </a:lstStyle>
          <a:p>
            <a:pPr>
              <a:defRPr/>
            </a:pPr>
            <a:fld id="{7BA379A8-E19E-42BD-9E94-6657DD993D68}" type="datetime1">
              <a:rPr lang="en-US"/>
              <a:pPr>
                <a:defRPr/>
              </a:pPr>
              <a:t>1/29/2021</a:t>
            </a:fld>
            <a:endParaRPr lang="en-US"/>
          </a:p>
        </p:txBody>
      </p:sp>
      <p:sp>
        <p:nvSpPr>
          <p:cNvPr id="3" name="Footer Placeholder 4">
            <a:extLst>
              <a:ext uri="{FF2B5EF4-FFF2-40B4-BE49-F238E27FC236}">
                <a16:creationId xmlns:a16="http://schemas.microsoft.com/office/drawing/2014/main" id="{844C7512-3F6E-4D27-9540-B2F7A83908D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ED00EF1-54BC-44E4-B191-D57110250568}"/>
              </a:ext>
            </a:extLst>
          </p:cNvPr>
          <p:cNvSpPr>
            <a:spLocks noGrp="1"/>
          </p:cNvSpPr>
          <p:nvPr>
            <p:ph type="sldNum" sz="quarter" idx="12"/>
          </p:nvPr>
        </p:nvSpPr>
        <p:spPr/>
        <p:txBody>
          <a:bodyPr/>
          <a:lstStyle>
            <a:lvl1pPr>
              <a:defRPr/>
            </a:lvl1pPr>
          </a:lstStyle>
          <a:p>
            <a:fld id="{319409A7-8F3A-4B5B-993B-CD3C1AD5100B}" type="slidenum">
              <a:rPr lang="en-US" altLang="en-US"/>
              <a:pPr/>
              <a:t>‹#›</a:t>
            </a:fld>
            <a:endParaRPr lang="en-US" altLang="en-US"/>
          </a:p>
        </p:txBody>
      </p:sp>
    </p:spTree>
    <p:extLst>
      <p:ext uri="{BB962C8B-B14F-4D97-AF65-F5344CB8AC3E}">
        <p14:creationId xmlns:p14="http://schemas.microsoft.com/office/powerpoint/2010/main" val="497015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05E8EE6-778B-4D7B-A823-32B89BCFCAF3}"/>
              </a:ext>
            </a:extLst>
          </p:cNvPr>
          <p:cNvSpPr>
            <a:spLocks noGrp="1"/>
          </p:cNvSpPr>
          <p:nvPr>
            <p:ph type="dt" sz="half" idx="10"/>
          </p:nvPr>
        </p:nvSpPr>
        <p:spPr/>
        <p:txBody>
          <a:bodyPr/>
          <a:lstStyle>
            <a:lvl1pPr>
              <a:defRPr/>
            </a:lvl1pPr>
          </a:lstStyle>
          <a:p>
            <a:pPr>
              <a:defRPr/>
            </a:pPr>
            <a:fld id="{37DABD39-3A81-42C6-87E0-DB11EF214709}" type="datetime1">
              <a:rPr lang="en-US"/>
              <a:pPr>
                <a:defRPr/>
              </a:pPr>
              <a:t>1/29/2021</a:t>
            </a:fld>
            <a:endParaRPr lang="en-US"/>
          </a:p>
        </p:txBody>
      </p:sp>
      <p:sp>
        <p:nvSpPr>
          <p:cNvPr id="6" name="Footer Placeholder 4">
            <a:extLst>
              <a:ext uri="{FF2B5EF4-FFF2-40B4-BE49-F238E27FC236}">
                <a16:creationId xmlns:a16="http://schemas.microsoft.com/office/drawing/2014/main" id="{AE187B1F-5D77-4681-95C7-1241F4C1D70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7216170-5580-41C6-A0A0-B634B59CD5E0}"/>
              </a:ext>
            </a:extLst>
          </p:cNvPr>
          <p:cNvSpPr>
            <a:spLocks noGrp="1"/>
          </p:cNvSpPr>
          <p:nvPr>
            <p:ph type="sldNum" sz="quarter" idx="12"/>
          </p:nvPr>
        </p:nvSpPr>
        <p:spPr/>
        <p:txBody>
          <a:bodyPr/>
          <a:lstStyle>
            <a:lvl1pPr>
              <a:defRPr/>
            </a:lvl1pPr>
          </a:lstStyle>
          <a:p>
            <a:fld id="{9D1FB4FA-9315-4A64-86DF-DA683FB809ED}" type="slidenum">
              <a:rPr lang="en-US" altLang="en-US"/>
              <a:pPr/>
              <a:t>‹#›</a:t>
            </a:fld>
            <a:endParaRPr lang="en-US" altLang="en-US"/>
          </a:p>
        </p:txBody>
      </p:sp>
    </p:spTree>
    <p:extLst>
      <p:ext uri="{BB962C8B-B14F-4D97-AF65-F5344CB8AC3E}">
        <p14:creationId xmlns:p14="http://schemas.microsoft.com/office/powerpoint/2010/main" val="163458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B191-A8F1-47D1-90B8-06CDD3ABEE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BE8D0E-1105-44CD-A2E5-DA86243BAF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87864-933B-4C40-A57A-8224D3EA4DE6}"/>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6B4C7158-06B6-4519-A7E1-F11851085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52F10F-B4A3-4541-A3C4-ABB913CAC316}"/>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3022686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0D51BCE-B731-4118-90CA-96E3DA855E2A}"/>
              </a:ext>
            </a:extLst>
          </p:cNvPr>
          <p:cNvSpPr>
            <a:spLocks noGrp="1"/>
          </p:cNvSpPr>
          <p:nvPr>
            <p:ph type="dt" sz="half" idx="10"/>
          </p:nvPr>
        </p:nvSpPr>
        <p:spPr/>
        <p:txBody>
          <a:bodyPr/>
          <a:lstStyle>
            <a:lvl1pPr>
              <a:defRPr/>
            </a:lvl1pPr>
          </a:lstStyle>
          <a:p>
            <a:pPr>
              <a:defRPr/>
            </a:pPr>
            <a:fld id="{96929169-F7AA-454B-8377-C87C0CFA7DA0}" type="datetime1">
              <a:rPr lang="en-US"/>
              <a:pPr>
                <a:defRPr/>
              </a:pPr>
              <a:t>1/29/2021</a:t>
            </a:fld>
            <a:endParaRPr lang="en-US"/>
          </a:p>
        </p:txBody>
      </p:sp>
      <p:sp>
        <p:nvSpPr>
          <p:cNvPr id="6" name="Footer Placeholder 4">
            <a:extLst>
              <a:ext uri="{FF2B5EF4-FFF2-40B4-BE49-F238E27FC236}">
                <a16:creationId xmlns:a16="http://schemas.microsoft.com/office/drawing/2014/main" id="{0841208E-6461-4F2E-928E-70D51A09D3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9FDBB48-3823-4E39-AE93-4F296DC65856}"/>
              </a:ext>
            </a:extLst>
          </p:cNvPr>
          <p:cNvSpPr>
            <a:spLocks noGrp="1"/>
          </p:cNvSpPr>
          <p:nvPr>
            <p:ph type="sldNum" sz="quarter" idx="12"/>
          </p:nvPr>
        </p:nvSpPr>
        <p:spPr/>
        <p:txBody>
          <a:bodyPr/>
          <a:lstStyle>
            <a:lvl1pPr>
              <a:defRPr/>
            </a:lvl1pPr>
          </a:lstStyle>
          <a:p>
            <a:fld id="{2324363A-9019-4B74-8EB3-41CF214BF553}" type="slidenum">
              <a:rPr lang="en-US" altLang="en-US"/>
              <a:pPr/>
              <a:t>‹#›</a:t>
            </a:fld>
            <a:endParaRPr lang="en-US" altLang="en-US"/>
          </a:p>
        </p:txBody>
      </p:sp>
    </p:spTree>
    <p:extLst>
      <p:ext uri="{BB962C8B-B14F-4D97-AF65-F5344CB8AC3E}">
        <p14:creationId xmlns:p14="http://schemas.microsoft.com/office/powerpoint/2010/main" val="1114610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A5B87-C8AD-4C2A-9761-47950654EE91}"/>
              </a:ext>
            </a:extLst>
          </p:cNvPr>
          <p:cNvSpPr>
            <a:spLocks noGrp="1"/>
          </p:cNvSpPr>
          <p:nvPr>
            <p:ph type="dt" sz="half" idx="10"/>
          </p:nvPr>
        </p:nvSpPr>
        <p:spPr/>
        <p:txBody>
          <a:bodyPr/>
          <a:lstStyle>
            <a:lvl1pPr>
              <a:defRPr/>
            </a:lvl1pPr>
          </a:lstStyle>
          <a:p>
            <a:pPr>
              <a:defRPr/>
            </a:pPr>
            <a:fld id="{64D37447-8D44-4C17-874F-02B7B1D3433E}" type="datetime1">
              <a:rPr lang="en-US"/>
              <a:pPr>
                <a:defRPr/>
              </a:pPr>
              <a:t>1/29/2021</a:t>
            </a:fld>
            <a:endParaRPr lang="en-US"/>
          </a:p>
        </p:txBody>
      </p:sp>
      <p:sp>
        <p:nvSpPr>
          <p:cNvPr id="5" name="Footer Placeholder 4">
            <a:extLst>
              <a:ext uri="{FF2B5EF4-FFF2-40B4-BE49-F238E27FC236}">
                <a16:creationId xmlns:a16="http://schemas.microsoft.com/office/drawing/2014/main" id="{6503AEC6-89FD-406E-970D-C741EC03DA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35A1917-F419-484A-81E6-FAE933FAF5DD}"/>
              </a:ext>
            </a:extLst>
          </p:cNvPr>
          <p:cNvSpPr>
            <a:spLocks noGrp="1"/>
          </p:cNvSpPr>
          <p:nvPr>
            <p:ph type="sldNum" sz="quarter" idx="12"/>
          </p:nvPr>
        </p:nvSpPr>
        <p:spPr/>
        <p:txBody>
          <a:bodyPr/>
          <a:lstStyle>
            <a:lvl1pPr>
              <a:defRPr/>
            </a:lvl1pPr>
          </a:lstStyle>
          <a:p>
            <a:fld id="{9049BC43-E6BC-4C7F-A722-358E2F00E64D}" type="slidenum">
              <a:rPr lang="en-US" altLang="en-US"/>
              <a:pPr/>
              <a:t>‹#›</a:t>
            </a:fld>
            <a:endParaRPr lang="en-US" altLang="en-US"/>
          </a:p>
        </p:txBody>
      </p:sp>
    </p:spTree>
    <p:extLst>
      <p:ext uri="{BB962C8B-B14F-4D97-AF65-F5344CB8AC3E}">
        <p14:creationId xmlns:p14="http://schemas.microsoft.com/office/powerpoint/2010/main" val="2686109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BF634-3C3F-478D-BBF9-6FC21508DF75}"/>
              </a:ext>
            </a:extLst>
          </p:cNvPr>
          <p:cNvSpPr>
            <a:spLocks noGrp="1"/>
          </p:cNvSpPr>
          <p:nvPr>
            <p:ph type="dt" sz="half" idx="10"/>
          </p:nvPr>
        </p:nvSpPr>
        <p:spPr/>
        <p:txBody>
          <a:bodyPr/>
          <a:lstStyle>
            <a:lvl1pPr>
              <a:defRPr/>
            </a:lvl1pPr>
          </a:lstStyle>
          <a:p>
            <a:pPr>
              <a:defRPr/>
            </a:pPr>
            <a:fld id="{74FA104A-5B2B-47AC-BBA5-840D024D18C3}" type="datetime1">
              <a:rPr lang="en-US"/>
              <a:pPr>
                <a:defRPr/>
              </a:pPr>
              <a:t>1/29/2021</a:t>
            </a:fld>
            <a:endParaRPr lang="en-US"/>
          </a:p>
        </p:txBody>
      </p:sp>
      <p:sp>
        <p:nvSpPr>
          <p:cNvPr id="5" name="Footer Placeholder 4">
            <a:extLst>
              <a:ext uri="{FF2B5EF4-FFF2-40B4-BE49-F238E27FC236}">
                <a16:creationId xmlns:a16="http://schemas.microsoft.com/office/drawing/2014/main" id="{1E94CF9F-AFB5-4B35-81BB-DBF8B0C5F32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9C9545-8D0A-47CE-A873-8BAF10E4FD85}"/>
              </a:ext>
            </a:extLst>
          </p:cNvPr>
          <p:cNvSpPr>
            <a:spLocks noGrp="1"/>
          </p:cNvSpPr>
          <p:nvPr>
            <p:ph type="sldNum" sz="quarter" idx="12"/>
          </p:nvPr>
        </p:nvSpPr>
        <p:spPr/>
        <p:txBody>
          <a:bodyPr/>
          <a:lstStyle>
            <a:lvl1pPr>
              <a:defRPr/>
            </a:lvl1pPr>
          </a:lstStyle>
          <a:p>
            <a:fld id="{A8384BB5-68A9-4C63-9BA3-B68E1F6326AB}" type="slidenum">
              <a:rPr lang="en-US" altLang="en-US"/>
              <a:pPr/>
              <a:t>‹#›</a:t>
            </a:fld>
            <a:endParaRPr lang="en-US" altLang="en-US"/>
          </a:p>
        </p:txBody>
      </p:sp>
    </p:spTree>
    <p:extLst>
      <p:ext uri="{BB962C8B-B14F-4D97-AF65-F5344CB8AC3E}">
        <p14:creationId xmlns:p14="http://schemas.microsoft.com/office/powerpoint/2010/main" val="15654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4B60-9585-4E42-9C63-85859820DE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3EBBD6-9C39-4EA5-B223-5B4B0D5249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DBAA47-07AF-4357-9298-1F95287055E5}"/>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FBE2CBCF-D418-45EE-B74E-CC957E926A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0D0A1-C45A-4E66-A30A-4DD61790019C}"/>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81909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418-C8F2-45E4-8A8E-C7B33E0742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32E778-F5F2-4169-8712-BF80C50AB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8BD849-092C-4917-AD5F-6702EB9F7B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35E9ED-4A0D-4C35-8FB4-00C38F358091}"/>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6" name="Footer Placeholder 5">
            <a:extLst>
              <a:ext uri="{FF2B5EF4-FFF2-40B4-BE49-F238E27FC236}">
                <a16:creationId xmlns:a16="http://schemas.microsoft.com/office/drawing/2014/main" id="{DA144D14-29B8-43F0-9497-629A2F856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169DCA-0AD3-4C88-AF36-E766196CA240}"/>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318464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BD69-B24E-45CB-90FC-AF095189FF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13D540-7287-4657-9461-0BA4B1E87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78305B-B4AA-4656-8DDF-95F79EA42A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0ACCEA-A069-48DD-BFFB-2C30B9217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F417AC-2C17-47E7-A4FE-A95F4399A3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516CFD-86E5-45EC-95DD-3DBD2A30490E}"/>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8" name="Footer Placeholder 7">
            <a:extLst>
              <a:ext uri="{FF2B5EF4-FFF2-40B4-BE49-F238E27FC236}">
                <a16:creationId xmlns:a16="http://schemas.microsoft.com/office/drawing/2014/main" id="{EDAB6C16-4606-4B48-80CD-5F974F8422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266084-D24F-4046-A4B4-96762DC6AD69}"/>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421435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2BC3-3B15-4A1B-8185-0B8FDF7954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838699-805B-430F-9771-6B0573FAD7F4}"/>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4" name="Footer Placeholder 3">
            <a:extLst>
              <a:ext uri="{FF2B5EF4-FFF2-40B4-BE49-F238E27FC236}">
                <a16:creationId xmlns:a16="http://schemas.microsoft.com/office/drawing/2014/main" id="{A888702C-1BCD-4917-A6A5-DBC6BA12BC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7C2CF6-25F0-4A86-BAC9-D5967E465FB6}"/>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5977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AB597-B66C-4BDE-8C00-7D118F0F8EBF}"/>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3" name="Footer Placeholder 2">
            <a:extLst>
              <a:ext uri="{FF2B5EF4-FFF2-40B4-BE49-F238E27FC236}">
                <a16:creationId xmlns:a16="http://schemas.microsoft.com/office/drawing/2014/main" id="{A4CD632E-630E-4ACA-8976-92C95610AE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51F90A-680A-41AE-97DD-E446D64CEB7B}"/>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223405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DEA-8B7B-4A83-BE84-90B26EEA29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69453-5861-4040-BE55-E97C24EAA9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B43404-6CD7-400C-92A4-5329F54EA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51B4B-ED3A-4FFA-846F-5D8ED528B4A2}"/>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6" name="Footer Placeholder 5">
            <a:extLst>
              <a:ext uri="{FF2B5EF4-FFF2-40B4-BE49-F238E27FC236}">
                <a16:creationId xmlns:a16="http://schemas.microsoft.com/office/drawing/2014/main" id="{1F985AFD-0E02-43D5-91F0-0C937CAEE0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75247D-569A-4EFF-934B-3135596C49D6}"/>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422933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23DE9-7B37-485C-89F3-5D3E1BD36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F10B1F-A870-46ED-B972-256D0CDC2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068952-F5DA-44A7-A8BC-4F9AA5F87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B8F94-AA0B-4AAF-B952-A60B304FF48B}"/>
              </a:ext>
            </a:extLst>
          </p:cNvPr>
          <p:cNvSpPr>
            <a:spLocks noGrp="1"/>
          </p:cNvSpPr>
          <p:nvPr>
            <p:ph type="dt" sz="half" idx="10"/>
          </p:nvPr>
        </p:nvSpPr>
        <p:spPr/>
        <p:txBody>
          <a:bodyPr/>
          <a:lstStyle/>
          <a:p>
            <a:fld id="{9D7EF7B0-6AA4-4281-ABE2-3014E0477F3A}" type="datetimeFigureOut">
              <a:rPr lang="en-IN" smtClean="0"/>
              <a:t>29-01-2021</a:t>
            </a:fld>
            <a:endParaRPr lang="en-IN"/>
          </a:p>
        </p:txBody>
      </p:sp>
      <p:sp>
        <p:nvSpPr>
          <p:cNvPr id="6" name="Footer Placeholder 5">
            <a:extLst>
              <a:ext uri="{FF2B5EF4-FFF2-40B4-BE49-F238E27FC236}">
                <a16:creationId xmlns:a16="http://schemas.microsoft.com/office/drawing/2014/main" id="{F719FDAE-9321-4C36-8A8B-D5A1A9A818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1878D1-273F-469F-8546-A8D81D6726D2}"/>
              </a:ext>
            </a:extLst>
          </p:cNvPr>
          <p:cNvSpPr>
            <a:spLocks noGrp="1"/>
          </p:cNvSpPr>
          <p:nvPr>
            <p:ph type="sldNum" sz="quarter" idx="12"/>
          </p:nvPr>
        </p:nvSpPr>
        <p:spPr/>
        <p:txBody>
          <a:bodyPr/>
          <a:lstStyle/>
          <a:p>
            <a:fld id="{63F15980-8466-47A8-979C-C2BA412201AE}" type="slidenum">
              <a:rPr lang="en-IN" smtClean="0"/>
              <a:t>‹#›</a:t>
            </a:fld>
            <a:endParaRPr lang="en-IN"/>
          </a:p>
        </p:txBody>
      </p:sp>
    </p:spTree>
    <p:extLst>
      <p:ext uri="{BB962C8B-B14F-4D97-AF65-F5344CB8AC3E}">
        <p14:creationId xmlns:p14="http://schemas.microsoft.com/office/powerpoint/2010/main" val="31126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296A8-AD35-4882-BC00-BAD6D4EAC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759CCE-E9BB-4488-8B9C-616F2D8A3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06EC61-7D3D-475C-ABD4-6F98BD920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EF7B0-6AA4-4281-ABE2-3014E0477F3A}" type="datetimeFigureOut">
              <a:rPr lang="en-IN" smtClean="0"/>
              <a:t>29-01-2021</a:t>
            </a:fld>
            <a:endParaRPr lang="en-IN"/>
          </a:p>
        </p:txBody>
      </p:sp>
      <p:sp>
        <p:nvSpPr>
          <p:cNvPr id="5" name="Footer Placeholder 4">
            <a:extLst>
              <a:ext uri="{FF2B5EF4-FFF2-40B4-BE49-F238E27FC236}">
                <a16:creationId xmlns:a16="http://schemas.microsoft.com/office/drawing/2014/main" id="{600952F0-5577-4E0B-9B0F-E4B30DF36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EA8CEF-CB82-4991-8695-9CB0CD404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15980-8466-47A8-979C-C2BA412201AE}" type="slidenum">
              <a:rPr lang="en-IN" smtClean="0"/>
              <a:t>‹#›</a:t>
            </a:fld>
            <a:endParaRPr lang="en-IN"/>
          </a:p>
        </p:txBody>
      </p:sp>
    </p:spTree>
    <p:extLst>
      <p:ext uri="{BB962C8B-B14F-4D97-AF65-F5344CB8AC3E}">
        <p14:creationId xmlns:p14="http://schemas.microsoft.com/office/powerpoint/2010/main" val="2276304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9C299DB-17B5-4EEB-A350-DC8578E4E140}"/>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AF06153-F4DD-47B5-A051-498DB56368F7}"/>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6635CED-7A92-4E3E-A14A-9D2425ED97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3148AA8F-646B-424E-81A7-A9CA27F61DF4}" type="datetime1">
              <a:rPr lang="en-US"/>
              <a:pPr>
                <a:defRPr/>
              </a:pPr>
              <a:t>1/29/2021</a:t>
            </a:fld>
            <a:endParaRPr lang="en-US"/>
          </a:p>
        </p:txBody>
      </p:sp>
      <p:sp>
        <p:nvSpPr>
          <p:cNvPr id="5" name="Footer Placeholder 4">
            <a:extLst>
              <a:ext uri="{FF2B5EF4-FFF2-40B4-BE49-F238E27FC236}">
                <a16:creationId xmlns:a16="http://schemas.microsoft.com/office/drawing/2014/main" id="{CAEBBE7F-8505-404A-BF3F-B5039D107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6889BC1B-76AE-4C16-9605-078B1D36826D}"/>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87ED1B0A-A5A8-4FFE-92C7-CA156DD8DE8A}" type="slidenum">
              <a:rPr lang="en-US" altLang="en-US"/>
              <a:pPr/>
              <a:t>‹#›</a:t>
            </a:fld>
            <a:endParaRPr lang="en-US" altLang="en-US"/>
          </a:p>
        </p:txBody>
      </p:sp>
    </p:spTree>
    <p:extLst>
      <p:ext uri="{BB962C8B-B14F-4D97-AF65-F5344CB8AC3E}">
        <p14:creationId xmlns:p14="http://schemas.microsoft.com/office/powerpoint/2010/main" val="4000102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customXml" Target="../ink/ink19.xml"/><Relationship Id="rId5" Type="http://schemas.openxmlformats.org/officeDocument/2006/relationships/image" Target="../media/image32.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customXml" Target="../ink/ink22.xml"/><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customXml" Target="../ink/ink24.xml"/><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customXml" Target="../ink/ink29.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67.png"/><Relationship Id="rId3" Type="http://schemas.openxmlformats.org/officeDocument/2006/relationships/image" Target="../media/image49.png"/><Relationship Id="rId21" Type="http://schemas.openxmlformats.org/officeDocument/2006/relationships/image" Target="../media/image58.png"/><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1.png"/><Relationship Id="rId50" Type="http://schemas.openxmlformats.org/officeDocument/2006/relationships/customXml" Target="../ink/ink56.xml"/><Relationship Id="rId7" Type="http://schemas.openxmlformats.org/officeDocument/2006/relationships/image" Target="../media/image51.png"/><Relationship Id="rId12" Type="http://schemas.openxmlformats.org/officeDocument/2006/relationships/customXml" Target="../ink/ink37.xml"/><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customXml" Target="../ink/ink50.xml"/><Relationship Id="rId46" Type="http://schemas.openxmlformats.org/officeDocument/2006/relationships/customXml" Target="../ink/ink54.xml"/><Relationship Id="rId2" Type="http://schemas.openxmlformats.org/officeDocument/2006/relationships/customXml" Target="../ink/ink32.xml"/><Relationship Id="rId16" Type="http://schemas.openxmlformats.org/officeDocument/2006/relationships/customXml" Target="../ink/ink39.xml"/><Relationship Id="rId20" Type="http://schemas.openxmlformats.org/officeDocument/2006/relationships/customXml" Target="../ink/ink41.xml"/><Relationship Id="rId29" Type="http://schemas.openxmlformats.org/officeDocument/2006/relationships/image" Target="../media/image62.png"/><Relationship Id="rId41" Type="http://schemas.openxmlformats.org/officeDocument/2006/relationships/image" Target="../media/image68.png"/><Relationship Id="rId1" Type="http://schemas.openxmlformats.org/officeDocument/2006/relationships/slideLayout" Target="../slideLayouts/slideLayout17.xml"/><Relationship Id="rId6" Type="http://schemas.openxmlformats.org/officeDocument/2006/relationships/customXml" Target="../ink/ink34.xml"/><Relationship Id="rId11" Type="http://schemas.openxmlformats.org/officeDocument/2006/relationships/image" Target="../media/image53.png"/><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66.png"/><Relationship Id="rId40" Type="http://schemas.openxmlformats.org/officeDocument/2006/relationships/customXml" Target="../ink/ink51.xml"/><Relationship Id="rId45" Type="http://schemas.openxmlformats.org/officeDocument/2006/relationships/image" Target="../media/image70.png"/><Relationship Id="rId53" Type="http://schemas.openxmlformats.org/officeDocument/2006/relationships/image" Target="../media/image74.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72.png"/><Relationship Id="rId10" Type="http://schemas.openxmlformats.org/officeDocument/2006/relationships/customXml" Target="../ink/ink36.xml"/><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customXml" Target="../ink/ink53.xml"/><Relationship Id="rId52" Type="http://schemas.openxmlformats.org/officeDocument/2006/relationships/customXml" Target="../ink/ink57.xml"/><Relationship Id="rId4" Type="http://schemas.openxmlformats.org/officeDocument/2006/relationships/customXml" Target="../ink/ink33.xml"/><Relationship Id="rId9" Type="http://schemas.openxmlformats.org/officeDocument/2006/relationships/image" Target="../media/image52.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61.png"/><Relationship Id="rId30" Type="http://schemas.openxmlformats.org/officeDocument/2006/relationships/customXml" Target="../ink/ink46.xml"/><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image" Target="../media/image73.png"/></Relationships>
</file>

<file path=ppt/slides/_rels/slide32.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customXml" Target="../ink/ink66.xml"/><Relationship Id="rId26" Type="http://schemas.openxmlformats.org/officeDocument/2006/relationships/customXml" Target="../ink/ink70.xml"/><Relationship Id="rId39" Type="http://schemas.openxmlformats.org/officeDocument/2006/relationships/image" Target="../media/image93.png"/><Relationship Id="rId21" Type="http://schemas.openxmlformats.org/officeDocument/2006/relationships/image" Target="../media/image84.png"/><Relationship Id="rId34" Type="http://schemas.openxmlformats.org/officeDocument/2006/relationships/customXml" Target="../ink/ink74.xml"/><Relationship Id="rId42" Type="http://schemas.openxmlformats.org/officeDocument/2006/relationships/customXml" Target="../ink/ink78.xml"/><Relationship Id="rId47" Type="http://schemas.openxmlformats.org/officeDocument/2006/relationships/image" Target="../media/image97.png"/><Relationship Id="rId50" Type="http://schemas.openxmlformats.org/officeDocument/2006/relationships/customXml" Target="../ink/ink82.xml"/><Relationship Id="rId55" Type="http://schemas.openxmlformats.org/officeDocument/2006/relationships/image" Target="../media/image101.png"/><Relationship Id="rId63" Type="http://schemas.openxmlformats.org/officeDocument/2006/relationships/image" Target="../media/image105.png"/><Relationship Id="rId68" Type="http://schemas.openxmlformats.org/officeDocument/2006/relationships/customXml" Target="../ink/ink91.xml"/><Relationship Id="rId76" Type="http://schemas.openxmlformats.org/officeDocument/2006/relationships/customXml" Target="../ink/ink95.xml"/><Relationship Id="rId84" Type="http://schemas.openxmlformats.org/officeDocument/2006/relationships/customXml" Target="../ink/ink99.xml"/><Relationship Id="rId89" Type="http://schemas.openxmlformats.org/officeDocument/2006/relationships/image" Target="../media/image118.png"/><Relationship Id="rId7" Type="http://schemas.openxmlformats.org/officeDocument/2006/relationships/image" Target="../media/image77.png"/><Relationship Id="rId71" Type="http://schemas.openxmlformats.org/officeDocument/2006/relationships/image" Target="../media/image109.png"/><Relationship Id="rId2" Type="http://schemas.openxmlformats.org/officeDocument/2006/relationships/customXml" Target="../ink/ink58.xml"/><Relationship Id="rId16" Type="http://schemas.openxmlformats.org/officeDocument/2006/relationships/customXml" Target="../ink/ink65.xml"/><Relationship Id="rId29" Type="http://schemas.openxmlformats.org/officeDocument/2006/relationships/image" Target="../media/image88.png"/><Relationship Id="rId11" Type="http://schemas.openxmlformats.org/officeDocument/2006/relationships/image" Target="../media/image79.png"/><Relationship Id="rId24" Type="http://schemas.openxmlformats.org/officeDocument/2006/relationships/customXml" Target="../ink/ink69.xml"/><Relationship Id="rId32" Type="http://schemas.openxmlformats.org/officeDocument/2006/relationships/customXml" Target="../ink/ink73.xml"/><Relationship Id="rId37" Type="http://schemas.openxmlformats.org/officeDocument/2006/relationships/image" Target="../media/image92.png"/><Relationship Id="rId40" Type="http://schemas.openxmlformats.org/officeDocument/2006/relationships/customXml" Target="../ink/ink77.xml"/><Relationship Id="rId45" Type="http://schemas.openxmlformats.org/officeDocument/2006/relationships/image" Target="../media/image96.png"/><Relationship Id="rId53" Type="http://schemas.openxmlformats.org/officeDocument/2006/relationships/image" Target="../media/image100.png"/><Relationship Id="rId58" Type="http://schemas.openxmlformats.org/officeDocument/2006/relationships/customXml" Target="../ink/ink86.xml"/><Relationship Id="rId66" Type="http://schemas.openxmlformats.org/officeDocument/2006/relationships/customXml" Target="../ink/ink90.xml"/><Relationship Id="rId74" Type="http://schemas.openxmlformats.org/officeDocument/2006/relationships/customXml" Target="../ink/ink94.xml"/><Relationship Id="rId79" Type="http://schemas.openxmlformats.org/officeDocument/2006/relationships/image" Target="../media/image113.png"/><Relationship Id="rId87" Type="http://schemas.openxmlformats.org/officeDocument/2006/relationships/image" Target="../media/image117.png"/><Relationship Id="rId5" Type="http://schemas.openxmlformats.org/officeDocument/2006/relationships/image" Target="../media/image76.png"/><Relationship Id="rId61" Type="http://schemas.openxmlformats.org/officeDocument/2006/relationships/image" Target="../media/image104.png"/><Relationship Id="rId82" Type="http://schemas.openxmlformats.org/officeDocument/2006/relationships/customXml" Target="../ink/ink98.xml"/><Relationship Id="rId19" Type="http://schemas.openxmlformats.org/officeDocument/2006/relationships/image" Target="../media/image83.png"/><Relationship Id="rId4" Type="http://schemas.openxmlformats.org/officeDocument/2006/relationships/customXml" Target="../ink/ink59.xml"/><Relationship Id="rId9" Type="http://schemas.openxmlformats.org/officeDocument/2006/relationships/image" Target="../media/image78.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87.png"/><Relationship Id="rId30" Type="http://schemas.openxmlformats.org/officeDocument/2006/relationships/customXml" Target="../ink/ink72.xml"/><Relationship Id="rId35" Type="http://schemas.openxmlformats.org/officeDocument/2006/relationships/image" Target="../media/image91.png"/><Relationship Id="rId43" Type="http://schemas.openxmlformats.org/officeDocument/2006/relationships/image" Target="../media/image95.png"/><Relationship Id="rId48" Type="http://schemas.openxmlformats.org/officeDocument/2006/relationships/customXml" Target="../ink/ink81.xml"/><Relationship Id="rId56" Type="http://schemas.openxmlformats.org/officeDocument/2006/relationships/customXml" Target="../ink/ink85.xml"/><Relationship Id="rId64" Type="http://schemas.openxmlformats.org/officeDocument/2006/relationships/customXml" Target="../ink/ink89.xml"/><Relationship Id="rId69" Type="http://schemas.openxmlformats.org/officeDocument/2006/relationships/image" Target="../media/image108.png"/><Relationship Id="rId77" Type="http://schemas.openxmlformats.org/officeDocument/2006/relationships/image" Target="../media/image112.png"/><Relationship Id="rId8" Type="http://schemas.openxmlformats.org/officeDocument/2006/relationships/customXml" Target="../ink/ink61.xml"/><Relationship Id="rId51" Type="http://schemas.openxmlformats.org/officeDocument/2006/relationships/image" Target="../media/image99.png"/><Relationship Id="rId72" Type="http://schemas.openxmlformats.org/officeDocument/2006/relationships/customXml" Target="../ink/ink93.xml"/><Relationship Id="rId80" Type="http://schemas.openxmlformats.org/officeDocument/2006/relationships/customXml" Target="../ink/ink97.xml"/><Relationship Id="rId85" Type="http://schemas.openxmlformats.org/officeDocument/2006/relationships/image" Target="../media/image116.png"/><Relationship Id="rId3" Type="http://schemas.openxmlformats.org/officeDocument/2006/relationships/image" Target="../media/image75.png"/><Relationship Id="rId12" Type="http://schemas.openxmlformats.org/officeDocument/2006/relationships/customXml" Target="../ink/ink63.xml"/><Relationship Id="rId17" Type="http://schemas.openxmlformats.org/officeDocument/2006/relationships/image" Target="../media/image82.png"/><Relationship Id="rId25" Type="http://schemas.openxmlformats.org/officeDocument/2006/relationships/image" Target="../media/image86.png"/><Relationship Id="rId33" Type="http://schemas.openxmlformats.org/officeDocument/2006/relationships/image" Target="../media/image90.png"/><Relationship Id="rId38" Type="http://schemas.openxmlformats.org/officeDocument/2006/relationships/customXml" Target="../ink/ink76.xml"/><Relationship Id="rId46" Type="http://schemas.openxmlformats.org/officeDocument/2006/relationships/customXml" Target="../ink/ink80.xml"/><Relationship Id="rId59" Type="http://schemas.openxmlformats.org/officeDocument/2006/relationships/image" Target="../media/image103.png"/><Relationship Id="rId67" Type="http://schemas.openxmlformats.org/officeDocument/2006/relationships/image" Target="../media/image107.png"/><Relationship Id="rId20" Type="http://schemas.openxmlformats.org/officeDocument/2006/relationships/customXml" Target="../ink/ink67.xml"/><Relationship Id="rId41" Type="http://schemas.openxmlformats.org/officeDocument/2006/relationships/image" Target="../media/image94.png"/><Relationship Id="rId54" Type="http://schemas.openxmlformats.org/officeDocument/2006/relationships/customXml" Target="../ink/ink84.xml"/><Relationship Id="rId62" Type="http://schemas.openxmlformats.org/officeDocument/2006/relationships/customXml" Target="../ink/ink88.xml"/><Relationship Id="rId70" Type="http://schemas.openxmlformats.org/officeDocument/2006/relationships/customXml" Target="../ink/ink92.xml"/><Relationship Id="rId75" Type="http://schemas.openxmlformats.org/officeDocument/2006/relationships/image" Target="../media/image111.png"/><Relationship Id="rId83" Type="http://schemas.openxmlformats.org/officeDocument/2006/relationships/image" Target="../media/image115.png"/><Relationship Id="rId88" Type="http://schemas.openxmlformats.org/officeDocument/2006/relationships/customXml" Target="../ink/ink101.xml"/><Relationship Id="rId1" Type="http://schemas.openxmlformats.org/officeDocument/2006/relationships/slideLayout" Target="../slideLayouts/slideLayout17.xml"/><Relationship Id="rId6" Type="http://schemas.openxmlformats.org/officeDocument/2006/relationships/customXml" Target="../ink/ink60.xml"/><Relationship Id="rId15" Type="http://schemas.openxmlformats.org/officeDocument/2006/relationships/image" Target="../media/image81.png"/><Relationship Id="rId23" Type="http://schemas.openxmlformats.org/officeDocument/2006/relationships/image" Target="../media/image85.png"/><Relationship Id="rId28" Type="http://schemas.openxmlformats.org/officeDocument/2006/relationships/customXml" Target="../ink/ink71.xml"/><Relationship Id="rId36" Type="http://schemas.openxmlformats.org/officeDocument/2006/relationships/customXml" Target="../ink/ink75.xml"/><Relationship Id="rId49" Type="http://schemas.openxmlformats.org/officeDocument/2006/relationships/image" Target="../media/image98.png"/><Relationship Id="rId57" Type="http://schemas.openxmlformats.org/officeDocument/2006/relationships/image" Target="../media/image102.png"/><Relationship Id="rId10" Type="http://schemas.openxmlformats.org/officeDocument/2006/relationships/customXml" Target="../ink/ink62.xml"/><Relationship Id="rId31" Type="http://schemas.openxmlformats.org/officeDocument/2006/relationships/image" Target="../media/image89.png"/><Relationship Id="rId44" Type="http://schemas.openxmlformats.org/officeDocument/2006/relationships/customXml" Target="../ink/ink79.xml"/><Relationship Id="rId52" Type="http://schemas.openxmlformats.org/officeDocument/2006/relationships/customXml" Target="../ink/ink83.xml"/><Relationship Id="rId60" Type="http://schemas.openxmlformats.org/officeDocument/2006/relationships/customXml" Target="../ink/ink87.xml"/><Relationship Id="rId65" Type="http://schemas.openxmlformats.org/officeDocument/2006/relationships/image" Target="../media/image106.png"/><Relationship Id="rId73" Type="http://schemas.openxmlformats.org/officeDocument/2006/relationships/image" Target="../media/image110.png"/><Relationship Id="rId78" Type="http://schemas.openxmlformats.org/officeDocument/2006/relationships/customXml" Target="../ink/ink96.xml"/><Relationship Id="rId81" Type="http://schemas.openxmlformats.org/officeDocument/2006/relationships/image" Target="../media/image114.png"/><Relationship Id="rId86" Type="http://schemas.openxmlformats.org/officeDocument/2006/relationships/customXml" Target="../ink/ink100.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ADAF6-1393-47D3-A75C-D47588161F87}"/>
              </a:ext>
            </a:extLst>
          </p:cNvPr>
          <p:cNvSpPr>
            <a:spLocks noGrp="1"/>
          </p:cNvSpPr>
          <p:nvPr>
            <p:ph type="ctrTitle"/>
          </p:nvPr>
        </p:nvSpPr>
        <p:spPr>
          <a:xfrm>
            <a:off x="1524000" y="1584683"/>
            <a:ext cx="9144000" cy="2551829"/>
          </a:xfrm>
        </p:spPr>
        <p:txBody>
          <a:bodyPr anchor="ctr">
            <a:normAutofit/>
          </a:bodyPr>
          <a:lstStyle/>
          <a:p>
            <a:r>
              <a:rPr lang="en-IN" sz="6600"/>
              <a:t>Support Vector Machine </a:t>
            </a:r>
          </a:p>
        </p:txBody>
      </p:sp>
    </p:spTree>
    <p:extLst>
      <p:ext uri="{BB962C8B-B14F-4D97-AF65-F5344CB8AC3E}">
        <p14:creationId xmlns:p14="http://schemas.microsoft.com/office/powerpoint/2010/main" val="4263070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2AFC9ECB-FAE3-4112-AC7A-E599BCC0B64F}"/>
              </a:ext>
            </a:extLst>
          </p:cNvPr>
          <p:cNvSpPr>
            <a:spLocks noGrp="1"/>
          </p:cNvSpPr>
          <p:nvPr>
            <p:ph type="title"/>
          </p:nvPr>
        </p:nvSpPr>
        <p:spPr/>
        <p:txBody>
          <a:bodyPr/>
          <a:lstStyle/>
          <a:p>
            <a:pPr eaLnBrk="1" hangingPunct="1"/>
            <a:r>
              <a:rPr lang="en-US" altLang="en-US" b="1"/>
              <a:t>Identify the right hyperplane (Scenario-1): </a:t>
            </a:r>
            <a:endParaRPr lang="en-US" altLang="en-US"/>
          </a:p>
        </p:txBody>
      </p:sp>
      <p:sp>
        <p:nvSpPr>
          <p:cNvPr id="3" name="Content Placeholder 2">
            <a:extLst>
              <a:ext uri="{FF2B5EF4-FFF2-40B4-BE49-F238E27FC236}">
                <a16:creationId xmlns:a16="http://schemas.microsoft.com/office/drawing/2014/main" id="{453169D2-B4C1-4A71-B649-A2104D088277}"/>
              </a:ext>
            </a:extLst>
          </p:cNvPr>
          <p:cNvSpPr>
            <a:spLocks noGrp="1"/>
          </p:cNvSpPr>
          <p:nvPr>
            <p:ph idx="1"/>
          </p:nvPr>
        </p:nvSpPr>
        <p:spPr>
          <a:xfrm>
            <a:off x="838200" y="1825625"/>
            <a:ext cx="10774363" cy="4538663"/>
          </a:xfrm>
        </p:spPr>
        <p:txBody>
          <a:bodyPr rtlCol="0">
            <a:normAutofit/>
          </a:bodyPr>
          <a:lstStyle/>
          <a:p>
            <a:pPr eaLnBrk="1" fontAlgn="auto" hangingPunct="1">
              <a:spcAft>
                <a:spcPts val="0"/>
              </a:spcAft>
              <a:defRPr/>
            </a:pPr>
            <a:r>
              <a:rPr lang="en-US" dirty="0"/>
              <a:t>Here, we have three hyperplanes (A, B and C). Now, identify the right hyperplane to classify star and circle.</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defRPr/>
            </a:pPr>
            <a:endParaRPr lang="en-US" dirty="0"/>
          </a:p>
        </p:txBody>
      </p:sp>
      <p:pic>
        <p:nvPicPr>
          <p:cNvPr id="16388" name="Picture 2" descr="SVM_2">
            <a:extLst>
              <a:ext uri="{FF2B5EF4-FFF2-40B4-BE49-F238E27FC236}">
                <a16:creationId xmlns:a16="http://schemas.microsoft.com/office/drawing/2014/main" id="{6E8E9786-7F0E-4606-B4DB-AAB146D71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675" y="2652713"/>
            <a:ext cx="4081463"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B34CDAB-5B5E-4FDE-B342-98E3929DD313}"/>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49052D-BE65-4E82-B35F-781A1B16A48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DDB8FA-79FF-41B6-9EE8-E3FF9033D9C4}"/>
                  </a:ext>
                </a:extLst>
              </p14:cNvPr>
              <p14:cNvContentPartPr/>
              <p14:nvPr/>
            </p14:nvContentPartPr>
            <p14:xfrm>
              <a:off x="6431760" y="2760480"/>
              <a:ext cx="439920" cy="485280"/>
            </p14:xfrm>
          </p:contentPart>
        </mc:Choice>
        <mc:Fallback xmlns="">
          <p:pic>
            <p:nvPicPr>
              <p:cNvPr id="4" name="Ink 3">
                <a:extLst>
                  <a:ext uri="{FF2B5EF4-FFF2-40B4-BE49-F238E27FC236}">
                    <a16:creationId xmlns:a16="http://schemas.microsoft.com/office/drawing/2014/main" id="{16DDB8FA-79FF-41B6-9EE8-E3FF9033D9C4}"/>
                  </a:ext>
                </a:extLst>
              </p:cNvPr>
              <p:cNvPicPr/>
              <p:nvPr/>
            </p:nvPicPr>
            <p:blipFill>
              <a:blip r:embed="rId4"/>
              <a:stretch>
                <a:fillRect/>
              </a:stretch>
            </p:blipFill>
            <p:spPr>
              <a:xfrm>
                <a:off x="6422400" y="2751120"/>
                <a:ext cx="458640" cy="504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91309C5-885F-4701-AD90-2CA1758F926E}"/>
              </a:ext>
            </a:extLst>
          </p:cNvPr>
          <p:cNvSpPr>
            <a:spLocks noGrp="1"/>
          </p:cNvSpPr>
          <p:nvPr>
            <p:ph type="title"/>
          </p:nvPr>
        </p:nvSpPr>
        <p:spPr/>
        <p:txBody>
          <a:bodyPr/>
          <a:lstStyle/>
          <a:p>
            <a:pPr eaLnBrk="1" hangingPunct="1"/>
            <a:r>
              <a:rPr lang="en-US" altLang="en-US" b="1"/>
              <a:t>Identify the right hyperplane (Scenario-2):</a:t>
            </a:r>
            <a:endParaRPr lang="en-US" altLang="en-US"/>
          </a:p>
        </p:txBody>
      </p:sp>
      <p:sp>
        <p:nvSpPr>
          <p:cNvPr id="17411" name="Content Placeholder 2">
            <a:extLst>
              <a:ext uri="{FF2B5EF4-FFF2-40B4-BE49-F238E27FC236}">
                <a16:creationId xmlns:a16="http://schemas.microsoft.com/office/drawing/2014/main" id="{2086EBC8-4A8C-4262-88A9-DC276B643FF7}"/>
              </a:ext>
            </a:extLst>
          </p:cNvPr>
          <p:cNvSpPr>
            <a:spLocks noGrp="1"/>
          </p:cNvSpPr>
          <p:nvPr>
            <p:ph idx="1"/>
          </p:nvPr>
        </p:nvSpPr>
        <p:spPr/>
        <p:txBody>
          <a:bodyPr/>
          <a:lstStyle/>
          <a:p>
            <a:pPr eaLnBrk="1" hangingPunct="1"/>
            <a:r>
              <a:rPr lang="en-US" altLang="en-US"/>
              <a:t>Here, we have three hyperplanes (A, B and C) and all are segregating the classes well. Now, how can we identify the right hyperplane?</a:t>
            </a:r>
          </a:p>
        </p:txBody>
      </p:sp>
      <p:pic>
        <p:nvPicPr>
          <p:cNvPr id="17412" name="Picture 2" descr="SVM_3">
            <a:extLst>
              <a:ext uri="{FF2B5EF4-FFF2-40B4-BE49-F238E27FC236}">
                <a16:creationId xmlns:a16="http://schemas.microsoft.com/office/drawing/2014/main" id="{53435996-58F1-4E66-8465-AD5EC688B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63" y="2789238"/>
            <a:ext cx="45339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3">
            <a:extLst>
              <a:ext uri="{FF2B5EF4-FFF2-40B4-BE49-F238E27FC236}">
                <a16:creationId xmlns:a16="http://schemas.microsoft.com/office/drawing/2014/main" id="{63A6973C-D7EE-4DDF-863E-CFD1B1375B80}"/>
              </a:ext>
            </a:extLst>
          </p:cNvPr>
          <p:cNvSpPr txBox="1">
            <a:spLocks noChangeArrowheads="1"/>
          </p:cNvSpPr>
          <p:nvPr/>
        </p:nvSpPr>
        <p:spPr bwMode="auto">
          <a:xfrm>
            <a:off x="5659438" y="2908300"/>
            <a:ext cx="55514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Here, maximizing the distances between nearest data point (either class) and hyperplane will help us to decide the right hyperplane. </a:t>
            </a:r>
          </a:p>
        </p:txBody>
      </p:sp>
      <p:sp>
        <p:nvSpPr>
          <p:cNvPr id="2" name="Slide Number Placeholder 1">
            <a:extLst>
              <a:ext uri="{FF2B5EF4-FFF2-40B4-BE49-F238E27FC236}">
                <a16:creationId xmlns:a16="http://schemas.microsoft.com/office/drawing/2014/main" id="{CB129424-C121-43E3-A226-290AAF1220CD}"/>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8CEBAD-B78A-456F-BD07-BCDE479AEFC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979F1F-22C3-44E9-B60B-5C4DF67D3440}"/>
                  </a:ext>
                </a:extLst>
              </p14:cNvPr>
              <p14:cNvContentPartPr/>
              <p14:nvPr/>
            </p14:nvContentPartPr>
            <p14:xfrm>
              <a:off x="2172960" y="2564280"/>
              <a:ext cx="1898640" cy="2529720"/>
            </p14:xfrm>
          </p:contentPart>
        </mc:Choice>
        <mc:Fallback xmlns="">
          <p:pic>
            <p:nvPicPr>
              <p:cNvPr id="3" name="Ink 2">
                <a:extLst>
                  <a:ext uri="{FF2B5EF4-FFF2-40B4-BE49-F238E27FC236}">
                    <a16:creationId xmlns:a16="http://schemas.microsoft.com/office/drawing/2014/main" id="{27979F1F-22C3-44E9-B60B-5C4DF67D3440}"/>
                  </a:ext>
                </a:extLst>
              </p:cNvPr>
              <p:cNvPicPr/>
              <p:nvPr/>
            </p:nvPicPr>
            <p:blipFill>
              <a:blip r:embed="rId4"/>
              <a:stretch>
                <a:fillRect/>
              </a:stretch>
            </p:blipFill>
            <p:spPr>
              <a:xfrm>
                <a:off x="2163600" y="2554920"/>
                <a:ext cx="1917360" cy="2548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0819A5D-218E-4D8C-9B22-27FAB7FF8CF8}"/>
              </a:ext>
            </a:extLst>
          </p:cNvPr>
          <p:cNvSpPr>
            <a:spLocks noGrp="1"/>
          </p:cNvSpPr>
          <p:nvPr>
            <p:ph type="title"/>
          </p:nvPr>
        </p:nvSpPr>
        <p:spPr/>
        <p:txBody>
          <a:bodyPr/>
          <a:lstStyle/>
          <a:p>
            <a:pPr eaLnBrk="1" hangingPunct="1"/>
            <a:r>
              <a:rPr lang="en-US" altLang="en-US" b="1"/>
              <a:t>Scenario-2</a:t>
            </a:r>
            <a:endParaRPr lang="en-US" altLang="en-US"/>
          </a:p>
        </p:txBody>
      </p:sp>
      <p:pic>
        <p:nvPicPr>
          <p:cNvPr id="18435" name="Picture 2" descr="SVM_4">
            <a:extLst>
              <a:ext uri="{FF2B5EF4-FFF2-40B4-BE49-F238E27FC236}">
                <a16:creationId xmlns:a16="http://schemas.microsoft.com/office/drawing/2014/main" id="{21D3D41C-6DB6-4767-B38A-8C846692EE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69963" y="2076450"/>
            <a:ext cx="4600575" cy="3352800"/>
          </a:xfrm>
          <a:noFill/>
        </p:spPr>
      </p:pic>
      <p:sp>
        <p:nvSpPr>
          <p:cNvPr id="18436" name="TextBox 3">
            <a:extLst>
              <a:ext uri="{FF2B5EF4-FFF2-40B4-BE49-F238E27FC236}">
                <a16:creationId xmlns:a16="http://schemas.microsoft.com/office/drawing/2014/main" id="{0EABEC3C-DAAB-4023-B5B6-D12CCDFF29AC}"/>
              </a:ext>
            </a:extLst>
          </p:cNvPr>
          <p:cNvSpPr txBox="1">
            <a:spLocks noChangeArrowheads="1"/>
          </p:cNvSpPr>
          <p:nvPr/>
        </p:nvSpPr>
        <p:spPr bwMode="auto">
          <a:xfrm>
            <a:off x="969963" y="1600200"/>
            <a:ext cx="100949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This distance is called as </a:t>
            </a:r>
            <a:r>
              <a:rPr kumimoji="0" lang="en-US" alt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Margin</a:t>
            </a: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Let’s look at the below snapshot: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437" name="TextBox 4">
            <a:extLst>
              <a:ext uri="{FF2B5EF4-FFF2-40B4-BE49-F238E27FC236}">
                <a16:creationId xmlns:a16="http://schemas.microsoft.com/office/drawing/2014/main" id="{07492AC7-BEDF-4A6E-95A8-4898CF9A0C2C}"/>
              </a:ext>
            </a:extLst>
          </p:cNvPr>
          <p:cNvSpPr txBox="1">
            <a:spLocks noChangeArrowheads="1"/>
          </p:cNvSpPr>
          <p:nvPr/>
        </p:nvSpPr>
        <p:spPr bwMode="auto">
          <a:xfrm>
            <a:off x="5700713" y="2268538"/>
            <a:ext cx="59309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We can see that the margin for hyperplane C is high as compared to both A and B. Hence, we name the right hyperplane as C. Another lightning reason for selecting the hyperplane with higher margin is robustness. If we select a hyperplane having low margin then there is high chance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missclassification</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t>
            </a:r>
          </a:p>
        </p:txBody>
      </p:sp>
      <p:sp>
        <p:nvSpPr>
          <p:cNvPr id="2" name="Slide Number Placeholder 1">
            <a:extLst>
              <a:ext uri="{FF2B5EF4-FFF2-40B4-BE49-F238E27FC236}">
                <a16:creationId xmlns:a16="http://schemas.microsoft.com/office/drawing/2014/main" id="{1FE66A47-B8C9-4455-B2E5-6AAD5677DDF3}"/>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C7D2CB-65DF-4AE6-819C-E5FDFAE9C46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D0AB29B1-156D-4F06-AD2E-D71CB698416C}"/>
              </a:ext>
            </a:extLst>
          </p:cNvPr>
          <p:cNvSpPr>
            <a:spLocks noGrp="1"/>
          </p:cNvSpPr>
          <p:nvPr>
            <p:ph type="title"/>
          </p:nvPr>
        </p:nvSpPr>
        <p:spPr/>
        <p:txBody>
          <a:bodyPr/>
          <a:lstStyle/>
          <a:p>
            <a:pPr eaLnBrk="1" hangingPunct="1"/>
            <a:r>
              <a:rPr lang="en-US" altLang="en-US" b="1"/>
              <a:t>Identify the right hyperplane (Scenario-3)</a:t>
            </a:r>
            <a:endParaRPr lang="en-US" altLang="en-US"/>
          </a:p>
        </p:txBody>
      </p:sp>
      <p:sp>
        <p:nvSpPr>
          <p:cNvPr id="19459" name="Content Placeholder 2">
            <a:extLst>
              <a:ext uri="{FF2B5EF4-FFF2-40B4-BE49-F238E27FC236}">
                <a16:creationId xmlns:a16="http://schemas.microsoft.com/office/drawing/2014/main" id="{861D82D0-CCC7-425A-B75A-4CEA9EE441E4}"/>
              </a:ext>
            </a:extLst>
          </p:cNvPr>
          <p:cNvSpPr>
            <a:spLocks noGrp="1"/>
          </p:cNvSpPr>
          <p:nvPr>
            <p:ph idx="1"/>
          </p:nvPr>
        </p:nvSpPr>
        <p:spPr>
          <a:xfrm>
            <a:off x="838200" y="1825625"/>
            <a:ext cx="10764838" cy="4776788"/>
          </a:xfrm>
        </p:spPr>
        <p:txBody>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Some of you may have selected the hyper-plane </a:t>
            </a:r>
            <a:r>
              <a:rPr lang="en-US" altLang="en-US" b="1" dirty="0"/>
              <a:t>B </a:t>
            </a:r>
            <a:r>
              <a:rPr lang="en-US" altLang="en-US" dirty="0"/>
              <a:t>as it has higher margin compared to </a:t>
            </a:r>
            <a:r>
              <a:rPr lang="en-US" altLang="en-US" b="1" dirty="0"/>
              <a:t>A. </a:t>
            </a:r>
            <a:r>
              <a:rPr lang="en-US" altLang="en-US" dirty="0"/>
              <a:t>But, here is the catch, SVM selects the hyperplane which classifies the classes accurately prior to maximizing margin. Here, hyperplane B has a classification error and A has classified all correctly. Therefore, the right hyperplane is </a:t>
            </a:r>
            <a:r>
              <a:rPr lang="en-US" altLang="en-US" b="1" dirty="0"/>
              <a:t>A.</a:t>
            </a:r>
            <a:endParaRPr lang="en-US" altLang="en-US" dirty="0"/>
          </a:p>
        </p:txBody>
      </p:sp>
      <p:pic>
        <p:nvPicPr>
          <p:cNvPr id="19460" name="Picture 2" descr="SVM_5">
            <a:extLst>
              <a:ext uri="{FF2B5EF4-FFF2-40B4-BE49-F238E27FC236}">
                <a16:creationId xmlns:a16="http://schemas.microsoft.com/office/drawing/2014/main" id="{3743B215-BD29-464E-9AB2-0B07F546C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1309688"/>
            <a:ext cx="435292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153FBD5-7FC6-4DC3-AB18-C11EA89CF64B}"/>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AAEA80-E97F-4235-9C7D-F09703B33E9E}"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BBAB003-3ED6-4F48-BE04-FE05846B3630}"/>
                  </a:ext>
                </a:extLst>
              </p14:cNvPr>
              <p14:cNvContentPartPr/>
              <p14:nvPr/>
            </p14:nvContentPartPr>
            <p14:xfrm>
              <a:off x="4871520" y="1446480"/>
              <a:ext cx="2846880" cy="2165760"/>
            </p14:xfrm>
          </p:contentPart>
        </mc:Choice>
        <mc:Fallback xmlns="">
          <p:pic>
            <p:nvPicPr>
              <p:cNvPr id="3" name="Ink 2">
                <a:extLst>
                  <a:ext uri="{FF2B5EF4-FFF2-40B4-BE49-F238E27FC236}">
                    <a16:creationId xmlns:a16="http://schemas.microsoft.com/office/drawing/2014/main" id="{5BBAB003-3ED6-4F48-BE04-FE05846B3630}"/>
                  </a:ext>
                </a:extLst>
              </p:cNvPr>
              <p:cNvPicPr/>
              <p:nvPr/>
            </p:nvPicPr>
            <p:blipFill>
              <a:blip r:embed="rId4"/>
              <a:stretch>
                <a:fillRect/>
              </a:stretch>
            </p:blipFill>
            <p:spPr>
              <a:xfrm>
                <a:off x="4862160" y="1437120"/>
                <a:ext cx="2865600" cy="2184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8D743DA-C036-4182-B21A-74EB2F436300}"/>
              </a:ext>
            </a:extLst>
          </p:cNvPr>
          <p:cNvSpPr>
            <a:spLocks noGrp="1"/>
          </p:cNvSpPr>
          <p:nvPr>
            <p:ph type="title"/>
          </p:nvPr>
        </p:nvSpPr>
        <p:spPr/>
        <p:txBody>
          <a:bodyPr/>
          <a:lstStyle/>
          <a:p>
            <a:pPr eaLnBrk="1" hangingPunct="1"/>
            <a:r>
              <a:rPr lang="en-US" altLang="en-US" b="1"/>
              <a:t>Can we classify two classes (Scenario-4)?</a:t>
            </a:r>
            <a:endParaRPr lang="en-US" altLang="en-US"/>
          </a:p>
        </p:txBody>
      </p:sp>
      <p:sp>
        <p:nvSpPr>
          <p:cNvPr id="3" name="Content Placeholder 2">
            <a:extLst>
              <a:ext uri="{FF2B5EF4-FFF2-40B4-BE49-F238E27FC236}">
                <a16:creationId xmlns:a16="http://schemas.microsoft.com/office/drawing/2014/main" id="{FF8E86EB-C079-4B93-9EC3-8395E4763C06}"/>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defRPr/>
            </a:pPr>
            <a:r>
              <a:rPr lang="en-US" dirty="0"/>
              <a:t>We are unable to segregate the two classes using a straight line, as one of star lies in the territory of other (circle) class as an outlier. </a:t>
            </a:r>
          </a:p>
          <a:p>
            <a:pPr eaLnBrk="1" fontAlgn="auto" hangingPunct="1">
              <a:spcAft>
                <a:spcPts val="0"/>
              </a:spcAft>
              <a:defRPr/>
            </a:pPr>
            <a:r>
              <a:rPr lang="en-US" dirty="0"/>
              <a:t>One star at other end is like an outlier for star class. SVM has a feature to ignore outliers and find the hyperplane that has maximum margin. Hence, we can say, SVM is robust to outliers.</a:t>
            </a:r>
          </a:p>
        </p:txBody>
      </p:sp>
      <p:pic>
        <p:nvPicPr>
          <p:cNvPr id="20484" name="Picture 2" descr="SVM_6">
            <a:extLst>
              <a:ext uri="{FF2B5EF4-FFF2-40B4-BE49-F238E27FC236}">
                <a16:creationId xmlns:a16="http://schemas.microsoft.com/office/drawing/2014/main" id="{64D05F1E-AA54-40DA-8C17-93B1B734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8" y="1322388"/>
            <a:ext cx="31908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SVM_7">
            <a:extLst>
              <a:ext uri="{FF2B5EF4-FFF2-40B4-BE49-F238E27FC236}">
                <a16:creationId xmlns:a16="http://schemas.microsoft.com/office/drawing/2014/main" id="{FA0F58F1-071C-474E-AB48-7294D310B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5181600"/>
            <a:ext cx="24907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CCFEB92-E62F-4024-BAFE-B0D938494817}"/>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A01C26-EF4A-4435-BB22-9B2ECB90456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41DC914-84C1-4D17-A966-B3DDF7BE8E14}"/>
                  </a:ext>
                </a:extLst>
              </p14:cNvPr>
              <p14:cNvContentPartPr/>
              <p14:nvPr/>
            </p14:nvContentPartPr>
            <p14:xfrm>
              <a:off x="4881960" y="1487880"/>
              <a:ext cx="3840120" cy="1396800"/>
            </p14:xfrm>
          </p:contentPart>
        </mc:Choice>
        <mc:Fallback xmlns="">
          <p:pic>
            <p:nvPicPr>
              <p:cNvPr id="4" name="Ink 3">
                <a:extLst>
                  <a:ext uri="{FF2B5EF4-FFF2-40B4-BE49-F238E27FC236}">
                    <a16:creationId xmlns:a16="http://schemas.microsoft.com/office/drawing/2014/main" id="{241DC914-84C1-4D17-A966-B3DDF7BE8E14}"/>
                  </a:ext>
                </a:extLst>
              </p:cNvPr>
              <p:cNvPicPr/>
              <p:nvPr/>
            </p:nvPicPr>
            <p:blipFill>
              <a:blip r:embed="rId5"/>
              <a:stretch>
                <a:fillRect/>
              </a:stretch>
            </p:blipFill>
            <p:spPr>
              <a:xfrm>
                <a:off x="4872600" y="1478520"/>
                <a:ext cx="3858840" cy="1415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CD8F73B-C4A8-4E0D-8473-0A53EC0AAF69}"/>
              </a:ext>
            </a:extLst>
          </p:cNvPr>
          <p:cNvSpPr>
            <a:spLocks noGrp="1"/>
          </p:cNvSpPr>
          <p:nvPr>
            <p:ph type="title"/>
          </p:nvPr>
        </p:nvSpPr>
        <p:spPr/>
        <p:txBody>
          <a:bodyPr/>
          <a:lstStyle/>
          <a:p>
            <a:pPr eaLnBrk="1" hangingPunct="1"/>
            <a:r>
              <a:rPr lang="en-US" altLang="en-US" b="1"/>
              <a:t>Find the hyperplane to segregate to classes (Scenario-5)</a:t>
            </a:r>
            <a:endParaRPr lang="en-US" altLang="en-US"/>
          </a:p>
        </p:txBody>
      </p:sp>
      <p:sp>
        <p:nvSpPr>
          <p:cNvPr id="21507" name="Content Placeholder 2">
            <a:extLst>
              <a:ext uri="{FF2B5EF4-FFF2-40B4-BE49-F238E27FC236}">
                <a16:creationId xmlns:a16="http://schemas.microsoft.com/office/drawing/2014/main" id="{364F4559-0A34-4EB5-A5C1-6EDD297313DA}"/>
              </a:ext>
            </a:extLst>
          </p:cNvPr>
          <p:cNvSpPr>
            <a:spLocks noGrp="1"/>
          </p:cNvSpPr>
          <p:nvPr>
            <p:ph idx="1"/>
          </p:nvPr>
        </p:nvSpPr>
        <p:spPr/>
        <p:txBody>
          <a:bodyPr/>
          <a:lstStyle/>
          <a:p>
            <a:pPr eaLnBrk="1" hangingPunct="1"/>
            <a:r>
              <a:rPr lang="en-US" altLang="en-US" dirty="0"/>
              <a:t>In the scenario below, we can’t have linear hyperplane between the two classes, so how does SVM classify these two classes? Till now, we have only looked at the linear hyperplane.</a:t>
            </a:r>
          </a:p>
        </p:txBody>
      </p:sp>
      <p:pic>
        <p:nvPicPr>
          <p:cNvPr id="21508" name="Picture 2" descr="SVM_8">
            <a:extLst>
              <a:ext uri="{FF2B5EF4-FFF2-40B4-BE49-F238E27FC236}">
                <a16:creationId xmlns:a16="http://schemas.microsoft.com/office/drawing/2014/main" id="{28DBC409-5096-4896-957A-55AFB662C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2990850"/>
            <a:ext cx="4379913"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3">
            <a:extLst>
              <a:ext uri="{FF2B5EF4-FFF2-40B4-BE49-F238E27FC236}">
                <a16:creationId xmlns:a16="http://schemas.microsoft.com/office/drawing/2014/main" id="{71D72E2E-A7C6-49E5-AC35-6FAFEF49D3EE}"/>
              </a:ext>
            </a:extLst>
          </p:cNvPr>
          <p:cNvSpPr txBox="1">
            <a:spLocks noChangeArrowheads="1"/>
          </p:cNvSpPr>
          <p:nvPr/>
        </p:nvSpPr>
        <p:spPr bwMode="auto">
          <a:xfrm>
            <a:off x="5980113" y="3282950"/>
            <a:ext cx="4800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SVM can solve this problem. It solves this problem by introducing additional feature. Here, we will add a new feature z=x</a:t>
            </a:r>
            <a:r>
              <a:rPr kumimoji="0" lang="en-US" altLang="en-US" sz="2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mn-cs"/>
              </a:rPr>
              <a:t>2</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+y</a:t>
            </a:r>
            <a:r>
              <a:rPr kumimoji="0" lang="en-US" altLang="en-US" sz="2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mn-cs"/>
              </a:rPr>
              <a:t>2</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p:txBody>
      </p:sp>
      <p:sp>
        <p:nvSpPr>
          <p:cNvPr id="2" name="Slide Number Placeholder 1">
            <a:extLst>
              <a:ext uri="{FF2B5EF4-FFF2-40B4-BE49-F238E27FC236}">
                <a16:creationId xmlns:a16="http://schemas.microsoft.com/office/drawing/2014/main" id="{95459FBF-1456-4C65-A59A-E80224E6AD47}"/>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72F29C-8665-4320-A4D0-BC79FEEC7D1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1C5FFD-F1F7-479E-8EBC-361BADBA462C}"/>
                  </a:ext>
                </a:extLst>
              </p14:cNvPr>
              <p14:cNvContentPartPr/>
              <p14:nvPr/>
            </p14:nvContentPartPr>
            <p14:xfrm>
              <a:off x="6043320" y="5436000"/>
              <a:ext cx="1144440" cy="196560"/>
            </p14:xfrm>
          </p:contentPart>
        </mc:Choice>
        <mc:Fallback xmlns="">
          <p:pic>
            <p:nvPicPr>
              <p:cNvPr id="3" name="Ink 2">
                <a:extLst>
                  <a:ext uri="{FF2B5EF4-FFF2-40B4-BE49-F238E27FC236}">
                    <a16:creationId xmlns:a16="http://schemas.microsoft.com/office/drawing/2014/main" id="{081C5FFD-F1F7-479E-8EBC-361BADBA462C}"/>
                  </a:ext>
                </a:extLst>
              </p:cNvPr>
              <p:cNvPicPr/>
              <p:nvPr/>
            </p:nvPicPr>
            <p:blipFill>
              <a:blip r:embed="rId4"/>
              <a:stretch>
                <a:fillRect/>
              </a:stretch>
            </p:blipFill>
            <p:spPr>
              <a:xfrm>
                <a:off x="6033960" y="5426640"/>
                <a:ext cx="1163160" cy="215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5DA5A39-18CD-407A-96D5-14A18D1FB002}"/>
              </a:ext>
            </a:extLst>
          </p:cNvPr>
          <p:cNvSpPr>
            <a:spLocks noGrp="1"/>
          </p:cNvSpPr>
          <p:nvPr>
            <p:ph type="title"/>
          </p:nvPr>
        </p:nvSpPr>
        <p:spPr/>
        <p:txBody>
          <a:bodyPr/>
          <a:lstStyle/>
          <a:p>
            <a:pPr eaLnBrk="1" hangingPunct="1"/>
            <a:r>
              <a:rPr lang="en-US" altLang="en-US" b="1"/>
              <a:t>Scenario-5</a:t>
            </a:r>
            <a:endParaRPr lang="en-US" altLang="en-US"/>
          </a:p>
        </p:txBody>
      </p:sp>
      <p:sp>
        <p:nvSpPr>
          <p:cNvPr id="3" name="Content Placeholder 2">
            <a:extLst>
              <a:ext uri="{FF2B5EF4-FFF2-40B4-BE49-F238E27FC236}">
                <a16:creationId xmlns:a16="http://schemas.microsoft.com/office/drawing/2014/main" id="{5AAAECF9-653F-4D7C-AC9B-FB829CC8C8B7}"/>
              </a:ext>
            </a:extLst>
          </p:cNvPr>
          <p:cNvSpPr>
            <a:spLocks noGrp="1"/>
          </p:cNvSpPr>
          <p:nvPr>
            <p:ph idx="1"/>
          </p:nvPr>
        </p:nvSpPr>
        <p:spPr>
          <a:xfrm>
            <a:off x="838200" y="1381125"/>
            <a:ext cx="10956925" cy="5156200"/>
          </a:xfrm>
        </p:spPr>
        <p:txBody>
          <a:bodyPr rtlCol="0">
            <a:normAutofit lnSpcReduction="10000"/>
          </a:bodyPr>
          <a:lstStyle/>
          <a:p>
            <a:pPr eaLnBrk="1" fontAlgn="auto" hangingPunct="1">
              <a:spcAft>
                <a:spcPts val="0"/>
              </a:spcAft>
              <a:defRPr/>
            </a:pPr>
            <a:r>
              <a:rPr lang="en-US" dirty="0"/>
              <a:t>Now, let’s plot the data points on axis x and z:</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r>
              <a:rPr lang="en-US" dirty="0"/>
              <a:t>In above plot, points to consider are:</a:t>
            </a:r>
          </a:p>
          <a:p>
            <a:pPr lvl="1" eaLnBrk="1" fontAlgn="auto" hangingPunct="1">
              <a:spcAft>
                <a:spcPts val="0"/>
              </a:spcAft>
              <a:defRPr/>
            </a:pPr>
            <a:r>
              <a:rPr lang="en-US" dirty="0"/>
              <a:t>All values for z would be positive always because z is the squared sum of both x and y</a:t>
            </a:r>
          </a:p>
          <a:p>
            <a:pPr lvl="1" eaLnBrk="1" fontAlgn="auto" hangingPunct="1">
              <a:spcAft>
                <a:spcPts val="0"/>
              </a:spcAft>
              <a:defRPr/>
            </a:pPr>
            <a:r>
              <a:rPr lang="en-US" dirty="0"/>
              <a:t>In the original plot, red circles appear close to the origin of x and y axes, leading to lower value of z and star relatively away from the origin result to higher value of z.</a:t>
            </a:r>
          </a:p>
          <a:p>
            <a:pPr eaLnBrk="1" fontAlgn="auto" hangingPunct="1">
              <a:spcAft>
                <a:spcPts val="0"/>
              </a:spcAft>
              <a:defRPr/>
            </a:pPr>
            <a:endParaRPr lang="en-US" dirty="0"/>
          </a:p>
        </p:txBody>
      </p:sp>
      <p:pic>
        <p:nvPicPr>
          <p:cNvPr id="22532" name="Picture 2" descr="SVM_9">
            <a:extLst>
              <a:ext uri="{FF2B5EF4-FFF2-40B4-BE49-F238E27FC236}">
                <a16:creationId xmlns:a16="http://schemas.microsoft.com/office/drawing/2014/main" id="{6BF9C881-13F1-42AD-8A10-111B7A6E0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075" y="1804988"/>
            <a:ext cx="2547938"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6431076-F099-4AE4-9EA9-E3BFA666B1D3}"/>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85F3E5-2BBF-4304-A2C8-A55C820A263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69FDF52-6A20-4FD4-B59F-B6F88E79169D}"/>
                  </a:ext>
                </a:extLst>
              </p14:cNvPr>
              <p14:cNvContentPartPr/>
              <p14:nvPr/>
            </p14:nvContentPartPr>
            <p14:xfrm>
              <a:off x="4879440" y="2683440"/>
              <a:ext cx="1344240" cy="114120"/>
            </p14:xfrm>
          </p:contentPart>
        </mc:Choice>
        <mc:Fallback xmlns="">
          <p:pic>
            <p:nvPicPr>
              <p:cNvPr id="4" name="Ink 3">
                <a:extLst>
                  <a:ext uri="{FF2B5EF4-FFF2-40B4-BE49-F238E27FC236}">
                    <a16:creationId xmlns:a16="http://schemas.microsoft.com/office/drawing/2014/main" id="{F69FDF52-6A20-4FD4-B59F-B6F88E79169D}"/>
                  </a:ext>
                </a:extLst>
              </p:cNvPr>
              <p:cNvPicPr/>
              <p:nvPr/>
            </p:nvPicPr>
            <p:blipFill>
              <a:blip r:embed="rId4"/>
              <a:stretch>
                <a:fillRect/>
              </a:stretch>
            </p:blipFill>
            <p:spPr>
              <a:xfrm>
                <a:off x="4870080" y="2674080"/>
                <a:ext cx="1362960" cy="132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C846-D37D-40BE-B8CB-BFD0B36D50EB}"/>
              </a:ext>
            </a:extLst>
          </p:cNvPr>
          <p:cNvSpPr>
            <a:spLocks noGrp="1"/>
          </p:cNvSpPr>
          <p:nvPr>
            <p:ph type="title"/>
          </p:nvPr>
        </p:nvSpPr>
        <p:spPr/>
        <p:txBody>
          <a:bodyPr/>
          <a:lstStyle/>
          <a:p>
            <a:r>
              <a:rPr lang="en-IN" dirty="0"/>
              <a:t>Linear Separating Hyperplanes</a:t>
            </a:r>
          </a:p>
        </p:txBody>
      </p:sp>
      <p:sp>
        <p:nvSpPr>
          <p:cNvPr id="3" name="Content Placeholder 2">
            <a:extLst>
              <a:ext uri="{FF2B5EF4-FFF2-40B4-BE49-F238E27FC236}">
                <a16:creationId xmlns:a16="http://schemas.microsoft.com/office/drawing/2014/main" id="{26917651-03CB-463C-86E8-FB92C3DD7603}"/>
              </a:ext>
            </a:extLst>
          </p:cNvPr>
          <p:cNvSpPr>
            <a:spLocks noGrp="1"/>
          </p:cNvSpPr>
          <p:nvPr>
            <p:ph idx="1"/>
          </p:nvPr>
        </p:nvSpPr>
        <p:spPr/>
        <p:txBody>
          <a:bodyPr/>
          <a:lstStyle/>
          <a:p>
            <a:pPr eaLnBrk="1" hangingPunct="1"/>
            <a:r>
              <a:rPr lang="en-US" altLang="en-US" dirty="0"/>
              <a:t>This linear separating plane need not pass through the origin of our feature space, i.e. it does not need to include the zero vector as an entity within the plane. Such hyperplanes are known as </a:t>
            </a:r>
            <a:r>
              <a:rPr lang="en-US" altLang="en-US" b="1" dirty="0"/>
              <a:t>affine</a:t>
            </a:r>
            <a:r>
              <a:rPr lang="en-US" altLang="en-US" dirty="0"/>
              <a:t>.</a:t>
            </a:r>
          </a:p>
          <a:p>
            <a:pPr eaLnBrk="1" hangingPunct="1"/>
            <a:r>
              <a:rPr lang="en-US" altLang="en-US" dirty="0"/>
              <a:t>If we consider a real-valued p-dimensional feature space, known mathematically as </a:t>
            </a:r>
            <a:r>
              <a:rPr lang="en-US" altLang="en-US" dirty="0">
                <a:sym typeface="Symbol" panose="05050102010706020507" pitchFamily="18" charset="2"/>
              </a:rPr>
              <a:t></a:t>
            </a:r>
            <a:r>
              <a:rPr lang="en-US" altLang="en-US" baseline="30000" dirty="0"/>
              <a:t>p</a:t>
            </a:r>
            <a:r>
              <a:rPr lang="en-US" altLang="en-US" dirty="0"/>
              <a:t>, then our linear separating hyperplane is an affine p−1 dimensional space embedded within it.</a:t>
            </a:r>
          </a:p>
          <a:p>
            <a:endParaRPr lang="en-IN" dirty="0"/>
          </a:p>
        </p:txBody>
      </p:sp>
      <p:sp>
        <p:nvSpPr>
          <p:cNvPr id="4" name="Slide Number Placeholder 3">
            <a:extLst>
              <a:ext uri="{FF2B5EF4-FFF2-40B4-BE49-F238E27FC236}">
                <a16:creationId xmlns:a16="http://schemas.microsoft.com/office/drawing/2014/main" id="{4CC2893A-48F4-43B8-93BC-302553B6E542}"/>
              </a:ext>
            </a:extLst>
          </p:cNvPr>
          <p:cNvSpPr>
            <a:spLocks noGrp="1"/>
          </p:cNvSpPr>
          <p:nvPr>
            <p:ph type="sldNum" sz="quarter" idx="12"/>
          </p:nvPr>
        </p:nvSpPr>
        <p:spPr/>
        <p:txBody>
          <a:bodyPr/>
          <a:lstStyle/>
          <a:p>
            <a:fld id="{B8AE3036-0EFC-4C9F-9D24-0A9885F6818F}" type="slidenum">
              <a:rPr lang="en-US" altLang="en-US" smtClean="0"/>
              <a:pPr/>
              <a:t>17</a:t>
            </a:fld>
            <a:endParaRPr lang="en-US" alt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DCD11F3-E1E0-4A1B-B516-789DD799F29C}"/>
                  </a:ext>
                </a:extLst>
              </p14:cNvPr>
              <p14:cNvContentPartPr/>
              <p14:nvPr/>
            </p14:nvContentPartPr>
            <p14:xfrm>
              <a:off x="2773440" y="2616480"/>
              <a:ext cx="8415720" cy="3009960"/>
            </p14:xfrm>
          </p:contentPart>
        </mc:Choice>
        <mc:Fallback xmlns="">
          <p:pic>
            <p:nvPicPr>
              <p:cNvPr id="5" name="Ink 4">
                <a:extLst>
                  <a:ext uri="{FF2B5EF4-FFF2-40B4-BE49-F238E27FC236}">
                    <a16:creationId xmlns:a16="http://schemas.microsoft.com/office/drawing/2014/main" id="{FDCD11F3-E1E0-4A1B-B516-789DD799F29C}"/>
                  </a:ext>
                </a:extLst>
              </p:cNvPr>
              <p:cNvPicPr/>
              <p:nvPr/>
            </p:nvPicPr>
            <p:blipFill>
              <a:blip r:embed="rId3"/>
              <a:stretch>
                <a:fillRect/>
              </a:stretch>
            </p:blipFill>
            <p:spPr>
              <a:xfrm>
                <a:off x="2764080" y="2607120"/>
                <a:ext cx="8434440" cy="3028680"/>
              </a:xfrm>
              <a:prstGeom prst="rect">
                <a:avLst/>
              </a:prstGeom>
            </p:spPr>
          </p:pic>
        </mc:Fallback>
      </mc:AlternateContent>
    </p:spTree>
    <p:extLst>
      <p:ext uri="{BB962C8B-B14F-4D97-AF65-F5344CB8AC3E}">
        <p14:creationId xmlns:p14="http://schemas.microsoft.com/office/powerpoint/2010/main" val="1953976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F123437-DBF0-46CC-95EF-A9FD9AFEE48A}"/>
              </a:ext>
            </a:extLst>
          </p:cNvPr>
          <p:cNvSpPr>
            <a:spLocks noGrp="1" noChangeArrowheads="1"/>
          </p:cNvSpPr>
          <p:nvPr>
            <p:ph type="title"/>
          </p:nvPr>
        </p:nvSpPr>
        <p:spPr/>
        <p:txBody>
          <a:bodyPr/>
          <a:lstStyle/>
          <a:p>
            <a:r>
              <a:rPr lang="en-US" altLang="en-US" u="sng"/>
              <a:t>Linear Support Vector Machines</a:t>
            </a:r>
            <a:r>
              <a:rPr lang="en-US" altLang="en-US"/>
              <a:t> </a:t>
            </a:r>
          </a:p>
        </p:txBody>
      </p:sp>
      <p:sp>
        <p:nvSpPr>
          <p:cNvPr id="25605" name="Text Box 5">
            <a:extLst>
              <a:ext uri="{FF2B5EF4-FFF2-40B4-BE49-F238E27FC236}">
                <a16:creationId xmlns:a16="http://schemas.microsoft.com/office/drawing/2014/main" id="{A9781B24-C216-47A4-908C-A197CD718941}"/>
              </a:ext>
            </a:extLst>
          </p:cNvPr>
          <p:cNvSpPr txBox="1">
            <a:spLocks noChangeArrowheads="1"/>
          </p:cNvSpPr>
          <p:nvPr/>
        </p:nvSpPr>
        <p:spPr bwMode="auto">
          <a:xfrm>
            <a:off x="4876800" y="6443664"/>
            <a:ext cx="4732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x1</a:t>
            </a:r>
          </a:p>
        </p:txBody>
      </p:sp>
      <p:sp>
        <p:nvSpPr>
          <p:cNvPr id="25606" name="Text Box 6">
            <a:extLst>
              <a:ext uri="{FF2B5EF4-FFF2-40B4-BE49-F238E27FC236}">
                <a16:creationId xmlns:a16="http://schemas.microsoft.com/office/drawing/2014/main" id="{86D8FEB9-9051-4963-A012-8DC4D7558053}"/>
              </a:ext>
            </a:extLst>
          </p:cNvPr>
          <p:cNvSpPr txBox="1">
            <a:spLocks noChangeArrowheads="1"/>
          </p:cNvSpPr>
          <p:nvPr/>
        </p:nvSpPr>
        <p:spPr bwMode="auto">
          <a:xfrm>
            <a:off x="1828800" y="3776664"/>
            <a:ext cx="4732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x2</a:t>
            </a:r>
          </a:p>
        </p:txBody>
      </p:sp>
      <p:sp>
        <p:nvSpPr>
          <p:cNvPr id="25603" name="Line 3">
            <a:extLst>
              <a:ext uri="{FF2B5EF4-FFF2-40B4-BE49-F238E27FC236}">
                <a16:creationId xmlns:a16="http://schemas.microsoft.com/office/drawing/2014/main" id="{036C7C42-B1D0-4B68-B6CF-9A0AD861D2DE}"/>
              </a:ext>
            </a:extLst>
          </p:cNvPr>
          <p:cNvSpPr>
            <a:spLocks noChangeShapeType="1"/>
          </p:cNvSpPr>
          <p:nvPr/>
        </p:nvSpPr>
        <p:spPr bwMode="auto">
          <a:xfrm flipV="1">
            <a:off x="2514600" y="2322514"/>
            <a:ext cx="0" cy="4295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604" name="Line 4">
            <a:extLst>
              <a:ext uri="{FF2B5EF4-FFF2-40B4-BE49-F238E27FC236}">
                <a16:creationId xmlns:a16="http://schemas.microsoft.com/office/drawing/2014/main" id="{CDC9B751-32CE-459A-83A8-6E914188A9F7}"/>
              </a:ext>
            </a:extLst>
          </p:cNvPr>
          <p:cNvSpPr>
            <a:spLocks noChangeShapeType="1"/>
          </p:cNvSpPr>
          <p:nvPr/>
        </p:nvSpPr>
        <p:spPr bwMode="auto">
          <a:xfrm>
            <a:off x="2446338" y="6389688"/>
            <a:ext cx="556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607" name="Oval 7">
            <a:extLst>
              <a:ext uri="{FF2B5EF4-FFF2-40B4-BE49-F238E27FC236}">
                <a16:creationId xmlns:a16="http://schemas.microsoft.com/office/drawing/2014/main" id="{74D41BDE-4315-4ABC-9A2F-C975269A54E2}"/>
              </a:ext>
            </a:extLst>
          </p:cNvPr>
          <p:cNvSpPr>
            <a:spLocks noChangeArrowheads="1"/>
          </p:cNvSpPr>
          <p:nvPr/>
        </p:nvSpPr>
        <p:spPr bwMode="auto">
          <a:xfrm>
            <a:off x="3181351" y="2693988"/>
            <a:ext cx="214313" cy="29845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8" name="Oval 8">
            <a:extLst>
              <a:ext uri="{FF2B5EF4-FFF2-40B4-BE49-F238E27FC236}">
                <a16:creationId xmlns:a16="http://schemas.microsoft.com/office/drawing/2014/main" id="{51509E97-7D3F-4FEC-B55B-377D282608EF}"/>
              </a:ext>
            </a:extLst>
          </p:cNvPr>
          <p:cNvSpPr>
            <a:spLocks noChangeArrowheads="1"/>
          </p:cNvSpPr>
          <p:nvPr/>
        </p:nvSpPr>
        <p:spPr bwMode="auto">
          <a:xfrm>
            <a:off x="3495676" y="3392489"/>
            <a:ext cx="214313"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9" name="Oval 9">
            <a:extLst>
              <a:ext uri="{FF2B5EF4-FFF2-40B4-BE49-F238E27FC236}">
                <a16:creationId xmlns:a16="http://schemas.microsoft.com/office/drawing/2014/main" id="{C0334D58-1DDD-4E7E-90B4-02A3BE4E6248}"/>
              </a:ext>
            </a:extLst>
          </p:cNvPr>
          <p:cNvSpPr>
            <a:spLocks noChangeArrowheads="1"/>
          </p:cNvSpPr>
          <p:nvPr/>
        </p:nvSpPr>
        <p:spPr bwMode="auto">
          <a:xfrm>
            <a:off x="4021138" y="3392489"/>
            <a:ext cx="214312"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0" name="Oval 10">
            <a:extLst>
              <a:ext uri="{FF2B5EF4-FFF2-40B4-BE49-F238E27FC236}">
                <a16:creationId xmlns:a16="http://schemas.microsoft.com/office/drawing/2014/main" id="{0A8F5EEC-A9C6-404E-AF0C-799DBF159D48}"/>
              </a:ext>
            </a:extLst>
          </p:cNvPr>
          <p:cNvSpPr>
            <a:spLocks noChangeArrowheads="1"/>
          </p:cNvSpPr>
          <p:nvPr/>
        </p:nvSpPr>
        <p:spPr bwMode="auto">
          <a:xfrm>
            <a:off x="7064376" y="3892550"/>
            <a:ext cx="214313" cy="300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1" name="Oval 11">
            <a:extLst>
              <a:ext uri="{FF2B5EF4-FFF2-40B4-BE49-F238E27FC236}">
                <a16:creationId xmlns:a16="http://schemas.microsoft.com/office/drawing/2014/main" id="{D280DF04-BFC1-44C3-BCB2-872D6D97C606}"/>
              </a:ext>
            </a:extLst>
          </p:cNvPr>
          <p:cNvSpPr>
            <a:spLocks noChangeArrowheads="1"/>
          </p:cNvSpPr>
          <p:nvPr/>
        </p:nvSpPr>
        <p:spPr bwMode="auto">
          <a:xfrm>
            <a:off x="3286126" y="3892550"/>
            <a:ext cx="214313"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2" name="Oval 12">
            <a:extLst>
              <a:ext uri="{FF2B5EF4-FFF2-40B4-BE49-F238E27FC236}">
                <a16:creationId xmlns:a16="http://schemas.microsoft.com/office/drawing/2014/main" id="{1368F791-B312-4171-A599-1F6881750474}"/>
              </a:ext>
            </a:extLst>
          </p:cNvPr>
          <p:cNvSpPr>
            <a:spLocks noChangeArrowheads="1"/>
          </p:cNvSpPr>
          <p:nvPr/>
        </p:nvSpPr>
        <p:spPr bwMode="auto">
          <a:xfrm>
            <a:off x="2865438" y="3492500"/>
            <a:ext cx="214312"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3" name="Oval 13">
            <a:extLst>
              <a:ext uri="{FF2B5EF4-FFF2-40B4-BE49-F238E27FC236}">
                <a16:creationId xmlns:a16="http://schemas.microsoft.com/office/drawing/2014/main" id="{C07CDFD2-9AF3-4C5E-907D-F8596A5F89F9}"/>
              </a:ext>
            </a:extLst>
          </p:cNvPr>
          <p:cNvSpPr>
            <a:spLocks noChangeArrowheads="1"/>
          </p:cNvSpPr>
          <p:nvPr/>
        </p:nvSpPr>
        <p:spPr bwMode="auto">
          <a:xfrm>
            <a:off x="6538913" y="3692525"/>
            <a:ext cx="214312" cy="300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4" name="Oval 14">
            <a:extLst>
              <a:ext uri="{FF2B5EF4-FFF2-40B4-BE49-F238E27FC236}">
                <a16:creationId xmlns:a16="http://schemas.microsoft.com/office/drawing/2014/main" id="{5C426E8F-D861-468E-BB38-8BD89F63E532}"/>
              </a:ext>
            </a:extLst>
          </p:cNvPr>
          <p:cNvSpPr>
            <a:spLocks noChangeArrowheads="1"/>
          </p:cNvSpPr>
          <p:nvPr/>
        </p:nvSpPr>
        <p:spPr bwMode="auto">
          <a:xfrm>
            <a:off x="6015038" y="3192464"/>
            <a:ext cx="214312" cy="3000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5" name="Oval 15">
            <a:extLst>
              <a:ext uri="{FF2B5EF4-FFF2-40B4-BE49-F238E27FC236}">
                <a16:creationId xmlns:a16="http://schemas.microsoft.com/office/drawing/2014/main" id="{A48DB8D1-F59B-409A-A1FB-B4FCC4037ED1}"/>
              </a:ext>
            </a:extLst>
          </p:cNvPr>
          <p:cNvSpPr>
            <a:spLocks noChangeArrowheads="1"/>
          </p:cNvSpPr>
          <p:nvPr/>
        </p:nvSpPr>
        <p:spPr bwMode="auto">
          <a:xfrm>
            <a:off x="5805488" y="2593975"/>
            <a:ext cx="214312" cy="2984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6" name="Oval 16">
            <a:extLst>
              <a:ext uri="{FF2B5EF4-FFF2-40B4-BE49-F238E27FC236}">
                <a16:creationId xmlns:a16="http://schemas.microsoft.com/office/drawing/2014/main" id="{9A90CC99-441C-476D-A743-9A680AED9DE6}"/>
              </a:ext>
            </a:extLst>
          </p:cNvPr>
          <p:cNvSpPr>
            <a:spLocks noChangeArrowheads="1"/>
          </p:cNvSpPr>
          <p:nvPr/>
        </p:nvSpPr>
        <p:spPr bwMode="auto">
          <a:xfrm>
            <a:off x="6750051" y="3292475"/>
            <a:ext cx="214313" cy="3000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7" name="Oval 17">
            <a:extLst>
              <a:ext uri="{FF2B5EF4-FFF2-40B4-BE49-F238E27FC236}">
                <a16:creationId xmlns:a16="http://schemas.microsoft.com/office/drawing/2014/main" id="{DEC73932-C310-4267-8267-F740AE006B05}"/>
              </a:ext>
            </a:extLst>
          </p:cNvPr>
          <p:cNvSpPr>
            <a:spLocks noChangeArrowheads="1"/>
          </p:cNvSpPr>
          <p:nvPr/>
        </p:nvSpPr>
        <p:spPr bwMode="auto">
          <a:xfrm>
            <a:off x="6538913" y="2693988"/>
            <a:ext cx="214312" cy="2984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8" name="Oval 18">
            <a:extLst>
              <a:ext uri="{FF2B5EF4-FFF2-40B4-BE49-F238E27FC236}">
                <a16:creationId xmlns:a16="http://schemas.microsoft.com/office/drawing/2014/main" id="{0F6EEBAA-3FC3-48C7-9784-8F65DA814D5F}"/>
              </a:ext>
            </a:extLst>
          </p:cNvPr>
          <p:cNvSpPr>
            <a:spLocks noChangeArrowheads="1"/>
          </p:cNvSpPr>
          <p:nvPr/>
        </p:nvSpPr>
        <p:spPr bwMode="auto">
          <a:xfrm>
            <a:off x="3181351" y="4791075"/>
            <a:ext cx="214313"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9" name="Oval 19">
            <a:extLst>
              <a:ext uri="{FF2B5EF4-FFF2-40B4-BE49-F238E27FC236}">
                <a16:creationId xmlns:a16="http://schemas.microsoft.com/office/drawing/2014/main" id="{1F1852F8-ED5C-4D28-950E-74D977A50B00}"/>
              </a:ext>
            </a:extLst>
          </p:cNvPr>
          <p:cNvSpPr>
            <a:spLocks noChangeArrowheads="1"/>
          </p:cNvSpPr>
          <p:nvPr/>
        </p:nvSpPr>
        <p:spPr bwMode="auto">
          <a:xfrm>
            <a:off x="3600451" y="4991100"/>
            <a:ext cx="214313"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0" name="Oval 20">
            <a:extLst>
              <a:ext uri="{FF2B5EF4-FFF2-40B4-BE49-F238E27FC236}">
                <a16:creationId xmlns:a16="http://schemas.microsoft.com/office/drawing/2014/main" id="{A885067B-A774-4A7D-BAEC-0B5046D857C6}"/>
              </a:ext>
            </a:extLst>
          </p:cNvPr>
          <p:cNvSpPr>
            <a:spLocks noChangeArrowheads="1"/>
          </p:cNvSpPr>
          <p:nvPr/>
        </p:nvSpPr>
        <p:spPr bwMode="auto">
          <a:xfrm>
            <a:off x="2865438" y="5291139"/>
            <a:ext cx="214312"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1" name="Oval 21">
            <a:extLst>
              <a:ext uri="{FF2B5EF4-FFF2-40B4-BE49-F238E27FC236}">
                <a16:creationId xmlns:a16="http://schemas.microsoft.com/office/drawing/2014/main" id="{FCC02E61-4790-4406-B75E-0F6D3302AC8A}"/>
              </a:ext>
            </a:extLst>
          </p:cNvPr>
          <p:cNvSpPr>
            <a:spLocks noChangeArrowheads="1"/>
          </p:cNvSpPr>
          <p:nvPr/>
        </p:nvSpPr>
        <p:spPr bwMode="auto">
          <a:xfrm>
            <a:off x="3810001" y="4391025"/>
            <a:ext cx="214313"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2" name="Oval 22">
            <a:extLst>
              <a:ext uri="{FF2B5EF4-FFF2-40B4-BE49-F238E27FC236}">
                <a16:creationId xmlns:a16="http://schemas.microsoft.com/office/drawing/2014/main" id="{C9400F8D-1CAF-4CD6-B0AB-311E701C9AF4}"/>
              </a:ext>
            </a:extLst>
          </p:cNvPr>
          <p:cNvSpPr>
            <a:spLocks noChangeArrowheads="1"/>
          </p:cNvSpPr>
          <p:nvPr/>
        </p:nvSpPr>
        <p:spPr bwMode="auto">
          <a:xfrm>
            <a:off x="4230688" y="5391150"/>
            <a:ext cx="214312" cy="30003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3" name="Oval 23">
            <a:extLst>
              <a:ext uri="{FF2B5EF4-FFF2-40B4-BE49-F238E27FC236}">
                <a16:creationId xmlns:a16="http://schemas.microsoft.com/office/drawing/2014/main" id="{1303CCAC-4FC7-4521-BB24-2C860B699FDA}"/>
              </a:ext>
            </a:extLst>
          </p:cNvPr>
          <p:cNvSpPr>
            <a:spLocks noChangeArrowheads="1"/>
          </p:cNvSpPr>
          <p:nvPr/>
        </p:nvSpPr>
        <p:spPr bwMode="auto">
          <a:xfrm>
            <a:off x="5384801" y="5691188"/>
            <a:ext cx="214313" cy="29845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4" name="Oval 24">
            <a:extLst>
              <a:ext uri="{FF2B5EF4-FFF2-40B4-BE49-F238E27FC236}">
                <a16:creationId xmlns:a16="http://schemas.microsoft.com/office/drawing/2014/main" id="{9AB137BB-9718-4EE7-948C-8784B0375FCB}"/>
              </a:ext>
            </a:extLst>
          </p:cNvPr>
          <p:cNvSpPr>
            <a:spLocks noChangeArrowheads="1"/>
          </p:cNvSpPr>
          <p:nvPr/>
        </p:nvSpPr>
        <p:spPr bwMode="auto">
          <a:xfrm>
            <a:off x="4860926" y="4891089"/>
            <a:ext cx="214313"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5" name="Oval 25">
            <a:extLst>
              <a:ext uri="{FF2B5EF4-FFF2-40B4-BE49-F238E27FC236}">
                <a16:creationId xmlns:a16="http://schemas.microsoft.com/office/drawing/2014/main" id="{8674EE53-ED99-4E30-9071-D0F2CD004712}"/>
              </a:ext>
            </a:extLst>
          </p:cNvPr>
          <p:cNvSpPr>
            <a:spLocks noChangeArrowheads="1"/>
          </p:cNvSpPr>
          <p:nvPr/>
        </p:nvSpPr>
        <p:spPr bwMode="auto">
          <a:xfrm>
            <a:off x="6015038" y="5491164"/>
            <a:ext cx="214312"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6" name="Oval 26">
            <a:extLst>
              <a:ext uri="{FF2B5EF4-FFF2-40B4-BE49-F238E27FC236}">
                <a16:creationId xmlns:a16="http://schemas.microsoft.com/office/drawing/2014/main" id="{953E63DF-863E-447C-9F9B-D017EC24C7CF}"/>
              </a:ext>
            </a:extLst>
          </p:cNvPr>
          <p:cNvSpPr>
            <a:spLocks noChangeArrowheads="1"/>
          </p:cNvSpPr>
          <p:nvPr/>
        </p:nvSpPr>
        <p:spPr bwMode="auto">
          <a:xfrm>
            <a:off x="5562601" y="4913314"/>
            <a:ext cx="212725" cy="30003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7" name="Line 27">
            <a:extLst>
              <a:ext uri="{FF2B5EF4-FFF2-40B4-BE49-F238E27FC236}">
                <a16:creationId xmlns:a16="http://schemas.microsoft.com/office/drawing/2014/main" id="{FFA07AD9-CCB7-4DFD-BDD5-EAB9AD89F8A9}"/>
              </a:ext>
            </a:extLst>
          </p:cNvPr>
          <p:cNvSpPr>
            <a:spLocks noChangeShapeType="1"/>
          </p:cNvSpPr>
          <p:nvPr/>
        </p:nvSpPr>
        <p:spPr bwMode="auto">
          <a:xfrm>
            <a:off x="3886200" y="2170114"/>
            <a:ext cx="3989388" cy="3995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628" name="Oval 28">
            <a:extLst>
              <a:ext uri="{FF2B5EF4-FFF2-40B4-BE49-F238E27FC236}">
                <a16:creationId xmlns:a16="http://schemas.microsoft.com/office/drawing/2014/main" id="{DB20BDD2-94CF-40E5-90D3-F25B7B9D28EC}"/>
              </a:ext>
            </a:extLst>
          </p:cNvPr>
          <p:cNvSpPr>
            <a:spLocks noChangeArrowheads="1"/>
          </p:cNvSpPr>
          <p:nvPr/>
        </p:nvSpPr>
        <p:spPr bwMode="auto">
          <a:xfrm>
            <a:off x="7391401" y="450215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9" name="Oval 29">
            <a:extLst>
              <a:ext uri="{FF2B5EF4-FFF2-40B4-BE49-F238E27FC236}">
                <a16:creationId xmlns:a16="http://schemas.microsoft.com/office/drawing/2014/main" id="{1332767C-9653-4B8F-B4D0-58D149EBFED3}"/>
              </a:ext>
            </a:extLst>
          </p:cNvPr>
          <p:cNvSpPr>
            <a:spLocks noChangeArrowheads="1"/>
          </p:cNvSpPr>
          <p:nvPr/>
        </p:nvSpPr>
        <p:spPr bwMode="auto">
          <a:xfrm>
            <a:off x="7391401" y="495935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30" name="Text Box 30">
            <a:extLst>
              <a:ext uri="{FF2B5EF4-FFF2-40B4-BE49-F238E27FC236}">
                <a16:creationId xmlns:a16="http://schemas.microsoft.com/office/drawing/2014/main" id="{7B2303BC-CEA8-4651-83E8-CAE19E0BB42C}"/>
              </a:ext>
            </a:extLst>
          </p:cNvPr>
          <p:cNvSpPr txBox="1">
            <a:spLocks noChangeArrowheads="1"/>
          </p:cNvSpPr>
          <p:nvPr/>
        </p:nvSpPr>
        <p:spPr bwMode="auto">
          <a:xfrm>
            <a:off x="7620000" y="4425951"/>
            <a:ext cx="647934"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=+1</a:t>
            </a:r>
          </a:p>
        </p:txBody>
      </p:sp>
      <p:sp>
        <p:nvSpPr>
          <p:cNvPr id="25631" name="Text Box 31">
            <a:extLst>
              <a:ext uri="{FF2B5EF4-FFF2-40B4-BE49-F238E27FC236}">
                <a16:creationId xmlns:a16="http://schemas.microsoft.com/office/drawing/2014/main" id="{B6401282-3C64-47D5-B0A5-0C31944B31B2}"/>
              </a:ext>
            </a:extLst>
          </p:cNvPr>
          <p:cNvSpPr txBox="1">
            <a:spLocks noChangeArrowheads="1"/>
          </p:cNvSpPr>
          <p:nvPr/>
        </p:nvSpPr>
        <p:spPr bwMode="auto">
          <a:xfrm>
            <a:off x="7620001" y="4883151"/>
            <a:ext cx="588623"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=-1</a:t>
            </a:r>
          </a:p>
        </p:txBody>
      </p:sp>
      <p:sp>
        <p:nvSpPr>
          <p:cNvPr id="25634" name="Rectangle 34">
            <a:extLst>
              <a:ext uri="{FF2B5EF4-FFF2-40B4-BE49-F238E27FC236}">
                <a16:creationId xmlns:a16="http://schemas.microsoft.com/office/drawing/2014/main" id="{273545C3-3081-4BBF-8D8D-35E05C1CA6C5}"/>
              </a:ext>
            </a:extLst>
          </p:cNvPr>
          <p:cNvSpPr>
            <a:spLocks noChangeArrowheads="1"/>
          </p:cNvSpPr>
          <p:nvPr/>
        </p:nvSpPr>
        <p:spPr bwMode="auto">
          <a:xfrm>
            <a:off x="7391401" y="1835150"/>
            <a:ext cx="2577693" cy="156966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solidFill>
                  <a:schemeClr val="tx2"/>
                </a:solidFill>
              </a:rPr>
              <a:t>Data: &lt;</a:t>
            </a:r>
            <a:r>
              <a:rPr lang="sv-SE" altLang="en-US" sz="2400" b="1">
                <a:solidFill>
                  <a:schemeClr val="tx2"/>
                </a:solidFill>
              </a:rPr>
              <a:t>x</a:t>
            </a:r>
            <a:r>
              <a:rPr lang="sv-SE" altLang="en-US" sz="2400" baseline="-25000">
                <a:solidFill>
                  <a:schemeClr val="tx2"/>
                </a:solidFill>
              </a:rPr>
              <a:t>i</a:t>
            </a:r>
            <a:r>
              <a:rPr lang="sv-SE" altLang="en-US" sz="2400">
                <a:solidFill>
                  <a:schemeClr val="tx2"/>
                </a:solidFill>
              </a:rPr>
              <a:t>,y</a:t>
            </a:r>
            <a:r>
              <a:rPr lang="sv-SE" altLang="en-US" sz="2400" baseline="-25000">
                <a:solidFill>
                  <a:schemeClr val="tx2"/>
                </a:solidFill>
              </a:rPr>
              <a:t>i</a:t>
            </a:r>
            <a:r>
              <a:rPr lang="sv-SE" altLang="en-US" sz="2400">
                <a:solidFill>
                  <a:schemeClr val="tx2"/>
                </a:solidFill>
              </a:rPr>
              <a:t>&gt;, i=1,..,l</a:t>
            </a:r>
          </a:p>
          <a:p>
            <a:r>
              <a:rPr lang="sv-SE" altLang="en-US" sz="2400" b="1">
                <a:solidFill>
                  <a:schemeClr val="tx2"/>
                </a:solidFill>
              </a:rPr>
              <a:t>x</a:t>
            </a:r>
            <a:r>
              <a:rPr lang="sv-SE" altLang="en-US" sz="2400" baseline="-25000">
                <a:solidFill>
                  <a:schemeClr val="tx2"/>
                </a:solidFill>
              </a:rPr>
              <a:t>i</a:t>
            </a:r>
            <a:r>
              <a:rPr lang="sv-SE" altLang="en-US" sz="2400">
                <a:solidFill>
                  <a:schemeClr val="tx2"/>
                </a:solidFill>
                <a:sym typeface="Symbol" panose="05050102010706020507" pitchFamily="18" charset="2"/>
              </a:rPr>
              <a:t>  R</a:t>
            </a:r>
            <a:r>
              <a:rPr lang="sv-SE" altLang="en-US" sz="2400" baseline="30000">
                <a:solidFill>
                  <a:schemeClr val="tx2"/>
                </a:solidFill>
                <a:sym typeface="Symbol" panose="05050102010706020507" pitchFamily="18" charset="2"/>
              </a:rPr>
              <a:t>d</a:t>
            </a:r>
          </a:p>
          <a:p>
            <a:r>
              <a:rPr lang="sv-SE" altLang="en-US" sz="2400">
                <a:solidFill>
                  <a:schemeClr val="tx2"/>
                </a:solidFill>
              </a:rPr>
              <a:t>y</a:t>
            </a:r>
            <a:r>
              <a:rPr lang="sv-SE" altLang="en-US" sz="2400" baseline="-25000">
                <a:solidFill>
                  <a:schemeClr val="tx2"/>
                </a:solidFill>
              </a:rPr>
              <a:t>i</a:t>
            </a:r>
            <a:r>
              <a:rPr lang="sv-SE" altLang="en-US" sz="2400">
                <a:solidFill>
                  <a:schemeClr val="tx2"/>
                </a:solidFill>
                <a:sym typeface="Symbol" panose="05050102010706020507" pitchFamily="18" charset="2"/>
              </a:rPr>
              <a:t>  </a:t>
            </a:r>
            <a:r>
              <a:rPr lang="sv-SE" altLang="en-US" sz="2400">
                <a:solidFill>
                  <a:schemeClr val="tx2"/>
                </a:solidFill>
                <a:cs typeface="Arial" panose="020B0604020202020204" pitchFamily="34" charset="0"/>
                <a:sym typeface="Symbol" panose="05050102010706020507" pitchFamily="18" charset="2"/>
              </a:rPr>
              <a:t>{-1,+1}</a:t>
            </a:r>
            <a:endParaRPr lang="sv-SE" altLang="en-US" sz="2400">
              <a:solidFill>
                <a:schemeClr val="tx2"/>
              </a:solidFill>
            </a:endParaRPr>
          </a:p>
          <a:p>
            <a:endParaRPr lang="sv-SE" altLang="en-US" sz="2400">
              <a:solidFill>
                <a:schemeClr val="tx2"/>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F2FC7C-BBD7-46E8-B30B-930C9EBE4D57}"/>
                  </a:ext>
                </a:extLst>
              </p14:cNvPr>
              <p14:cNvContentPartPr/>
              <p14:nvPr/>
            </p14:nvContentPartPr>
            <p14:xfrm>
              <a:off x="3168720" y="518760"/>
              <a:ext cx="8963640" cy="5370120"/>
            </p14:xfrm>
          </p:contentPart>
        </mc:Choice>
        <mc:Fallback xmlns="">
          <p:pic>
            <p:nvPicPr>
              <p:cNvPr id="2" name="Ink 1">
                <a:extLst>
                  <a:ext uri="{FF2B5EF4-FFF2-40B4-BE49-F238E27FC236}">
                    <a16:creationId xmlns:a16="http://schemas.microsoft.com/office/drawing/2014/main" id="{8AF2FC7C-BBD7-46E8-B30B-930C9EBE4D57}"/>
                  </a:ext>
                </a:extLst>
              </p:cNvPr>
              <p:cNvPicPr/>
              <p:nvPr/>
            </p:nvPicPr>
            <p:blipFill>
              <a:blip r:embed="rId4"/>
              <a:stretch>
                <a:fillRect/>
              </a:stretch>
            </p:blipFill>
            <p:spPr>
              <a:xfrm>
                <a:off x="3159360" y="509400"/>
                <a:ext cx="8982360" cy="53888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85" name="Group 1053">
            <a:extLst>
              <a:ext uri="{FF2B5EF4-FFF2-40B4-BE49-F238E27FC236}">
                <a16:creationId xmlns:a16="http://schemas.microsoft.com/office/drawing/2014/main" id="{DBBC9C8E-9879-46AE-B9E5-AF5A9DCFE502}"/>
              </a:ext>
            </a:extLst>
          </p:cNvPr>
          <p:cNvGrpSpPr>
            <a:grpSpLocks/>
          </p:cNvGrpSpPr>
          <p:nvPr/>
        </p:nvGrpSpPr>
        <p:grpSpPr bwMode="auto">
          <a:xfrm>
            <a:off x="1828800" y="1143001"/>
            <a:ext cx="5090066" cy="3462203"/>
            <a:chOff x="240" y="384"/>
            <a:chExt cx="5391" cy="3441"/>
          </a:xfrm>
        </p:grpSpPr>
        <p:sp>
          <p:nvSpPr>
            <p:cNvPr id="45059" name="Oval 1027">
              <a:extLst>
                <a:ext uri="{FF2B5EF4-FFF2-40B4-BE49-F238E27FC236}">
                  <a16:creationId xmlns:a16="http://schemas.microsoft.com/office/drawing/2014/main" id="{6152FCB2-ECF5-49BE-941C-B7FE13C4B67B}"/>
                </a:ext>
              </a:extLst>
            </p:cNvPr>
            <p:cNvSpPr>
              <a:spLocks noChangeArrowheads="1"/>
            </p:cNvSpPr>
            <p:nvPr/>
          </p:nvSpPr>
          <p:spPr bwMode="auto">
            <a:xfrm>
              <a:off x="1200" y="1920"/>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0" name="Oval 1028">
              <a:extLst>
                <a:ext uri="{FF2B5EF4-FFF2-40B4-BE49-F238E27FC236}">
                  <a16:creationId xmlns:a16="http://schemas.microsoft.com/office/drawing/2014/main" id="{47526F36-BCED-409B-9016-9E1AACA83FC9}"/>
                </a:ext>
              </a:extLst>
            </p:cNvPr>
            <p:cNvSpPr>
              <a:spLocks noChangeArrowheads="1"/>
            </p:cNvSpPr>
            <p:nvPr/>
          </p:nvSpPr>
          <p:spPr bwMode="auto">
            <a:xfrm>
              <a:off x="1248" y="2208"/>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1" name="Oval 1029">
              <a:extLst>
                <a:ext uri="{FF2B5EF4-FFF2-40B4-BE49-F238E27FC236}">
                  <a16:creationId xmlns:a16="http://schemas.microsoft.com/office/drawing/2014/main" id="{86F928C1-2D40-4735-9FF4-97460A8D804E}"/>
                </a:ext>
              </a:extLst>
            </p:cNvPr>
            <p:cNvSpPr>
              <a:spLocks noChangeArrowheads="1"/>
            </p:cNvSpPr>
            <p:nvPr/>
          </p:nvSpPr>
          <p:spPr bwMode="auto">
            <a:xfrm>
              <a:off x="2544" y="283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2" name="Oval 1030">
              <a:extLst>
                <a:ext uri="{FF2B5EF4-FFF2-40B4-BE49-F238E27FC236}">
                  <a16:creationId xmlns:a16="http://schemas.microsoft.com/office/drawing/2014/main" id="{DD03D2D9-C25B-407B-A55B-C38F48E8EBCF}"/>
                </a:ext>
              </a:extLst>
            </p:cNvPr>
            <p:cNvSpPr>
              <a:spLocks noChangeArrowheads="1"/>
            </p:cNvSpPr>
            <p:nvPr/>
          </p:nvSpPr>
          <p:spPr bwMode="auto">
            <a:xfrm>
              <a:off x="1968" y="2400"/>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3" name="Oval 1031">
              <a:extLst>
                <a:ext uri="{FF2B5EF4-FFF2-40B4-BE49-F238E27FC236}">
                  <a16:creationId xmlns:a16="http://schemas.microsoft.com/office/drawing/2014/main" id="{8B359BF7-07AA-4EF3-96A7-EA972ABD3C12}"/>
                </a:ext>
              </a:extLst>
            </p:cNvPr>
            <p:cNvSpPr>
              <a:spLocks noChangeArrowheads="1"/>
            </p:cNvSpPr>
            <p:nvPr/>
          </p:nvSpPr>
          <p:spPr bwMode="auto">
            <a:xfrm>
              <a:off x="2160" y="297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4" name="Oval 1032">
              <a:extLst>
                <a:ext uri="{FF2B5EF4-FFF2-40B4-BE49-F238E27FC236}">
                  <a16:creationId xmlns:a16="http://schemas.microsoft.com/office/drawing/2014/main" id="{326E7064-EB90-48D4-87B6-5528D3C6E72D}"/>
                </a:ext>
              </a:extLst>
            </p:cNvPr>
            <p:cNvSpPr>
              <a:spLocks noChangeArrowheads="1"/>
            </p:cNvSpPr>
            <p:nvPr/>
          </p:nvSpPr>
          <p:spPr bwMode="auto">
            <a:xfrm>
              <a:off x="2400" y="307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5" name="Oval 1033">
              <a:extLst>
                <a:ext uri="{FF2B5EF4-FFF2-40B4-BE49-F238E27FC236}">
                  <a16:creationId xmlns:a16="http://schemas.microsoft.com/office/drawing/2014/main" id="{94838E1D-3843-4BBF-AD0B-E7B152981297}"/>
                </a:ext>
              </a:extLst>
            </p:cNvPr>
            <p:cNvSpPr>
              <a:spLocks noChangeArrowheads="1"/>
            </p:cNvSpPr>
            <p:nvPr/>
          </p:nvSpPr>
          <p:spPr bwMode="auto">
            <a:xfrm>
              <a:off x="1152" y="2544"/>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6" name="Oval 1034">
              <a:extLst>
                <a:ext uri="{FF2B5EF4-FFF2-40B4-BE49-F238E27FC236}">
                  <a16:creationId xmlns:a16="http://schemas.microsoft.com/office/drawing/2014/main" id="{E8A213C8-8BEF-43EF-8E57-CD2564767829}"/>
                </a:ext>
              </a:extLst>
            </p:cNvPr>
            <p:cNvSpPr>
              <a:spLocks noChangeArrowheads="1"/>
            </p:cNvSpPr>
            <p:nvPr/>
          </p:nvSpPr>
          <p:spPr bwMode="auto">
            <a:xfrm>
              <a:off x="1824" y="2688"/>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7" name="Oval 1035">
              <a:extLst>
                <a:ext uri="{FF2B5EF4-FFF2-40B4-BE49-F238E27FC236}">
                  <a16:creationId xmlns:a16="http://schemas.microsoft.com/office/drawing/2014/main" id="{957AE2D3-5D22-4363-AA36-8A4FE11FD999}"/>
                </a:ext>
              </a:extLst>
            </p:cNvPr>
            <p:cNvSpPr>
              <a:spLocks noChangeArrowheads="1"/>
            </p:cNvSpPr>
            <p:nvPr/>
          </p:nvSpPr>
          <p:spPr bwMode="auto">
            <a:xfrm>
              <a:off x="2736" y="355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8" name="Oval 1036">
              <a:extLst>
                <a:ext uri="{FF2B5EF4-FFF2-40B4-BE49-F238E27FC236}">
                  <a16:creationId xmlns:a16="http://schemas.microsoft.com/office/drawing/2014/main" id="{133FDA73-D8F1-4AF9-ABFB-7F581B0EBEC0}"/>
                </a:ext>
              </a:extLst>
            </p:cNvPr>
            <p:cNvSpPr>
              <a:spLocks noChangeArrowheads="1"/>
            </p:cNvSpPr>
            <p:nvPr/>
          </p:nvSpPr>
          <p:spPr bwMode="auto">
            <a:xfrm>
              <a:off x="2064" y="43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69" name="Oval 1037">
              <a:extLst>
                <a:ext uri="{FF2B5EF4-FFF2-40B4-BE49-F238E27FC236}">
                  <a16:creationId xmlns:a16="http://schemas.microsoft.com/office/drawing/2014/main" id="{C54FEE90-E7F2-40D7-AF3F-1E6626EF84C4}"/>
                </a:ext>
              </a:extLst>
            </p:cNvPr>
            <p:cNvSpPr>
              <a:spLocks noChangeArrowheads="1"/>
            </p:cNvSpPr>
            <p:nvPr/>
          </p:nvSpPr>
          <p:spPr bwMode="auto">
            <a:xfrm>
              <a:off x="2928" y="91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0" name="Oval 1038">
              <a:extLst>
                <a:ext uri="{FF2B5EF4-FFF2-40B4-BE49-F238E27FC236}">
                  <a16:creationId xmlns:a16="http://schemas.microsoft.com/office/drawing/2014/main" id="{A167094C-422B-4FFB-AC0F-B62D2ED2F55A}"/>
                </a:ext>
              </a:extLst>
            </p:cNvPr>
            <p:cNvSpPr>
              <a:spLocks noChangeArrowheads="1"/>
            </p:cNvSpPr>
            <p:nvPr/>
          </p:nvSpPr>
          <p:spPr bwMode="auto">
            <a:xfrm>
              <a:off x="3744" y="129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1" name="Oval 1039">
              <a:extLst>
                <a:ext uri="{FF2B5EF4-FFF2-40B4-BE49-F238E27FC236}">
                  <a16:creationId xmlns:a16="http://schemas.microsoft.com/office/drawing/2014/main" id="{39750FC4-506D-444B-9E82-029E60E9CE41}"/>
                </a:ext>
              </a:extLst>
            </p:cNvPr>
            <p:cNvSpPr>
              <a:spLocks noChangeArrowheads="1"/>
            </p:cNvSpPr>
            <p:nvPr/>
          </p:nvSpPr>
          <p:spPr bwMode="auto">
            <a:xfrm>
              <a:off x="3600" y="2064"/>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2" name="Oval 1040">
              <a:extLst>
                <a:ext uri="{FF2B5EF4-FFF2-40B4-BE49-F238E27FC236}">
                  <a16:creationId xmlns:a16="http://schemas.microsoft.com/office/drawing/2014/main" id="{EC320D3B-5B49-4F8C-A4C0-4B0C15CAD5FA}"/>
                </a:ext>
              </a:extLst>
            </p:cNvPr>
            <p:cNvSpPr>
              <a:spLocks noChangeArrowheads="1"/>
            </p:cNvSpPr>
            <p:nvPr/>
          </p:nvSpPr>
          <p:spPr bwMode="auto">
            <a:xfrm>
              <a:off x="2160" y="1104"/>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3" name="Oval 1041">
              <a:extLst>
                <a:ext uri="{FF2B5EF4-FFF2-40B4-BE49-F238E27FC236}">
                  <a16:creationId xmlns:a16="http://schemas.microsoft.com/office/drawing/2014/main" id="{CF908317-E676-475C-A6FB-06D1B657F506}"/>
                </a:ext>
              </a:extLst>
            </p:cNvPr>
            <p:cNvSpPr>
              <a:spLocks noChangeArrowheads="1"/>
            </p:cNvSpPr>
            <p:nvPr/>
          </p:nvSpPr>
          <p:spPr bwMode="auto">
            <a:xfrm>
              <a:off x="2736" y="153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4" name="Oval 1042">
              <a:extLst>
                <a:ext uri="{FF2B5EF4-FFF2-40B4-BE49-F238E27FC236}">
                  <a16:creationId xmlns:a16="http://schemas.microsoft.com/office/drawing/2014/main" id="{CF5616EC-291C-4303-A7AF-2C32990120CD}"/>
                </a:ext>
              </a:extLst>
            </p:cNvPr>
            <p:cNvSpPr>
              <a:spLocks noChangeArrowheads="1"/>
            </p:cNvSpPr>
            <p:nvPr/>
          </p:nvSpPr>
          <p:spPr bwMode="auto">
            <a:xfrm>
              <a:off x="3408" y="1824"/>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5" name="Oval 1043">
              <a:extLst>
                <a:ext uri="{FF2B5EF4-FFF2-40B4-BE49-F238E27FC236}">
                  <a16:creationId xmlns:a16="http://schemas.microsoft.com/office/drawing/2014/main" id="{5168F592-90A7-4861-9785-7843C600D5A7}"/>
                </a:ext>
              </a:extLst>
            </p:cNvPr>
            <p:cNvSpPr>
              <a:spLocks noChangeArrowheads="1"/>
            </p:cNvSpPr>
            <p:nvPr/>
          </p:nvSpPr>
          <p:spPr bwMode="auto">
            <a:xfrm>
              <a:off x="2592" y="124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6" name="Oval 1044">
              <a:extLst>
                <a:ext uri="{FF2B5EF4-FFF2-40B4-BE49-F238E27FC236}">
                  <a16:creationId xmlns:a16="http://schemas.microsoft.com/office/drawing/2014/main" id="{17A27EC8-C053-4BA1-B960-A0FBE331FD57}"/>
                </a:ext>
              </a:extLst>
            </p:cNvPr>
            <p:cNvSpPr>
              <a:spLocks noChangeArrowheads="1"/>
            </p:cNvSpPr>
            <p:nvPr/>
          </p:nvSpPr>
          <p:spPr bwMode="auto">
            <a:xfrm>
              <a:off x="2208" y="76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78" name="Line 1046">
              <a:extLst>
                <a:ext uri="{FF2B5EF4-FFF2-40B4-BE49-F238E27FC236}">
                  <a16:creationId xmlns:a16="http://schemas.microsoft.com/office/drawing/2014/main" id="{4B3B9077-5078-4AE5-BD55-E6C1D8F00425}"/>
                </a:ext>
              </a:extLst>
            </p:cNvPr>
            <p:cNvSpPr>
              <a:spLocks noChangeShapeType="1"/>
            </p:cNvSpPr>
            <p:nvPr/>
          </p:nvSpPr>
          <p:spPr bwMode="auto">
            <a:xfrm flipV="1">
              <a:off x="432" y="384"/>
              <a:ext cx="0" cy="34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79" name="Line 1047">
              <a:extLst>
                <a:ext uri="{FF2B5EF4-FFF2-40B4-BE49-F238E27FC236}">
                  <a16:creationId xmlns:a16="http://schemas.microsoft.com/office/drawing/2014/main" id="{E9DF92D7-6A18-44CB-BDC0-F0A4092B2707}"/>
                </a:ext>
              </a:extLst>
            </p:cNvPr>
            <p:cNvSpPr>
              <a:spLocks noChangeShapeType="1"/>
            </p:cNvSpPr>
            <p:nvPr/>
          </p:nvSpPr>
          <p:spPr bwMode="auto">
            <a:xfrm>
              <a:off x="240" y="3792"/>
              <a:ext cx="48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80" name="Oval 1048">
              <a:extLst>
                <a:ext uri="{FF2B5EF4-FFF2-40B4-BE49-F238E27FC236}">
                  <a16:creationId xmlns:a16="http://schemas.microsoft.com/office/drawing/2014/main" id="{BCAC3CDC-30FF-4931-88BE-917F85F5B289}"/>
                </a:ext>
              </a:extLst>
            </p:cNvPr>
            <p:cNvSpPr>
              <a:spLocks noChangeArrowheads="1"/>
            </p:cNvSpPr>
            <p:nvPr/>
          </p:nvSpPr>
          <p:spPr bwMode="auto">
            <a:xfrm>
              <a:off x="4800" y="3124"/>
              <a:ext cx="98"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81" name="Oval 1049">
              <a:extLst>
                <a:ext uri="{FF2B5EF4-FFF2-40B4-BE49-F238E27FC236}">
                  <a16:creationId xmlns:a16="http://schemas.microsoft.com/office/drawing/2014/main" id="{9D3118B8-86EB-469C-A475-C496E9C368DF}"/>
                </a:ext>
              </a:extLst>
            </p:cNvPr>
            <p:cNvSpPr>
              <a:spLocks noChangeArrowheads="1"/>
            </p:cNvSpPr>
            <p:nvPr/>
          </p:nvSpPr>
          <p:spPr bwMode="auto">
            <a:xfrm>
              <a:off x="4800" y="3412"/>
              <a:ext cx="98"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5082" name="Text Box 1050">
              <a:extLst>
                <a:ext uri="{FF2B5EF4-FFF2-40B4-BE49-F238E27FC236}">
                  <a16:creationId xmlns:a16="http://schemas.microsoft.com/office/drawing/2014/main" id="{D6440122-59A6-46B2-B1E3-C8C386A983D6}"/>
                </a:ext>
              </a:extLst>
            </p:cNvPr>
            <p:cNvSpPr txBox="1">
              <a:spLocks noChangeArrowheads="1"/>
            </p:cNvSpPr>
            <p:nvPr/>
          </p:nvSpPr>
          <p:spPr bwMode="auto">
            <a:xfrm>
              <a:off x="4945" y="3079"/>
              <a:ext cx="623" cy="459"/>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=-1</a:t>
              </a:r>
            </a:p>
          </p:txBody>
        </p:sp>
        <p:sp>
          <p:nvSpPr>
            <p:cNvPr id="45083" name="Text Box 1051">
              <a:extLst>
                <a:ext uri="{FF2B5EF4-FFF2-40B4-BE49-F238E27FC236}">
                  <a16:creationId xmlns:a16="http://schemas.microsoft.com/office/drawing/2014/main" id="{F229D387-620F-41A0-8B88-7F8AEE274471}"/>
                </a:ext>
              </a:extLst>
            </p:cNvPr>
            <p:cNvSpPr txBox="1">
              <a:spLocks noChangeArrowheads="1"/>
            </p:cNvSpPr>
            <p:nvPr/>
          </p:nvSpPr>
          <p:spPr bwMode="auto">
            <a:xfrm>
              <a:off x="4945" y="3366"/>
              <a:ext cx="686" cy="459"/>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t>=+1</a:t>
              </a:r>
            </a:p>
          </p:txBody>
        </p:sp>
      </p:grpSp>
      <p:sp>
        <p:nvSpPr>
          <p:cNvPr id="45084" name="Rectangle 1052">
            <a:extLst>
              <a:ext uri="{FF2B5EF4-FFF2-40B4-BE49-F238E27FC236}">
                <a16:creationId xmlns:a16="http://schemas.microsoft.com/office/drawing/2014/main" id="{715C7BCF-8ED1-40BA-8692-F04571914995}"/>
              </a:ext>
            </a:extLst>
          </p:cNvPr>
          <p:cNvSpPr>
            <a:spLocks noChangeArrowheads="1"/>
          </p:cNvSpPr>
          <p:nvPr/>
        </p:nvSpPr>
        <p:spPr bwMode="auto">
          <a:xfrm>
            <a:off x="7162801" y="2216150"/>
            <a:ext cx="2577693" cy="156966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400">
                <a:solidFill>
                  <a:schemeClr val="tx2"/>
                </a:solidFill>
              </a:rPr>
              <a:t>Data: &lt;</a:t>
            </a:r>
            <a:r>
              <a:rPr lang="sv-SE" altLang="en-US" sz="2400" b="1">
                <a:solidFill>
                  <a:schemeClr val="tx2"/>
                </a:solidFill>
              </a:rPr>
              <a:t>x</a:t>
            </a:r>
            <a:r>
              <a:rPr lang="sv-SE" altLang="en-US" sz="2400" baseline="-25000">
                <a:solidFill>
                  <a:schemeClr val="tx2"/>
                </a:solidFill>
              </a:rPr>
              <a:t>i</a:t>
            </a:r>
            <a:r>
              <a:rPr lang="sv-SE" altLang="en-US" sz="2400">
                <a:solidFill>
                  <a:schemeClr val="tx2"/>
                </a:solidFill>
              </a:rPr>
              <a:t>,y</a:t>
            </a:r>
            <a:r>
              <a:rPr lang="sv-SE" altLang="en-US" sz="2400" baseline="-25000">
                <a:solidFill>
                  <a:schemeClr val="tx2"/>
                </a:solidFill>
              </a:rPr>
              <a:t>i</a:t>
            </a:r>
            <a:r>
              <a:rPr lang="sv-SE" altLang="en-US" sz="2400">
                <a:solidFill>
                  <a:schemeClr val="tx2"/>
                </a:solidFill>
              </a:rPr>
              <a:t>&gt;, i=1,..,l</a:t>
            </a:r>
          </a:p>
          <a:p>
            <a:r>
              <a:rPr lang="sv-SE" altLang="en-US" sz="2400" b="1">
                <a:solidFill>
                  <a:schemeClr val="tx2"/>
                </a:solidFill>
              </a:rPr>
              <a:t>x</a:t>
            </a:r>
            <a:r>
              <a:rPr lang="sv-SE" altLang="en-US" sz="2400" baseline="-25000">
                <a:solidFill>
                  <a:schemeClr val="tx2"/>
                </a:solidFill>
              </a:rPr>
              <a:t>i</a:t>
            </a:r>
            <a:r>
              <a:rPr lang="sv-SE" altLang="en-US" sz="2400">
                <a:solidFill>
                  <a:schemeClr val="tx2"/>
                </a:solidFill>
                <a:sym typeface="Symbol" panose="05050102010706020507" pitchFamily="18" charset="2"/>
              </a:rPr>
              <a:t>  R</a:t>
            </a:r>
            <a:r>
              <a:rPr lang="sv-SE" altLang="en-US" sz="2400" baseline="30000">
                <a:solidFill>
                  <a:schemeClr val="tx2"/>
                </a:solidFill>
                <a:sym typeface="Symbol" panose="05050102010706020507" pitchFamily="18" charset="2"/>
              </a:rPr>
              <a:t>d</a:t>
            </a:r>
          </a:p>
          <a:p>
            <a:r>
              <a:rPr lang="sv-SE" altLang="en-US" sz="2400">
                <a:solidFill>
                  <a:schemeClr val="tx2"/>
                </a:solidFill>
              </a:rPr>
              <a:t>y</a:t>
            </a:r>
            <a:r>
              <a:rPr lang="sv-SE" altLang="en-US" sz="2400" baseline="-25000">
                <a:solidFill>
                  <a:schemeClr val="tx2"/>
                </a:solidFill>
              </a:rPr>
              <a:t>i</a:t>
            </a:r>
            <a:r>
              <a:rPr lang="sv-SE" altLang="en-US" sz="2400">
                <a:solidFill>
                  <a:schemeClr val="tx2"/>
                </a:solidFill>
                <a:sym typeface="Symbol" panose="05050102010706020507" pitchFamily="18" charset="2"/>
              </a:rPr>
              <a:t>  </a:t>
            </a:r>
            <a:r>
              <a:rPr lang="sv-SE" altLang="en-US" sz="2400">
                <a:solidFill>
                  <a:schemeClr val="tx2"/>
                </a:solidFill>
                <a:cs typeface="Arial" panose="020B0604020202020204" pitchFamily="34" charset="0"/>
                <a:sym typeface="Symbol" panose="05050102010706020507" pitchFamily="18" charset="2"/>
              </a:rPr>
              <a:t>{-1,+1}</a:t>
            </a:r>
            <a:endParaRPr lang="sv-SE" altLang="en-US" sz="2400">
              <a:solidFill>
                <a:schemeClr val="tx2"/>
              </a:solidFill>
            </a:endParaRPr>
          </a:p>
          <a:p>
            <a:endParaRPr lang="sv-SE" altLang="en-US" sz="2400">
              <a:solidFill>
                <a:schemeClr val="tx2"/>
              </a:solidFill>
            </a:endParaRPr>
          </a:p>
        </p:txBody>
      </p:sp>
      <p:sp>
        <p:nvSpPr>
          <p:cNvPr id="45086" name="Text Box 1054">
            <a:extLst>
              <a:ext uri="{FF2B5EF4-FFF2-40B4-BE49-F238E27FC236}">
                <a16:creationId xmlns:a16="http://schemas.microsoft.com/office/drawing/2014/main" id="{E4F429B2-D3AC-47A9-B282-D39EF02D681F}"/>
              </a:ext>
            </a:extLst>
          </p:cNvPr>
          <p:cNvSpPr txBox="1">
            <a:spLocks noChangeArrowheads="1"/>
          </p:cNvSpPr>
          <p:nvPr/>
        </p:nvSpPr>
        <p:spPr bwMode="auto">
          <a:xfrm>
            <a:off x="1958975" y="4805364"/>
            <a:ext cx="7775718" cy="101566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All hyperplanes in R</a:t>
            </a:r>
            <a:r>
              <a:rPr lang="en-US" altLang="en-US" sz="2000" baseline="30000"/>
              <a:t>d</a:t>
            </a:r>
            <a:r>
              <a:rPr lang="en-US" altLang="en-US" sz="2000"/>
              <a:t> are parameterize by a vector (</a:t>
            </a:r>
            <a:r>
              <a:rPr lang="en-US" altLang="en-US" sz="2000" b="1"/>
              <a:t>w</a:t>
            </a:r>
            <a:r>
              <a:rPr lang="en-US" altLang="en-US" sz="2000"/>
              <a:t>) and a constant b. </a:t>
            </a:r>
          </a:p>
          <a:p>
            <a:r>
              <a:rPr lang="en-US" altLang="en-US" sz="2000"/>
              <a:t>Can be expressed as </a:t>
            </a:r>
            <a:r>
              <a:rPr lang="en-US" altLang="en-US" sz="2000" b="1"/>
              <a:t>w</a:t>
            </a:r>
            <a:r>
              <a:rPr lang="en-US" altLang="en-US" sz="2000" b="1">
                <a:cs typeface="Arial" panose="020B0604020202020204" pitchFamily="34" charset="0"/>
              </a:rPr>
              <a:t>•x</a:t>
            </a:r>
            <a:r>
              <a:rPr lang="en-US" altLang="en-US" sz="2000">
                <a:cs typeface="Arial" panose="020B0604020202020204" pitchFamily="34" charset="0"/>
              </a:rPr>
              <a:t>+b=0 (remember the equation for a hyperplane </a:t>
            </a:r>
          </a:p>
          <a:p>
            <a:r>
              <a:rPr lang="en-US" altLang="en-US" sz="2000">
                <a:cs typeface="Arial" panose="020B0604020202020204" pitchFamily="34" charset="0"/>
              </a:rPr>
              <a:t>from algebra!)</a:t>
            </a:r>
            <a:endParaRPr lang="en-US" altLang="en-US" sz="2000"/>
          </a:p>
        </p:txBody>
      </p:sp>
      <p:sp>
        <p:nvSpPr>
          <p:cNvPr id="45087" name="Text Box 1055">
            <a:extLst>
              <a:ext uri="{FF2B5EF4-FFF2-40B4-BE49-F238E27FC236}">
                <a16:creationId xmlns:a16="http://schemas.microsoft.com/office/drawing/2014/main" id="{15985975-FD85-47E5-A803-9C258F77ECBE}"/>
              </a:ext>
            </a:extLst>
          </p:cNvPr>
          <p:cNvSpPr txBox="1">
            <a:spLocks noChangeArrowheads="1"/>
          </p:cNvSpPr>
          <p:nvPr/>
        </p:nvSpPr>
        <p:spPr bwMode="auto">
          <a:xfrm>
            <a:off x="1905001" y="5872163"/>
            <a:ext cx="6409127" cy="707886"/>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Our aim is to find such a hyperplane  </a:t>
            </a:r>
            <a:r>
              <a:rPr lang="en-US" altLang="en-US" sz="2000" u="sng"/>
              <a:t>f(x)=sign(</a:t>
            </a:r>
            <a:r>
              <a:rPr lang="en-US" altLang="en-US" sz="2000" b="1" u="sng"/>
              <a:t>w</a:t>
            </a:r>
            <a:r>
              <a:rPr lang="en-US" altLang="en-US" sz="2000" b="1" u="sng">
                <a:cs typeface="Arial" panose="020B0604020202020204" pitchFamily="34" charset="0"/>
              </a:rPr>
              <a:t>•x</a:t>
            </a:r>
            <a:r>
              <a:rPr lang="en-US" altLang="en-US" sz="2000" u="sng">
                <a:cs typeface="Arial" panose="020B0604020202020204" pitchFamily="34" charset="0"/>
              </a:rPr>
              <a:t>+b),</a:t>
            </a:r>
            <a:r>
              <a:rPr lang="en-US" altLang="en-US" sz="2000">
                <a:cs typeface="Arial" panose="020B0604020202020204" pitchFamily="34" charset="0"/>
              </a:rPr>
              <a:t> that </a:t>
            </a:r>
          </a:p>
          <a:p>
            <a:r>
              <a:rPr lang="en-US" altLang="en-US" sz="2000">
                <a:cs typeface="Arial" panose="020B0604020202020204" pitchFamily="34" charset="0"/>
              </a:rPr>
              <a:t>correctly classify our data.</a:t>
            </a:r>
          </a:p>
        </p:txBody>
      </p:sp>
      <p:sp>
        <p:nvSpPr>
          <p:cNvPr id="45088" name="Rectangle 1056">
            <a:extLst>
              <a:ext uri="{FF2B5EF4-FFF2-40B4-BE49-F238E27FC236}">
                <a16:creationId xmlns:a16="http://schemas.microsoft.com/office/drawing/2014/main" id="{49A6823C-D645-4389-9936-466CE1548945}"/>
              </a:ext>
            </a:extLst>
          </p:cNvPr>
          <p:cNvSpPr>
            <a:spLocks noChangeArrowheads="1"/>
          </p:cNvSpPr>
          <p:nvPr/>
        </p:nvSpPr>
        <p:spPr bwMode="auto">
          <a:xfrm>
            <a:off x="5257801" y="3967163"/>
            <a:ext cx="530915" cy="40011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sz="2000"/>
              <a:t>f(x)</a:t>
            </a:r>
          </a:p>
        </p:txBody>
      </p:sp>
      <p:sp>
        <p:nvSpPr>
          <p:cNvPr id="45089" name="Line 1057">
            <a:extLst>
              <a:ext uri="{FF2B5EF4-FFF2-40B4-BE49-F238E27FC236}">
                <a16:creationId xmlns:a16="http://schemas.microsoft.com/office/drawing/2014/main" id="{BCB0285F-8AF2-4159-81AF-9FA81CD75D5D}"/>
              </a:ext>
            </a:extLst>
          </p:cNvPr>
          <p:cNvSpPr>
            <a:spLocks noChangeShapeType="1"/>
          </p:cNvSpPr>
          <p:nvPr/>
        </p:nvSpPr>
        <p:spPr bwMode="auto">
          <a:xfrm>
            <a:off x="2057400" y="1371600"/>
            <a:ext cx="388620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90" name="Line 1058">
            <a:extLst>
              <a:ext uri="{FF2B5EF4-FFF2-40B4-BE49-F238E27FC236}">
                <a16:creationId xmlns:a16="http://schemas.microsoft.com/office/drawing/2014/main" id="{973F080B-077C-4862-83D4-85E5AF8836E5}"/>
              </a:ext>
            </a:extLst>
          </p:cNvPr>
          <p:cNvSpPr>
            <a:spLocks noChangeShapeType="1"/>
          </p:cNvSpPr>
          <p:nvPr/>
        </p:nvSpPr>
        <p:spPr bwMode="auto">
          <a:xfrm>
            <a:off x="2133600" y="2362200"/>
            <a:ext cx="33528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91" name="Line 1059">
            <a:extLst>
              <a:ext uri="{FF2B5EF4-FFF2-40B4-BE49-F238E27FC236}">
                <a16:creationId xmlns:a16="http://schemas.microsoft.com/office/drawing/2014/main" id="{0D0E2F2B-357E-4713-88AB-8C469A6821F6}"/>
              </a:ext>
            </a:extLst>
          </p:cNvPr>
          <p:cNvSpPr>
            <a:spLocks noChangeShapeType="1"/>
          </p:cNvSpPr>
          <p:nvPr/>
        </p:nvSpPr>
        <p:spPr bwMode="auto">
          <a:xfrm flipH="1" flipV="1">
            <a:off x="2971800" y="914400"/>
            <a:ext cx="190500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93" name="Rectangle 1061">
            <a:extLst>
              <a:ext uri="{FF2B5EF4-FFF2-40B4-BE49-F238E27FC236}">
                <a16:creationId xmlns:a16="http://schemas.microsoft.com/office/drawing/2014/main" id="{81A3CBF6-59E6-4C07-9A4D-CC94BB3B9D43}"/>
              </a:ext>
            </a:extLst>
          </p:cNvPr>
          <p:cNvSpPr>
            <a:spLocks noGrp="1" noChangeArrowheads="1"/>
          </p:cNvSpPr>
          <p:nvPr>
            <p:ph type="title"/>
          </p:nvPr>
        </p:nvSpPr>
        <p:spPr>
          <a:xfrm>
            <a:off x="530916" y="208008"/>
            <a:ext cx="10515600" cy="584692"/>
          </a:xfrm>
        </p:spPr>
        <p:txBody>
          <a:bodyPr/>
          <a:lstStyle/>
          <a:p>
            <a:r>
              <a:rPr lang="en-US" altLang="en-US" u="sng" dirty="0"/>
              <a:t>Linear SVM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5B36671-42F9-4EBB-AFFC-82BDA715FDC5}"/>
                  </a:ext>
                </a:extLst>
              </p14:cNvPr>
              <p14:cNvContentPartPr/>
              <p14:nvPr/>
            </p14:nvContentPartPr>
            <p14:xfrm>
              <a:off x="2482920" y="774360"/>
              <a:ext cx="9408960" cy="5947200"/>
            </p14:xfrm>
          </p:contentPart>
        </mc:Choice>
        <mc:Fallback xmlns="">
          <p:pic>
            <p:nvPicPr>
              <p:cNvPr id="2" name="Ink 1">
                <a:extLst>
                  <a:ext uri="{FF2B5EF4-FFF2-40B4-BE49-F238E27FC236}">
                    <a16:creationId xmlns:a16="http://schemas.microsoft.com/office/drawing/2014/main" id="{15B36671-42F9-4EBB-AFFC-82BDA715FDC5}"/>
                  </a:ext>
                </a:extLst>
              </p:cNvPr>
              <p:cNvPicPr/>
              <p:nvPr/>
            </p:nvPicPr>
            <p:blipFill>
              <a:blip r:embed="rId4"/>
              <a:stretch>
                <a:fillRect/>
              </a:stretch>
            </p:blipFill>
            <p:spPr>
              <a:xfrm>
                <a:off x="2473560" y="765000"/>
                <a:ext cx="9427680" cy="5965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9F053-1C00-4E0D-9025-D20545765449}"/>
              </a:ext>
            </a:extLst>
          </p:cNvPr>
          <p:cNvSpPr>
            <a:spLocks noGrp="1"/>
          </p:cNvSpPr>
          <p:nvPr>
            <p:ph type="title"/>
          </p:nvPr>
        </p:nvSpPr>
        <p:spPr>
          <a:xfrm>
            <a:off x="504967" y="675564"/>
            <a:ext cx="3609833" cy="5204085"/>
          </a:xfrm>
        </p:spPr>
        <p:txBody>
          <a:bodyPr>
            <a:normAutofit/>
          </a:bodyPr>
          <a:lstStyle/>
          <a:p>
            <a:r>
              <a:rPr lang="en-IN" dirty="0"/>
              <a:t>A Few Terminology</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EA823DA-F050-4BF0-B1C8-F720F3172790}"/>
              </a:ext>
            </a:extLst>
          </p:cNvPr>
          <p:cNvGraphicFramePr>
            <a:graphicFrameLocks noGrp="1"/>
          </p:cNvGraphicFramePr>
          <p:nvPr>
            <p:ph idx="1"/>
            <p:extLst>
              <p:ext uri="{D42A27DB-BD31-4B8C-83A1-F6EECF244321}">
                <p14:modId xmlns:p14="http://schemas.microsoft.com/office/powerpoint/2010/main" val="229697951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02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63" name="Group 39">
            <a:extLst>
              <a:ext uri="{FF2B5EF4-FFF2-40B4-BE49-F238E27FC236}">
                <a16:creationId xmlns:a16="http://schemas.microsoft.com/office/drawing/2014/main" id="{4A868AFF-AF87-48A2-AFFF-FE89E53607C4}"/>
              </a:ext>
            </a:extLst>
          </p:cNvPr>
          <p:cNvGrpSpPr>
            <a:grpSpLocks/>
          </p:cNvGrpSpPr>
          <p:nvPr/>
        </p:nvGrpSpPr>
        <p:grpSpPr bwMode="auto">
          <a:xfrm>
            <a:off x="6096000" y="1676400"/>
            <a:ext cx="4267200" cy="3429000"/>
            <a:chOff x="2304" y="960"/>
            <a:chExt cx="3600" cy="2832"/>
          </a:xfrm>
        </p:grpSpPr>
        <p:grpSp>
          <p:nvGrpSpPr>
            <p:cNvPr id="26627" name="Group 3">
              <a:extLst>
                <a:ext uri="{FF2B5EF4-FFF2-40B4-BE49-F238E27FC236}">
                  <a16:creationId xmlns:a16="http://schemas.microsoft.com/office/drawing/2014/main" id="{BBB82B17-F33D-433C-9BBC-E4C3E8FB0CCD}"/>
                </a:ext>
              </a:extLst>
            </p:cNvPr>
            <p:cNvGrpSpPr>
              <a:grpSpLocks/>
            </p:cNvGrpSpPr>
            <p:nvPr/>
          </p:nvGrpSpPr>
          <p:grpSpPr bwMode="auto">
            <a:xfrm>
              <a:off x="2304" y="960"/>
              <a:ext cx="3600" cy="2832"/>
              <a:chOff x="672" y="576"/>
              <a:chExt cx="4272" cy="3295"/>
            </a:xfrm>
          </p:grpSpPr>
          <p:pic>
            <p:nvPicPr>
              <p:cNvPr id="26628" name="Picture 4">
                <a:extLst>
                  <a:ext uri="{FF2B5EF4-FFF2-40B4-BE49-F238E27FC236}">
                    <a16:creationId xmlns:a16="http://schemas.microsoft.com/office/drawing/2014/main" id="{FF6F9A7E-7C2F-4E9E-828D-54189A35A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576"/>
                <a:ext cx="4272" cy="3295"/>
              </a:xfrm>
              <a:prstGeom prst="rect">
                <a:avLst/>
              </a:prstGeom>
              <a:noFill/>
              <a:extLst>
                <a:ext uri="{909E8E84-426E-40DD-AFC4-6F175D3DCCD1}">
                  <a14:hiddenFill xmlns:a14="http://schemas.microsoft.com/office/drawing/2010/main">
                    <a:solidFill>
                      <a:srgbClr val="FFFFFF"/>
                    </a:solidFill>
                  </a14:hiddenFill>
                </a:ext>
              </a:extLst>
            </p:spPr>
          </p:pic>
          <p:sp>
            <p:nvSpPr>
              <p:cNvPr id="26629" name="Oval 5">
                <a:extLst>
                  <a:ext uri="{FF2B5EF4-FFF2-40B4-BE49-F238E27FC236}">
                    <a16:creationId xmlns:a16="http://schemas.microsoft.com/office/drawing/2014/main" id="{5EE69F96-FF17-4B59-BBF1-BB045306C7F7}"/>
                  </a:ext>
                </a:extLst>
              </p:cNvPr>
              <p:cNvSpPr>
                <a:spLocks noChangeArrowheads="1"/>
              </p:cNvSpPr>
              <p:nvPr/>
            </p:nvSpPr>
            <p:spPr bwMode="auto">
              <a:xfrm>
                <a:off x="1440" y="2064"/>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0" name="Oval 6">
                <a:extLst>
                  <a:ext uri="{FF2B5EF4-FFF2-40B4-BE49-F238E27FC236}">
                    <a16:creationId xmlns:a16="http://schemas.microsoft.com/office/drawing/2014/main" id="{AC31D436-E366-486F-85DD-B4E850EB10DA}"/>
                  </a:ext>
                </a:extLst>
              </p:cNvPr>
              <p:cNvSpPr>
                <a:spLocks noChangeArrowheads="1"/>
              </p:cNvSpPr>
              <p:nvPr/>
            </p:nvSpPr>
            <p:spPr bwMode="auto">
              <a:xfrm>
                <a:off x="1488" y="235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1" name="Oval 7">
                <a:extLst>
                  <a:ext uri="{FF2B5EF4-FFF2-40B4-BE49-F238E27FC236}">
                    <a16:creationId xmlns:a16="http://schemas.microsoft.com/office/drawing/2014/main" id="{1FA348D6-B797-4D9E-94D0-658DE8EAE72E}"/>
                  </a:ext>
                </a:extLst>
              </p:cNvPr>
              <p:cNvSpPr>
                <a:spLocks noChangeArrowheads="1"/>
              </p:cNvSpPr>
              <p:nvPr/>
            </p:nvSpPr>
            <p:spPr bwMode="auto">
              <a:xfrm>
                <a:off x="2784" y="297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2" name="Oval 8">
                <a:extLst>
                  <a:ext uri="{FF2B5EF4-FFF2-40B4-BE49-F238E27FC236}">
                    <a16:creationId xmlns:a16="http://schemas.microsoft.com/office/drawing/2014/main" id="{CDE41915-4B6A-44C6-B004-F5B6A7E07511}"/>
                  </a:ext>
                </a:extLst>
              </p:cNvPr>
              <p:cNvSpPr>
                <a:spLocks noChangeArrowheads="1"/>
              </p:cNvSpPr>
              <p:nvPr/>
            </p:nvSpPr>
            <p:spPr bwMode="auto">
              <a:xfrm>
                <a:off x="2208" y="2544"/>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3" name="Oval 9">
                <a:extLst>
                  <a:ext uri="{FF2B5EF4-FFF2-40B4-BE49-F238E27FC236}">
                    <a16:creationId xmlns:a16="http://schemas.microsoft.com/office/drawing/2014/main" id="{DE64496D-7E47-49CD-8A14-B21D263354B5}"/>
                  </a:ext>
                </a:extLst>
              </p:cNvPr>
              <p:cNvSpPr>
                <a:spLocks noChangeArrowheads="1"/>
              </p:cNvSpPr>
              <p:nvPr/>
            </p:nvSpPr>
            <p:spPr bwMode="auto">
              <a:xfrm>
                <a:off x="2400" y="3120"/>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4" name="Oval 10">
                <a:extLst>
                  <a:ext uri="{FF2B5EF4-FFF2-40B4-BE49-F238E27FC236}">
                    <a16:creationId xmlns:a16="http://schemas.microsoft.com/office/drawing/2014/main" id="{5FA76160-6344-407C-BAFB-DCEFF13E3FD6}"/>
                  </a:ext>
                </a:extLst>
              </p:cNvPr>
              <p:cNvSpPr>
                <a:spLocks noChangeArrowheads="1"/>
              </p:cNvSpPr>
              <p:nvPr/>
            </p:nvSpPr>
            <p:spPr bwMode="auto">
              <a:xfrm>
                <a:off x="2640" y="321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5" name="Oval 11">
                <a:extLst>
                  <a:ext uri="{FF2B5EF4-FFF2-40B4-BE49-F238E27FC236}">
                    <a16:creationId xmlns:a16="http://schemas.microsoft.com/office/drawing/2014/main" id="{2F2D8014-B5CF-4A30-B5B7-981445B8D0ED}"/>
                  </a:ext>
                </a:extLst>
              </p:cNvPr>
              <p:cNvSpPr>
                <a:spLocks noChangeArrowheads="1"/>
              </p:cNvSpPr>
              <p:nvPr/>
            </p:nvSpPr>
            <p:spPr bwMode="auto">
              <a:xfrm>
                <a:off x="1392" y="2688"/>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6" name="Oval 12">
                <a:extLst>
                  <a:ext uri="{FF2B5EF4-FFF2-40B4-BE49-F238E27FC236}">
                    <a16:creationId xmlns:a16="http://schemas.microsoft.com/office/drawing/2014/main" id="{B9DC9A6E-8001-490A-B7EB-8FC8F15E2628}"/>
                  </a:ext>
                </a:extLst>
              </p:cNvPr>
              <p:cNvSpPr>
                <a:spLocks noChangeArrowheads="1"/>
              </p:cNvSpPr>
              <p:nvPr/>
            </p:nvSpPr>
            <p:spPr bwMode="auto">
              <a:xfrm>
                <a:off x="2064" y="283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7" name="Oval 13">
                <a:extLst>
                  <a:ext uri="{FF2B5EF4-FFF2-40B4-BE49-F238E27FC236}">
                    <a16:creationId xmlns:a16="http://schemas.microsoft.com/office/drawing/2014/main" id="{6D88D3FB-45BA-487D-BDCE-7D0BCB1EC540}"/>
                  </a:ext>
                </a:extLst>
              </p:cNvPr>
              <p:cNvSpPr>
                <a:spLocks noChangeArrowheads="1"/>
              </p:cNvSpPr>
              <p:nvPr/>
            </p:nvSpPr>
            <p:spPr bwMode="auto">
              <a:xfrm>
                <a:off x="2976" y="369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8" name="Oval 14">
                <a:extLst>
                  <a:ext uri="{FF2B5EF4-FFF2-40B4-BE49-F238E27FC236}">
                    <a16:creationId xmlns:a16="http://schemas.microsoft.com/office/drawing/2014/main" id="{E004F253-EB9E-47CE-B464-02DA6252CF23}"/>
                  </a:ext>
                </a:extLst>
              </p:cNvPr>
              <p:cNvSpPr>
                <a:spLocks noChangeArrowheads="1"/>
              </p:cNvSpPr>
              <p:nvPr/>
            </p:nvSpPr>
            <p:spPr bwMode="auto">
              <a:xfrm>
                <a:off x="2304" y="57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9" name="Oval 15">
                <a:extLst>
                  <a:ext uri="{FF2B5EF4-FFF2-40B4-BE49-F238E27FC236}">
                    <a16:creationId xmlns:a16="http://schemas.microsoft.com/office/drawing/2014/main" id="{D1508981-AFB7-4A0B-9712-D11D63DAF53F}"/>
                  </a:ext>
                </a:extLst>
              </p:cNvPr>
              <p:cNvSpPr>
                <a:spLocks noChangeArrowheads="1"/>
              </p:cNvSpPr>
              <p:nvPr/>
            </p:nvSpPr>
            <p:spPr bwMode="auto">
              <a:xfrm>
                <a:off x="3168" y="105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0" name="Oval 16">
                <a:extLst>
                  <a:ext uri="{FF2B5EF4-FFF2-40B4-BE49-F238E27FC236}">
                    <a16:creationId xmlns:a16="http://schemas.microsoft.com/office/drawing/2014/main" id="{037730B7-3700-4FE3-980C-65238DD96DFC}"/>
                  </a:ext>
                </a:extLst>
              </p:cNvPr>
              <p:cNvSpPr>
                <a:spLocks noChangeArrowheads="1"/>
              </p:cNvSpPr>
              <p:nvPr/>
            </p:nvSpPr>
            <p:spPr bwMode="auto">
              <a:xfrm>
                <a:off x="3984" y="1440"/>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1" name="Oval 17">
                <a:extLst>
                  <a:ext uri="{FF2B5EF4-FFF2-40B4-BE49-F238E27FC236}">
                    <a16:creationId xmlns:a16="http://schemas.microsoft.com/office/drawing/2014/main" id="{C8C5D3FC-448D-4BB4-8F15-F418352A1070}"/>
                  </a:ext>
                </a:extLst>
              </p:cNvPr>
              <p:cNvSpPr>
                <a:spLocks noChangeArrowheads="1"/>
              </p:cNvSpPr>
              <p:nvPr/>
            </p:nvSpPr>
            <p:spPr bwMode="auto">
              <a:xfrm>
                <a:off x="3840" y="220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2" name="Oval 18">
                <a:extLst>
                  <a:ext uri="{FF2B5EF4-FFF2-40B4-BE49-F238E27FC236}">
                    <a16:creationId xmlns:a16="http://schemas.microsoft.com/office/drawing/2014/main" id="{BE743810-6A7A-405E-8AE6-8FAF992CB1B6}"/>
                  </a:ext>
                </a:extLst>
              </p:cNvPr>
              <p:cNvSpPr>
                <a:spLocks noChangeArrowheads="1"/>
              </p:cNvSpPr>
              <p:nvPr/>
            </p:nvSpPr>
            <p:spPr bwMode="auto">
              <a:xfrm>
                <a:off x="2400" y="124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3" name="Oval 19">
                <a:extLst>
                  <a:ext uri="{FF2B5EF4-FFF2-40B4-BE49-F238E27FC236}">
                    <a16:creationId xmlns:a16="http://schemas.microsoft.com/office/drawing/2014/main" id="{9FBA141D-2905-45A6-B589-2C542EDBBA14}"/>
                  </a:ext>
                </a:extLst>
              </p:cNvPr>
              <p:cNvSpPr>
                <a:spLocks noChangeArrowheads="1"/>
              </p:cNvSpPr>
              <p:nvPr/>
            </p:nvSpPr>
            <p:spPr bwMode="auto">
              <a:xfrm>
                <a:off x="2976" y="1680"/>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4" name="Oval 20">
                <a:extLst>
                  <a:ext uri="{FF2B5EF4-FFF2-40B4-BE49-F238E27FC236}">
                    <a16:creationId xmlns:a16="http://schemas.microsoft.com/office/drawing/2014/main" id="{AD5CBD48-4FFF-4CFE-B891-CD10C2C30C75}"/>
                  </a:ext>
                </a:extLst>
              </p:cNvPr>
              <p:cNvSpPr>
                <a:spLocks noChangeArrowheads="1"/>
              </p:cNvSpPr>
              <p:nvPr/>
            </p:nvSpPr>
            <p:spPr bwMode="auto">
              <a:xfrm>
                <a:off x="3648" y="196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5" name="Oval 21">
                <a:extLst>
                  <a:ext uri="{FF2B5EF4-FFF2-40B4-BE49-F238E27FC236}">
                    <a16:creationId xmlns:a16="http://schemas.microsoft.com/office/drawing/2014/main" id="{5E45DC3D-69C3-430D-BCB6-AC2891FCE169}"/>
                  </a:ext>
                </a:extLst>
              </p:cNvPr>
              <p:cNvSpPr>
                <a:spLocks noChangeArrowheads="1"/>
              </p:cNvSpPr>
              <p:nvPr/>
            </p:nvSpPr>
            <p:spPr bwMode="auto">
              <a:xfrm>
                <a:off x="2832" y="139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6" name="Oval 22">
                <a:extLst>
                  <a:ext uri="{FF2B5EF4-FFF2-40B4-BE49-F238E27FC236}">
                    <a16:creationId xmlns:a16="http://schemas.microsoft.com/office/drawing/2014/main" id="{FEB1EE09-4FC9-4364-9EF0-3B5F251F0E06}"/>
                  </a:ext>
                </a:extLst>
              </p:cNvPr>
              <p:cNvSpPr>
                <a:spLocks noChangeArrowheads="1"/>
              </p:cNvSpPr>
              <p:nvPr/>
            </p:nvSpPr>
            <p:spPr bwMode="auto">
              <a:xfrm>
                <a:off x="2448" y="91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6658" name="Line 34">
              <a:extLst>
                <a:ext uri="{FF2B5EF4-FFF2-40B4-BE49-F238E27FC236}">
                  <a16:creationId xmlns:a16="http://schemas.microsoft.com/office/drawing/2014/main" id="{F65BE0D3-811F-4E50-ABC2-B22119B9D9BC}"/>
                </a:ext>
              </a:extLst>
            </p:cNvPr>
            <p:cNvSpPr>
              <a:spLocks noChangeShapeType="1"/>
            </p:cNvSpPr>
            <p:nvPr/>
          </p:nvSpPr>
          <p:spPr bwMode="auto">
            <a:xfrm flipV="1">
              <a:off x="3600" y="1680"/>
              <a:ext cx="336"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9" name="Line 35">
              <a:extLst>
                <a:ext uri="{FF2B5EF4-FFF2-40B4-BE49-F238E27FC236}">
                  <a16:creationId xmlns:a16="http://schemas.microsoft.com/office/drawing/2014/main" id="{08BA8E3A-E969-4D18-8B56-D5BAA62AA875}"/>
                </a:ext>
              </a:extLst>
            </p:cNvPr>
            <p:cNvSpPr>
              <a:spLocks noChangeShapeType="1"/>
            </p:cNvSpPr>
            <p:nvPr/>
          </p:nvSpPr>
          <p:spPr bwMode="auto">
            <a:xfrm flipH="1">
              <a:off x="3312" y="2064"/>
              <a:ext cx="336"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0" name="Rectangle 36">
              <a:extLst>
                <a:ext uri="{FF2B5EF4-FFF2-40B4-BE49-F238E27FC236}">
                  <a16:creationId xmlns:a16="http://schemas.microsoft.com/office/drawing/2014/main" id="{AF407C31-D7D0-43FC-9B67-0736817AB7FB}"/>
                </a:ext>
              </a:extLst>
            </p:cNvPr>
            <p:cNvSpPr>
              <a:spLocks noChangeArrowheads="1"/>
            </p:cNvSpPr>
            <p:nvPr/>
          </p:nvSpPr>
          <p:spPr bwMode="auto">
            <a:xfrm>
              <a:off x="3696" y="1876"/>
              <a:ext cx="313" cy="314"/>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aseline="30000" dirty="0"/>
                <a:t>k</a:t>
              </a:r>
              <a:r>
                <a:rPr lang="en-US" altLang="en-US" baseline="30000" dirty="0"/>
                <a:t>+</a:t>
              </a:r>
              <a:endParaRPr lang="en-US" altLang="en-US" dirty="0"/>
            </a:p>
          </p:txBody>
        </p:sp>
        <p:sp>
          <p:nvSpPr>
            <p:cNvPr id="26661" name="Rectangle 37">
              <a:extLst>
                <a:ext uri="{FF2B5EF4-FFF2-40B4-BE49-F238E27FC236}">
                  <a16:creationId xmlns:a16="http://schemas.microsoft.com/office/drawing/2014/main" id="{909D75D9-9629-4FF5-8CFF-EFFDA1068060}"/>
                </a:ext>
              </a:extLst>
            </p:cNvPr>
            <p:cNvSpPr>
              <a:spLocks noChangeArrowheads="1"/>
            </p:cNvSpPr>
            <p:nvPr/>
          </p:nvSpPr>
          <p:spPr bwMode="auto">
            <a:xfrm>
              <a:off x="3456" y="2212"/>
              <a:ext cx="287" cy="314"/>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aseline="30000" dirty="0"/>
                <a:t>k</a:t>
              </a:r>
              <a:r>
                <a:rPr lang="en-US" altLang="en-US" baseline="30000" dirty="0"/>
                <a:t>-</a:t>
              </a:r>
              <a:endParaRPr lang="en-US" altLang="en-US" dirty="0"/>
            </a:p>
          </p:txBody>
        </p:sp>
      </p:grpSp>
      <p:sp>
        <p:nvSpPr>
          <p:cNvPr id="26626" name="Rectangle 2">
            <a:extLst>
              <a:ext uri="{FF2B5EF4-FFF2-40B4-BE49-F238E27FC236}">
                <a16:creationId xmlns:a16="http://schemas.microsoft.com/office/drawing/2014/main" id="{16659FE6-EFA7-40BD-97C0-3A19B106CB75}"/>
              </a:ext>
            </a:extLst>
          </p:cNvPr>
          <p:cNvSpPr>
            <a:spLocks noGrp="1" noChangeArrowheads="1"/>
          </p:cNvSpPr>
          <p:nvPr>
            <p:ph type="title"/>
          </p:nvPr>
        </p:nvSpPr>
        <p:spPr>
          <a:xfrm>
            <a:off x="2209800" y="457200"/>
            <a:ext cx="7772400" cy="1143000"/>
          </a:xfrm>
        </p:spPr>
        <p:txBody>
          <a:bodyPr/>
          <a:lstStyle/>
          <a:p>
            <a:r>
              <a:rPr lang="en-US" altLang="en-US" u="sng"/>
              <a:t>Definitions</a:t>
            </a:r>
          </a:p>
        </p:txBody>
      </p:sp>
      <p:sp>
        <p:nvSpPr>
          <p:cNvPr id="26647" name="Text Box 23">
            <a:extLst>
              <a:ext uri="{FF2B5EF4-FFF2-40B4-BE49-F238E27FC236}">
                <a16:creationId xmlns:a16="http://schemas.microsoft.com/office/drawing/2014/main" id="{998D8CCB-C114-4898-B0B4-05C89B645A83}"/>
              </a:ext>
            </a:extLst>
          </p:cNvPr>
          <p:cNvSpPr txBox="1">
            <a:spLocks noChangeArrowheads="1"/>
          </p:cNvSpPr>
          <p:nvPr/>
        </p:nvSpPr>
        <p:spPr bwMode="auto">
          <a:xfrm>
            <a:off x="1752601" y="1301751"/>
            <a:ext cx="4543167" cy="1200329"/>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Define the hyperplane H such that:</a:t>
            </a:r>
          </a:p>
          <a:p>
            <a:r>
              <a:rPr lang="en-US" altLang="en-US" sz="2400" b="1">
                <a:solidFill>
                  <a:schemeClr val="tx2"/>
                </a:solidFill>
              </a:rPr>
              <a:t>x</a:t>
            </a:r>
            <a:r>
              <a:rPr lang="en-US" altLang="en-US" sz="2400" baseline="-25000">
                <a:solidFill>
                  <a:schemeClr val="tx2"/>
                </a:solidFill>
              </a:rPr>
              <a:t>i</a:t>
            </a:r>
            <a:r>
              <a:rPr lang="en-US" altLang="en-US" sz="2400">
                <a:solidFill>
                  <a:schemeClr val="tx2"/>
                </a:solidFill>
                <a:cs typeface="Arial" panose="020B0604020202020204" pitchFamily="34" charset="0"/>
              </a:rPr>
              <a:t>•</a:t>
            </a:r>
            <a:r>
              <a:rPr lang="en-US" altLang="en-US" sz="2400" b="1">
                <a:solidFill>
                  <a:schemeClr val="tx2"/>
                </a:solidFill>
                <a:cs typeface="Arial" panose="020B0604020202020204" pitchFamily="34" charset="0"/>
              </a:rPr>
              <a:t>w</a:t>
            </a:r>
            <a:r>
              <a:rPr lang="en-US" altLang="en-US" sz="2400">
                <a:solidFill>
                  <a:schemeClr val="tx2"/>
                </a:solidFill>
                <a:cs typeface="Arial" panose="020B0604020202020204" pitchFamily="34" charset="0"/>
              </a:rPr>
              <a:t>+b </a:t>
            </a:r>
            <a:r>
              <a:rPr lang="en-US" altLang="en-US" sz="2400">
                <a:solidFill>
                  <a:schemeClr val="tx2"/>
                </a:solidFill>
                <a:cs typeface="Arial" panose="020B0604020202020204" pitchFamily="34" charset="0"/>
                <a:sym typeface="Symbol" panose="05050102010706020507" pitchFamily="18" charset="2"/>
              </a:rPr>
              <a:t> +1 when </a:t>
            </a:r>
            <a:r>
              <a:rPr lang="en-US" altLang="en-US" sz="2400">
                <a:solidFill>
                  <a:schemeClr val="tx2"/>
                </a:solidFill>
              </a:rPr>
              <a:t>y</a:t>
            </a:r>
            <a:r>
              <a:rPr lang="en-US" altLang="en-US" sz="2400" baseline="-25000">
                <a:solidFill>
                  <a:schemeClr val="tx2"/>
                </a:solidFill>
              </a:rPr>
              <a:t>i</a:t>
            </a:r>
            <a:r>
              <a:rPr lang="en-US" altLang="en-US" sz="2400">
                <a:solidFill>
                  <a:schemeClr val="tx2"/>
                </a:solidFill>
                <a:cs typeface="Arial" panose="020B0604020202020204" pitchFamily="34" charset="0"/>
                <a:sym typeface="Symbol" panose="05050102010706020507" pitchFamily="18" charset="2"/>
              </a:rPr>
              <a:t> =+1 </a:t>
            </a:r>
          </a:p>
          <a:p>
            <a:r>
              <a:rPr lang="en-US" altLang="en-US" sz="2400" b="1">
                <a:solidFill>
                  <a:schemeClr val="tx2"/>
                </a:solidFill>
              </a:rPr>
              <a:t>x</a:t>
            </a:r>
            <a:r>
              <a:rPr lang="en-US" altLang="en-US" sz="2400" baseline="-25000">
                <a:solidFill>
                  <a:schemeClr val="tx2"/>
                </a:solidFill>
              </a:rPr>
              <a:t>i</a:t>
            </a:r>
            <a:r>
              <a:rPr lang="en-US" altLang="en-US" sz="2400">
                <a:solidFill>
                  <a:schemeClr val="tx2"/>
                </a:solidFill>
                <a:cs typeface="Arial" panose="020B0604020202020204" pitchFamily="34" charset="0"/>
              </a:rPr>
              <a:t>•</a:t>
            </a:r>
            <a:r>
              <a:rPr lang="en-US" altLang="en-US" sz="2400" b="1">
                <a:solidFill>
                  <a:schemeClr val="tx2"/>
                </a:solidFill>
                <a:cs typeface="Arial" panose="020B0604020202020204" pitchFamily="34" charset="0"/>
              </a:rPr>
              <a:t>w</a:t>
            </a:r>
            <a:r>
              <a:rPr lang="en-US" altLang="en-US" sz="2400">
                <a:solidFill>
                  <a:schemeClr val="tx2"/>
                </a:solidFill>
                <a:cs typeface="Arial" panose="020B0604020202020204" pitchFamily="34" charset="0"/>
              </a:rPr>
              <a:t>+b </a:t>
            </a:r>
            <a:r>
              <a:rPr lang="en-US" altLang="en-US" sz="2400">
                <a:solidFill>
                  <a:schemeClr val="tx2"/>
                </a:solidFill>
                <a:cs typeface="Arial" panose="020B0604020202020204" pitchFamily="34" charset="0"/>
                <a:sym typeface="Symbol" panose="05050102010706020507" pitchFamily="18" charset="2"/>
              </a:rPr>
              <a:t> -1 when </a:t>
            </a:r>
            <a:r>
              <a:rPr lang="en-US" altLang="en-US" sz="2400">
                <a:solidFill>
                  <a:schemeClr val="tx2"/>
                </a:solidFill>
              </a:rPr>
              <a:t>y</a:t>
            </a:r>
            <a:r>
              <a:rPr lang="en-US" altLang="en-US" sz="2400" baseline="-25000">
                <a:solidFill>
                  <a:schemeClr val="tx2"/>
                </a:solidFill>
              </a:rPr>
              <a:t>i</a:t>
            </a:r>
            <a:r>
              <a:rPr lang="en-US" altLang="en-US" sz="2400">
                <a:solidFill>
                  <a:schemeClr val="tx2"/>
                </a:solidFill>
                <a:cs typeface="Arial" panose="020B0604020202020204" pitchFamily="34" charset="0"/>
                <a:sym typeface="Symbol" panose="05050102010706020507" pitchFamily="18" charset="2"/>
              </a:rPr>
              <a:t> =-1</a:t>
            </a:r>
          </a:p>
        </p:txBody>
      </p:sp>
      <p:sp>
        <p:nvSpPr>
          <p:cNvPr id="26656" name="Text Box 32">
            <a:extLst>
              <a:ext uri="{FF2B5EF4-FFF2-40B4-BE49-F238E27FC236}">
                <a16:creationId xmlns:a16="http://schemas.microsoft.com/office/drawing/2014/main" id="{D697231A-E770-47F9-8467-DF8BAC9EE680}"/>
              </a:ext>
            </a:extLst>
          </p:cNvPr>
          <p:cNvSpPr txBox="1">
            <a:spLocks noChangeArrowheads="1"/>
          </p:cNvSpPr>
          <p:nvPr/>
        </p:nvSpPr>
        <p:spPr bwMode="auto">
          <a:xfrm>
            <a:off x="1524000" y="5110163"/>
            <a:ext cx="5256182" cy="36933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 = the shortest distance to the closest positive point</a:t>
            </a:r>
          </a:p>
        </p:txBody>
      </p:sp>
      <p:sp>
        <p:nvSpPr>
          <p:cNvPr id="26657" name="Text Box 33">
            <a:extLst>
              <a:ext uri="{FF2B5EF4-FFF2-40B4-BE49-F238E27FC236}">
                <a16:creationId xmlns:a16="http://schemas.microsoft.com/office/drawing/2014/main" id="{5A452B2C-B092-41C3-9B7E-D43129655707}"/>
              </a:ext>
            </a:extLst>
          </p:cNvPr>
          <p:cNvSpPr txBox="1">
            <a:spLocks noChangeArrowheads="1"/>
          </p:cNvSpPr>
          <p:nvPr/>
        </p:nvSpPr>
        <p:spPr bwMode="auto">
          <a:xfrm>
            <a:off x="1524001" y="5567363"/>
            <a:ext cx="5275419" cy="36933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 = the shortest distance to the closest negative point</a:t>
            </a:r>
          </a:p>
        </p:txBody>
      </p:sp>
      <p:sp>
        <p:nvSpPr>
          <p:cNvPr id="26662" name="Text Box 38">
            <a:extLst>
              <a:ext uri="{FF2B5EF4-FFF2-40B4-BE49-F238E27FC236}">
                <a16:creationId xmlns:a16="http://schemas.microsoft.com/office/drawing/2014/main" id="{82CE0FF4-CE98-4E31-B190-7DB4FBCF1B77}"/>
              </a:ext>
            </a:extLst>
          </p:cNvPr>
          <p:cNvSpPr txBox="1">
            <a:spLocks noChangeArrowheads="1"/>
          </p:cNvSpPr>
          <p:nvPr/>
        </p:nvSpPr>
        <p:spPr bwMode="auto">
          <a:xfrm>
            <a:off x="1524000" y="6019800"/>
            <a:ext cx="7086600" cy="36933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The </a:t>
            </a:r>
            <a:r>
              <a:rPr lang="en-US" altLang="en-US" u="sng" dirty="0"/>
              <a:t>margin</a:t>
            </a:r>
            <a:r>
              <a:rPr lang="en-US" altLang="en-US" dirty="0"/>
              <a:t> of a separating hyperplane is k</a:t>
            </a:r>
            <a:r>
              <a:rPr lang="en-US" altLang="en-US" baseline="30000" dirty="0"/>
              <a:t>+</a:t>
            </a:r>
            <a:r>
              <a:rPr lang="en-US" altLang="en-US" dirty="0"/>
              <a:t> + k</a:t>
            </a:r>
            <a:r>
              <a:rPr lang="en-US" altLang="en-US" baseline="30000" dirty="0"/>
              <a:t>-</a:t>
            </a:r>
            <a:r>
              <a:rPr lang="en-US" altLang="en-US" dirty="0"/>
              <a:t>.</a:t>
            </a:r>
          </a:p>
        </p:txBody>
      </p:sp>
      <p:sp>
        <p:nvSpPr>
          <p:cNvPr id="26664" name="Text Box 40">
            <a:extLst>
              <a:ext uri="{FF2B5EF4-FFF2-40B4-BE49-F238E27FC236}">
                <a16:creationId xmlns:a16="http://schemas.microsoft.com/office/drawing/2014/main" id="{CC49FDFC-DEF3-44A2-9476-EE68C2811923}"/>
              </a:ext>
            </a:extLst>
          </p:cNvPr>
          <p:cNvSpPr txBox="1">
            <a:spLocks noChangeArrowheads="1"/>
          </p:cNvSpPr>
          <p:nvPr/>
        </p:nvSpPr>
        <p:spPr bwMode="auto">
          <a:xfrm>
            <a:off x="8534400" y="3433763"/>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a:t>
            </a:r>
          </a:p>
        </p:txBody>
      </p:sp>
      <p:sp>
        <p:nvSpPr>
          <p:cNvPr id="26665" name="Text Box 41">
            <a:extLst>
              <a:ext uri="{FF2B5EF4-FFF2-40B4-BE49-F238E27FC236}">
                <a16:creationId xmlns:a16="http://schemas.microsoft.com/office/drawing/2014/main" id="{C77686F3-780E-41FE-8318-EC4FCF44B3E2}"/>
              </a:ext>
            </a:extLst>
          </p:cNvPr>
          <p:cNvSpPr txBox="1">
            <a:spLocks noChangeArrowheads="1"/>
          </p:cNvSpPr>
          <p:nvPr/>
        </p:nvSpPr>
        <p:spPr bwMode="auto">
          <a:xfrm>
            <a:off x="1736725" y="2720976"/>
            <a:ext cx="2852738"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H1 and H2 are the planes:</a:t>
            </a:r>
          </a:p>
          <a:p>
            <a:r>
              <a:rPr lang="en-US" altLang="en-US"/>
              <a:t>H1: </a:t>
            </a:r>
            <a:r>
              <a:rPr lang="en-US" altLang="en-US" b="1">
                <a:solidFill>
                  <a:schemeClr val="tx2"/>
                </a:solidFill>
              </a:rPr>
              <a:t>x</a:t>
            </a:r>
            <a:r>
              <a:rPr lang="en-US" altLang="en-US" baseline="-25000">
                <a:solidFill>
                  <a:schemeClr val="tx2"/>
                </a:solidFill>
              </a:rPr>
              <a:t>i</a:t>
            </a:r>
            <a:r>
              <a:rPr lang="en-US" altLang="en-US">
                <a:solidFill>
                  <a:schemeClr val="tx2"/>
                </a:solidFill>
                <a:cs typeface="Arial" panose="020B0604020202020204" pitchFamily="34" charset="0"/>
              </a:rPr>
              <a:t>•</a:t>
            </a:r>
            <a:r>
              <a:rPr lang="en-US" altLang="en-US" b="1">
                <a:solidFill>
                  <a:schemeClr val="tx2"/>
                </a:solidFill>
                <a:cs typeface="Arial" panose="020B0604020202020204" pitchFamily="34" charset="0"/>
              </a:rPr>
              <a:t>w</a:t>
            </a:r>
            <a:r>
              <a:rPr lang="en-US" altLang="en-US">
                <a:solidFill>
                  <a:schemeClr val="tx2"/>
                </a:solidFill>
                <a:cs typeface="Arial" panose="020B0604020202020204" pitchFamily="34" charset="0"/>
              </a:rPr>
              <a:t>+b </a:t>
            </a:r>
            <a:r>
              <a:rPr lang="en-US" altLang="en-US">
                <a:solidFill>
                  <a:schemeClr val="tx2"/>
                </a:solidFill>
                <a:cs typeface="Arial" panose="020B0604020202020204" pitchFamily="34" charset="0"/>
                <a:sym typeface="Symbol" panose="05050102010706020507" pitchFamily="18" charset="2"/>
              </a:rPr>
              <a:t>= +1 </a:t>
            </a:r>
          </a:p>
          <a:p>
            <a:r>
              <a:rPr lang="en-US" altLang="en-US"/>
              <a:t>H2: </a:t>
            </a:r>
            <a:r>
              <a:rPr lang="en-US" altLang="en-US" b="1">
                <a:solidFill>
                  <a:schemeClr val="tx2"/>
                </a:solidFill>
              </a:rPr>
              <a:t>x</a:t>
            </a:r>
            <a:r>
              <a:rPr lang="en-US" altLang="en-US" baseline="-25000">
                <a:solidFill>
                  <a:schemeClr val="tx2"/>
                </a:solidFill>
              </a:rPr>
              <a:t>i</a:t>
            </a:r>
            <a:r>
              <a:rPr lang="en-US" altLang="en-US">
                <a:solidFill>
                  <a:schemeClr val="tx2"/>
                </a:solidFill>
                <a:cs typeface="Arial" panose="020B0604020202020204" pitchFamily="34" charset="0"/>
              </a:rPr>
              <a:t>•</a:t>
            </a:r>
            <a:r>
              <a:rPr lang="en-US" altLang="en-US" b="1">
                <a:solidFill>
                  <a:schemeClr val="tx2"/>
                </a:solidFill>
                <a:cs typeface="Arial" panose="020B0604020202020204" pitchFamily="34" charset="0"/>
              </a:rPr>
              <a:t>w</a:t>
            </a:r>
            <a:r>
              <a:rPr lang="en-US" altLang="en-US">
                <a:solidFill>
                  <a:schemeClr val="tx2"/>
                </a:solidFill>
                <a:cs typeface="Arial" panose="020B0604020202020204" pitchFamily="34" charset="0"/>
              </a:rPr>
              <a:t>+b </a:t>
            </a:r>
            <a:r>
              <a:rPr lang="en-US" altLang="en-US">
                <a:solidFill>
                  <a:schemeClr val="tx2"/>
                </a:solidFill>
                <a:cs typeface="Arial" panose="020B0604020202020204" pitchFamily="34" charset="0"/>
                <a:sym typeface="Symbol" panose="05050102010706020507" pitchFamily="18" charset="2"/>
              </a:rPr>
              <a:t>= -1</a:t>
            </a:r>
          </a:p>
          <a:p>
            <a:r>
              <a:rPr lang="en-US" altLang="en-US"/>
              <a:t>The points on the planes H1 and H2 are the Support Vectors</a:t>
            </a:r>
          </a:p>
          <a:p>
            <a:endParaRPr lang="en-US" altLang="en-US"/>
          </a:p>
        </p:txBody>
      </p:sp>
      <p:sp>
        <p:nvSpPr>
          <p:cNvPr id="26666" name="Text Box 42">
            <a:extLst>
              <a:ext uri="{FF2B5EF4-FFF2-40B4-BE49-F238E27FC236}">
                <a16:creationId xmlns:a16="http://schemas.microsoft.com/office/drawing/2014/main" id="{27822317-3F64-4DC5-82F0-518DD8443151}"/>
              </a:ext>
            </a:extLst>
          </p:cNvPr>
          <p:cNvSpPr txBox="1">
            <a:spLocks noChangeArrowheads="1"/>
          </p:cNvSpPr>
          <p:nvPr/>
        </p:nvSpPr>
        <p:spPr bwMode="auto">
          <a:xfrm>
            <a:off x="7162800" y="1681163"/>
            <a:ext cx="445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H1</a:t>
            </a:r>
          </a:p>
        </p:txBody>
      </p:sp>
      <p:sp>
        <p:nvSpPr>
          <p:cNvPr id="26667" name="Text Box 43">
            <a:extLst>
              <a:ext uri="{FF2B5EF4-FFF2-40B4-BE49-F238E27FC236}">
                <a16:creationId xmlns:a16="http://schemas.microsoft.com/office/drawing/2014/main" id="{20D55333-1057-489B-960A-BAA7DFD264C8}"/>
              </a:ext>
            </a:extLst>
          </p:cNvPr>
          <p:cNvSpPr txBox="1">
            <a:spLocks noChangeArrowheads="1"/>
          </p:cNvSpPr>
          <p:nvPr/>
        </p:nvSpPr>
        <p:spPr bwMode="auto">
          <a:xfrm>
            <a:off x="6324600" y="2595563"/>
            <a:ext cx="445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H2</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B3B390C-A370-4931-AA80-C388980C8CB6}"/>
                  </a:ext>
                </a:extLst>
              </p14:cNvPr>
              <p14:cNvContentPartPr/>
              <p14:nvPr/>
            </p14:nvContentPartPr>
            <p14:xfrm>
              <a:off x="1636920" y="114840"/>
              <a:ext cx="10208160" cy="6520680"/>
            </p14:xfrm>
          </p:contentPart>
        </mc:Choice>
        <mc:Fallback xmlns="">
          <p:pic>
            <p:nvPicPr>
              <p:cNvPr id="2" name="Ink 1">
                <a:extLst>
                  <a:ext uri="{FF2B5EF4-FFF2-40B4-BE49-F238E27FC236}">
                    <a16:creationId xmlns:a16="http://schemas.microsoft.com/office/drawing/2014/main" id="{6B3B390C-A370-4931-AA80-C388980C8CB6}"/>
                  </a:ext>
                </a:extLst>
              </p:cNvPr>
              <p:cNvPicPr/>
              <p:nvPr/>
            </p:nvPicPr>
            <p:blipFill>
              <a:blip r:embed="rId5"/>
              <a:stretch>
                <a:fillRect/>
              </a:stretch>
            </p:blipFill>
            <p:spPr>
              <a:xfrm>
                <a:off x="1627560" y="105480"/>
                <a:ext cx="10226880" cy="65394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ED5CE42-78B2-4332-873F-A55D945041C9}"/>
              </a:ext>
            </a:extLst>
          </p:cNvPr>
          <p:cNvSpPr>
            <a:spLocks noGrp="1" noChangeArrowheads="1"/>
          </p:cNvSpPr>
          <p:nvPr>
            <p:ph type="title"/>
          </p:nvPr>
        </p:nvSpPr>
        <p:spPr>
          <a:xfrm>
            <a:off x="2209800" y="228600"/>
            <a:ext cx="7772400" cy="1143000"/>
          </a:xfrm>
        </p:spPr>
        <p:txBody>
          <a:bodyPr/>
          <a:lstStyle/>
          <a:p>
            <a:r>
              <a:rPr lang="en-US" altLang="en-US" u="sng"/>
              <a:t>Maximizing the margin</a:t>
            </a:r>
          </a:p>
        </p:txBody>
      </p:sp>
      <p:grpSp>
        <p:nvGrpSpPr>
          <p:cNvPr id="27651" name="Group 3">
            <a:extLst>
              <a:ext uri="{FF2B5EF4-FFF2-40B4-BE49-F238E27FC236}">
                <a16:creationId xmlns:a16="http://schemas.microsoft.com/office/drawing/2014/main" id="{E71DDB0E-E718-4C5F-8313-82332C1DCB4F}"/>
              </a:ext>
            </a:extLst>
          </p:cNvPr>
          <p:cNvGrpSpPr>
            <a:grpSpLocks/>
          </p:cNvGrpSpPr>
          <p:nvPr/>
        </p:nvGrpSpPr>
        <p:grpSpPr bwMode="auto">
          <a:xfrm>
            <a:off x="6553200" y="1828800"/>
            <a:ext cx="3886200" cy="3200400"/>
            <a:chOff x="2304" y="960"/>
            <a:chExt cx="3600" cy="2832"/>
          </a:xfrm>
        </p:grpSpPr>
        <p:grpSp>
          <p:nvGrpSpPr>
            <p:cNvPr id="27652" name="Group 4">
              <a:extLst>
                <a:ext uri="{FF2B5EF4-FFF2-40B4-BE49-F238E27FC236}">
                  <a16:creationId xmlns:a16="http://schemas.microsoft.com/office/drawing/2014/main" id="{30B0950F-0A64-4D3C-A6B7-8F69349C7805}"/>
                </a:ext>
              </a:extLst>
            </p:cNvPr>
            <p:cNvGrpSpPr>
              <a:grpSpLocks/>
            </p:cNvGrpSpPr>
            <p:nvPr/>
          </p:nvGrpSpPr>
          <p:grpSpPr bwMode="auto">
            <a:xfrm>
              <a:off x="2304" y="960"/>
              <a:ext cx="3600" cy="2832"/>
              <a:chOff x="672" y="576"/>
              <a:chExt cx="4272" cy="3295"/>
            </a:xfrm>
          </p:grpSpPr>
          <p:pic>
            <p:nvPicPr>
              <p:cNvPr id="27653" name="Picture 5">
                <a:extLst>
                  <a:ext uri="{FF2B5EF4-FFF2-40B4-BE49-F238E27FC236}">
                    <a16:creationId xmlns:a16="http://schemas.microsoft.com/office/drawing/2014/main" id="{8CE1F97E-0437-41B8-9762-56EE729FA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576"/>
                <a:ext cx="4272" cy="3295"/>
              </a:xfrm>
              <a:prstGeom prst="rect">
                <a:avLst/>
              </a:prstGeom>
              <a:noFill/>
              <a:extLst>
                <a:ext uri="{909E8E84-426E-40DD-AFC4-6F175D3DCCD1}">
                  <a14:hiddenFill xmlns:a14="http://schemas.microsoft.com/office/drawing/2010/main">
                    <a:solidFill>
                      <a:srgbClr val="FFFFFF"/>
                    </a:solidFill>
                  </a14:hiddenFill>
                </a:ext>
              </a:extLst>
            </p:spPr>
          </p:pic>
          <p:sp>
            <p:nvSpPr>
              <p:cNvPr id="27654" name="Oval 6">
                <a:extLst>
                  <a:ext uri="{FF2B5EF4-FFF2-40B4-BE49-F238E27FC236}">
                    <a16:creationId xmlns:a16="http://schemas.microsoft.com/office/drawing/2014/main" id="{BF6D8652-0924-42D1-8056-22C7FA335396}"/>
                  </a:ext>
                </a:extLst>
              </p:cNvPr>
              <p:cNvSpPr>
                <a:spLocks noChangeArrowheads="1"/>
              </p:cNvSpPr>
              <p:nvPr/>
            </p:nvSpPr>
            <p:spPr bwMode="auto">
              <a:xfrm>
                <a:off x="1440" y="2064"/>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55" name="Oval 7">
                <a:extLst>
                  <a:ext uri="{FF2B5EF4-FFF2-40B4-BE49-F238E27FC236}">
                    <a16:creationId xmlns:a16="http://schemas.microsoft.com/office/drawing/2014/main" id="{49AF2997-57DA-4E14-B79B-91B4D254A9ED}"/>
                  </a:ext>
                </a:extLst>
              </p:cNvPr>
              <p:cNvSpPr>
                <a:spLocks noChangeArrowheads="1"/>
              </p:cNvSpPr>
              <p:nvPr/>
            </p:nvSpPr>
            <p:spPr bwMode="auto">
              <a:xfrm>
                <a:off x="1488" y="235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56" name="Oval 8">
                <a:extLst>
                  <a:ext uri="{FF2B5EF4-FFF2-40B4-BE49-F238E27FC236}">
                    <a16:creationId xmlns:a16="http://schemas.microsoft.com/office/drawing/2014/main" id="{019B937D-FD42-4512-B9FD-0A151C1A1ED9}"/>
                  </a:ext>
                </a:extLst>
              </p:cNvPr>
              <p:cNvSpPr>
                <a:spLocks noChangeArrowheads="1"/>
              </p:cNvSpPr>
              <p:nvPr/>
            </p:nvSpPr>
            <p:spPr bwMode="auto">
              <a:xfrm>
                <a:off x="2784" y="297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57" name="Oval 9">
                <a:extLst>
                  <a:ext uri="{FF2B5EF4-FFF2-40B4-BE49-F238E27FC236}">
                    <a16:creationId xmlns:a16="http://schemas.microsoft.com/office/drawing/2014/main" id="{B15F1763-88E2-4B85-98D0-AC6FB2D847C6}"/>
                  </a:ext>
                </a:extLst>
              </p:cNvPr>
              <p:cNvSpPr>
                <a:spLocks noChangeArrowheads="1"/>
              </p:cNvSpPr>
              <p:nvPr/>
            </p:nvSpPr>
            <p:spPr bwMode="auto">
              <a:xfrm>
                <a:off x="2208" y="2544"/>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58" name="Oval 10">
                <a:extLst>
                  <a:ext uri="{FF2B5EF4-FFF2-40B4-BE49-F238E27FC236}">
                    <a16:creationId xmlns:a16="http://schemas.microsoft.com/office/drawing/2014/main" id="{5A023A96-CFB8-4AB5-A58E-38B25CA2FAC4}"/>
                  </a:ext>
                </a:extLst>
              </p:cNvPr>
              <p:cNvSpPr>
                <a:spLocks noChangeArrowheads="1"/>
              </p:cNvSpPr>
              <p:nvPr/>
            </p:nvSpPr>
            <p:spPr bwMode="auto">
              <a:xfrm>
                <a:off x="2400" y="3120"/>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59" name="Oval 11">
                <a:extLst>
                  <a:ext uri="{FF2B5EF4-FFF2-40B4-BE49-F238E27FC236}">
                    <a16:creationId xmlns:a16="http://schemas.microsoft.com/office/drawing/2014/main" id="{5DF2AD8E-3F96-4227-B17A-5A2A847A4DDA}"/>
                  </a:ext>
                </a:extLst>
              </p:cNvPr>
              <p:cNvSpPr>
                <a:spLocks noChangeArrowheads="1"/>
              </p:cNvSpPr>
              <p:nvPr/>
            </p:nvSpPr>
            <p:spPr bwMode="auto">
              <a:xfrm>
                <a:off x="2640" y="321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0" name="Oval 12">
                <a:extLst>
                  <a:ext uri="{FF2B5EF4-FFF2-40B4-BE49-F238E27FC236}">
                    <a16:creationId xmlns:a16="http://schemas.microsoft.com/office/drawing/2014/main" id="{E65576E4-A47F-47F6-8B34-68F724C0134E}"/>
                  </a:ext>
                </a:extLst>
              </p:cNvPr>
              <p:cNvSpPr>
                <a:spLocks noChangeArrowheads="1"/>
              </p:cNvSpPr>
              <p:nvPr/>
            </p:nvSpPr>
            <p:spPr bwMode="auto">
              <a:xfrm>
                <a:off x="1392" y="2688"/>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1" name="Oval 13">
                <a:extLst>
                  <a:ext uri="{FF2B5EF4-FFF2-40B4-BE49-F238E27FC236}">
                    <a16:creationId xmlns:a16="http://schemas.microsoft.com/office/drawing/2014/main" id="{943368D0-769B-41BB-ACE1-71ADDEB88EE1}"/>
                  </a:ext>
                </a:extLst>
              </p:cNvPr>
              <p:cNvSpPr>
                <a:spLocks noChangeArrowheads="1"/>
              </p:cNvSpPr>
              <p:nvPr/>
            </p:nvSpPr>
            <p:spPr bwMode="auto">
              <a:xfrm>
                <a:off x="2064" y="2832"/>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2" name="Oval 14">
                <a:extLst>
                  <a:ext uri="{FF2B5EF4-FFF2-40B4-BE49-F238E27FC236}">
                    <a16:creationId xmlns:a16="http://schemas.microsoft.com/office/drawing/2014/main" id="{A5E5AF3D-1552-4319-B890-3917BD412B77}"/>
                  </a:ext>
                </a:extLst>
              </p:cNvPr>
              <p:cNvSpPr>
                <a:spLocks noChangeArrowheads="1"/>
              </p:cNvSpPr>
              <p:nvPr/>
            </p:nvSpPr>
            <p:spPr bwMode="auto">
              <a:xfrm>
                <a:off x="2976" y="3696"/>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3" name="Oval 15">
                <a:extLst>
                  <a:ext uri="{FF2B5EF4-FFF2-40B4-BE49-F238E27FC236}">
                    <a16:creationId xmlns:a16="http://schemas.microsoft.com/office/drawing/2014/main" id="{2DBF89A7-01D6-4915-B69F-74472BE9ED3B}"/>
                  </a:ext>
                </a:extLst>
              </p:cNvPr>
              <p:cNvSpPr>
                <a:spLocks noChangeArrowheads="1"/>
              </p:cNvSpPr>
              <p:nvPr/>
            </p:nvSpPr>
            <p:spPr bwMode="auto">
              <a:xfrm>
                <a:off x="2304" y="57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4" name="Oval 16">
                <a:extLst>
                  <a:ext uri="{FF2B5EF4-FFF2-40B4-BE49-F238E27FC236}">
                    <a16:creationId xmlns:a16="http://schemas.microsoft.com/office/drawing/2014/main" id="{3CAEFE75-A7E0-47B7-AEC5-58690280A607}"/>
                  </a:ext>
                </a:extLst>
              </p:cNvPr>
              <p:cNvSpPr>
                <a:spLocks noChangeArrowheads="1"/>
              </p:cNvSpPr>
              <p:nvPr/>
            </p:nvSpPr>
            <p:spPr bwMode="auto">
              <a:xfrm>
                <a:off x="3168" y="105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5" name="Oval 17">
                <a:extLst>
                  <a:ext uri="{FF2B5EF4-FFF2-40B4-BE49-F238E27FC236}">
                    <a16:creationId xmlns:a16="http://schemas.microsoft.com/office/drawing/2014/main" id="{91F90DCF-9ADD-4AF4-9773-AFCED642F155}"/>
                  </a:ext>
                </a:extLst>
              </p:cNvPr>
              <p:cNvSpPr>
                <a:spLocks noChangeArrowheads="1"/>
              </p:cNvSpPr>
              <p:nvPr/>
            </p:nvSpPr>
            <p:spPr bwMode="auto">
              <a:xfrm>
                <a:off x="3984" y="1440"/>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6" name="Oval 18">
                <a:extLst>
                  <a:ext uri="{FF2B5EF4-FFF2-40B4-BE49-F238E27FC236}">
                    <a16:creationId xmlns:a16="http://schemas.microsoft.com/office/drawing/2014/main" id="{D9D6353F-835C-408B-892F-859BC3A25076}"/>
                  </a:ext>
                </a:extLst>
              </p:cNvPr>
              <p:cNvSpPr>
                <a:spLocks noChangeArrowheads="1"/>
              </p:cNvSpPr>
              <p:nvPr/>
            </p:nvSpPr>
            <p:spPr bwMode="auto">
              <a:xfrm>
                <a:off x="3840" y="220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7" name="Oval 19">
                <a:extLst>
                  <a:ext uri="{FF2B5EF4-FFF2-40B4-BE49-F238E27FC236}">
                    <a16:creationId xmlns:a16="http://schemas.microsoft.com/office/drawing/2014/main" id="{11E527C6-4188-4BB9-A899-D37EBB97226E}"/>
                  </a:ext>
                </a:extLst>
              </p:cNvPr>
              <p:cNvSpPr>
                <a:spLocks noChangeArrowheads="1"/>
              </p:cNvSpPr>
              <p:nvPr/>
            </p:nvSpPr>
            <p:spPr bwMode="auto">
              <a:xfrm>
                <a:off x="2400" y="124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8" name="Oval 20">
                <a:extLst>
                  <a:ext uri="{FF2B5EF4-FFF2-40B4-BE49-F238E27FC236}">
                    <a16:creationId xmlns:a16="http://schemas.microsoft.com/office/drawing/2014/main" id="{EE6D2627-1D5D-4D4D-B954-B5DCB56F156E}"/>
                  </a:ext>
                </a:extLst>
              </p:cNvPr>
              <p:cNvSpPr>
                <a:spLocks noChangeArrowheads="1"/>
              </p:cNvSpPr>
              <p:nvPr/>
            </p:nvSpPr>
            <p:spPr bwMode="auto">
              <a:xfrm>
                <a:off x="2976" y="1680"/>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69" name="Oval 21">
                <a:extLst>
                  <a:ext uri="{FF2B5EF4-FFF2-40B4-BE49-F238E27FC236}">
                    <a16:creationId xmlns:a16="http://schemas.microsoft.com/office/drawing/2014/main" id="{0EF9FD93-CA2D-473E-B764-377B3B188D1A}"/>
                  </a:ext>
                </a:extLst>
              </p:cNvPr>
              <p:cNvSpPr>
                <a:spLocks noChangeArrowheads="1"/>
              </p:cNvSpPr>
              <p:nvPr/>
            </p:nvSpPr>
            <p:spPr bwMode="auto">
              <a:xfrm>
                <a:off x="3648" y="1968"/>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70" name="Oval 22">
                <a:extLst>
                  <a:ext uri="{FF2B5EF4-FFF2-40B4-BE49-F238E27FC236}">
                    <a16:creationId xmlns:a16="http://schemas.microsoft.com/office/drawing/2014/main" id="{C83829B9-4827-4BC4-A8A1-CFCA941EBF4B}"/>
                  </a:ext>
                </a:extLst>
              </p:cNvPr>
              <p:cNvSpPr>
                <a:spLocks noChangeArrowheads="1"/>
              </p:cNvSpPr>
              <p:nvPr/>
            </p:nvSpPr>
            <p:spPr bwMode="auto">
              <a:xfrm>
                <a:off x="2832" y="139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671" name="Oval 23">
                <a:extLst>
                  <a:ext uri="{FF2B5EF4-FFF2-40B4-BE49-F238E27FC236}">
                    <a16:creationId xmlns:a16="http://schemas.microsoft.com/office/drawing/2014/main" id="{635E5694-CC47-42CA-9A13-82C79E133359}"/>
                  </a:ext>
                </a:extLst>
              </p:cNvPr>
              <p:cNvSpPr>
                <a:spLocks noChangeArrowheads="1"/>
              </p:cNvSpPr>
              <p:nvPr/>
            </p:nvSpPr>
            <p:spPr bwMode="auto">
              <a:xfrm>
                <a:off x="2448" y="912"/>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7672" name="Line 24">
              <a:extLst>
                <a:ext uri="{FF2B5EF4-FFF2-40B4-BE49-F238E27FC236}">
                  <a16:creationId xmlns:a16="http://schemas.microsoft.com/office/drawing/2014/main" id="{51EE08D5-D4D9-44AB-B047-618E1CCEA046}"/>
                </a:ext>
              </a:extLst>
            </p:cNvPr>
            <p:cNvSpPr>
              <a:spLocks noChangeShapeType="1"/>
            </p:cNvSpPr>
            <p:nvPr/>
          </p:nvSpPr>
          <p:spPr bwMode="auto">
            <a:xfrm flipV="1">
              <a:off x="3600" y="1680"/>
              <a:ext cx="336"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673" name="Line 25">
              <a:extLst>
                <a:ext uri="{FF2B5EF4-FFF2-40B4-BE49-F238E27FC236}">
                  <a16:creationId xmlns:a16="http://schemas.microsoft.com/office/drawing/2014/main" id="{3D07E36B-FCB2-4D04-ADAB-1DD3F189545C}"/>
                </a:ext>
              </a:extLst>
            </p:cNvPr>
            <p:cNvSpPr>
              <a:spLocks noChangeShapeType="1"/>
            </p:cNvSpPr>
            <p:nvPr/>
          </p:nvSpPr>
          <p:spPr bwMode="auto">
            <a:xfrm flipH="1">
              <a:off x="3312" y="2064"/>
              <a:ext cx="336"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674" name="Rectangle 26">
              <a:extLst>
                <a:ext uri="{FF2B5EF4-FFF2-40B4-BE49-F238E27FC236}">
                  <a16:creationId xmlns:a16="http://schemas.microsoft.com/office/drawing/2014/main" id="{4431FCA1-97AE-421B-891C-BFE2D0E0E2D6}"/>
                </a:ext>
              </a:extLst>
            </p:cNvPr>
            <p:cNvSpPr>
              <a:spLocks noChangeArrowheads="1"/>
            </p:cNvSpPr>
            <p:nvPr/>
          </p:nvSpPr>
          <p:spPr bwMode="auto">
            <a:xfrm>
              <a:off x="3697" y="1876"/>
              <a:ext cx="375" cy="32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k+</a:t>
              </a:r>
            </a:p>
          </p:txBody>
        </p:sp>
        <p:sp>
          <p:nvSpPr>
            <p:cNvPr id="27675" name="Rectangle 27">
              <a:extLst>
                <a:ext uri="{FF2B5EF4-FFF2-40B4-BE49-F238E27FC236}">
                  <a16:creationId xmlns:a16="http://schemas.microsoft.com/office/drawing/2014/main" id="{54858878-7D0B-4ED1-9561-62C829AC065C}"/>
                </a:ext>
              </a:extLst>
            </p:cNvPr>
            <p:cNvSpPr>
              <a:spLocks noChangeArrowheads="1"/>
            </p:cNvSpPr>
            <p:nvPr/>
          </p:nvSpPr>
          <p:spPr bwMode="auto">
            <a:xfrm>
              <a:off x="3457" y="2212"/>
              <a:ext cx="333" cy="32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k-</a:t>
              </a:r>
            </a:p>
          </p:txBody>
        </p:sp>
      </p:grpSp>
      <p:sp>
        <p:nvSpPr>
          <p:cNvPr id="27677" name="Text Box 29">
            <a:extLst>
              <a:ext uri="{FF2B5EF4-FFF2-40B4-BE49-F238E27FC236}">
                <a16:creationId xmlns:a16="http://schemas.microsoft.com/office/drawing/2014/main" id="{CFA8BB02-10D4-4429-823D-90D800C149AB}"/>
              </a:ext>
            </a:extLst>
          </p:cNvPr>
          <p:cNvSpPr txBox="1">
            <a:spLocks noChangeArrowheads="1"/>
          </p:cNvSpPr>
          <p:nvPr/>
        </p:nvSpPr>
        <p:spPr bwMode="auto">
          <a:xfrm>
            <a:off x="1524000" y="1149351"/>
            <a:ext cx="658603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sz="2400"/>
              <a:t>We want a classifier with as big margin as possible. </a:t>
            </a:r>
          </a:p>
          <a:p>
            <a:endParaRPr lang="en-US" altLang="en-US" sz="2400">
              <a:solidFill>
                <a:schemeClr val="tx2"/>
              </a:solidFill>
              <a:cs typeface="Arial" panose="020B0604020202020204" pitchFamily="34" charset="0"/>
              <a:sym typeface="Symbol" panose="05050102010706020507" pitchFamily="18" charset="2"/>
            </a:endParaRPr>
          </a:p>
        </p:txBody>
      </p:sp>
      <p:sp>
        <p:nvSpPr>
          <p:cNvPr id="27678" name="Text Box 30">
            <a:extLst>
              <a:ext uri="{FF2B5EF4-FFF2-40B4-BE49-F238E27FC236}">
                <a16:creationId xmlns:a16="http://schemas.microsoft.com/office/drawing/2014/main" id="{D48C45DB-FC9B-4B13-B24D-AFD10359CA5A}"/>
              </a:ext>
            </a:extLst>
          </p:cNvPr>
          <p:cNvSpPr txBox="1">
            <a:spLocks noChangeArrowheads="1"/>
          </p:cNvSpPr>
          <p:nvPr/>
        </p:nvSpPr>
        <p:spPr bwMode="auto">
          <a:xfrm>
            <a:off x="1305081" y="2064247"/>
            <a:ext cx="4581511"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dirty="0"/>
              <a:t>Recall the distance from a point(x</a:t>
            </a:r>
            <a:r>
              <a:rPr lang="en-US" altLang="en-US" baseline="-25000" dirty="0"/>
              <a:t>0</a:t>
            </a:r>
            <a:r>
              <a:rPr lang="en-US" altLang="en-US" dirty="0"/>
              <a:t>,y</a:t>
            </a:r>
            <a:r>
              <a:rPr lang="en-US" altLang="en-US" baseline="-25000" dirty="0"/>
              <a:t>0</a:t>
            </a:r>
            <a:r>
              <a:rPr lang="en-US" altLang="en-US" dirty="0"/>
              <a:t>) to a line:</a:t>
            </a:r>
          </a:p>
          <a:p>
            <a:r>
              <a:rPr lang="en-US" altLang="en-US" dirty="0" err="1"/>
              <a:t>Ax+By+c</a:t>
            </a:r>
            <a:r>
              <a:rPr lang="en-US" altLang="en-US" dirty="0"/>
              <a:t> = 0 </a:t>
            </a:r>
          </a:p>
          <a:p>
            <a:r>
              <a:rPr lang="en-US" altLang="en-US" dirty="0" err="1"/>
              <a:t>is|A</a:t>
            </a:r>
            <a:r>
              <a:rPr lang="en-US" altLang="en-US" dirty="0"/>
              <a:t> x</a:t>
            </a:r>
            <a:r>
              <a:rPr lang="en-US" altLang="en-US" baseline="-25000" dirty="0"/>
              <a:t>0</a:t>
            </a:r>
            <a:r>
              <a:rPr lang="en-US" altLang="en-US" dirty="0"/>
              <a:t> +B y</a:t>
            </a:r>
            <a:r>
              <a:rPr lang="en-US" altLang="en-US" baseline="-25000" dirty="0"/>
              <a:t>0</a:t>
            </a:r>
            <a:r>
              <a:rPr lang="en-US" altLang="en-US" dirty="0"/>
              <a:t> +c|/sqrt(A</a:t>
            </a:r>
            <a:r>
              <a:rPr lang="en-US" altLang="en-US" baseline="30000" dirty="0"/>
              <a:t>2</a:t>
            </a:r>
            <a:r>
              <a:rPr lang="en-US" altLang="en-US" dirty="0"/>
              <a:t>+B</a:t>
            </a:r>
            <a:r>
              <a:rPr lang="en-US" altLang="en-US" baseline="30000" dirty="0"/>
              <a:t>2</a:t>
            </a:r>
            <a:r>
              <a:rPr lang="en-US" altLang="en-US" dirty="0"/>
              <a:t>)</a:t>
            </a:r>
          </a:p>
        </p:txBody>
      </p:sp>
      <p:sp>
        <p:nvSpPr>
          <p:cNvPr id="27679" name="Text Box 31">
            <a:extLst>
              <a:ext uri="{FF2B5EF4-FFF2-40B4-BE49-F238E27FC236}">
                <a16:creationId xmlns:a16="http://schemas.microsoft.com/office/drawing/2014/main" id="{5D11A335-8765-4DE3-B488-97ABA711FB0F}"/>
              </a:ext>
            </a:extLst>
          </p:cNvPr>
          <p:cNvSpPr txBox="1">
            <a:spLocks noChangeArrowheads="1"/>
          </p:cNvSpPr>
          <p:nvPr/>
        </p:nvSpPr>
        <p:spPr bwMode="auto">
          <a:xfrm>
            <a:off x="1524001" y="3738563"/>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en-US" altLang="en-US"/>
          </a:p>
        </p:txBody>
      </p:sp>
      <p:sp>
        <p:nvSpPr>
          <p:cNvPr id="27680" name="Text Box 32">
            <a:extLst>
              <a:ext uri="{FF2B5EF4-FFF2-40B4-BE49-F238E27FC236}">
                <a16:creationId xmlns:a16="http://schemas.microsoft.com/office/drawing/2014/main" id="{FEC80A55-AB5A-42A8-9EC7-DC16DC0A3C15}"/>
              </a:ext>
            </a:extLst>
          </p:cNvPr>
          <p:cNvSpPr txBox="1">
            <a:spLocks noChangeArrowheads="1"/>
          </p:cNvSpPr>
          <p:nvPr/>
        </p:nvSpPr>
        <p:spPr bwMode="auto">
          <a:xfrm>
            <a:off x="1524000" y="3586164"/>
            <a:ext cx="34269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The distance between H and H1 is:</a:t>
            </a:r>
          </a:p>
          <a:p>
            <a:r>
              <a:rPr lang="en-US" altLang="en-US"/>
              <a:t>|</a:t>
            </a:r>
            <a:r>
              <a:rPr lang="en-US" altLang="en-US" b="1"/>
              <a:t>w</a:t>
            </a:r>
            <a:r>
              <a:rPr lang="en-US" altLang="en-US" b="1">
                <a:cs typeface="Arial" panose="020B0604020202020204" pitchFamily="34" charset="0"/>
              </a:rPr>
              <a:t>•x</a:t>
            </a:r>
            <a:r>
              <a:rPr lang="en-US" altLang="en-US">
                <a:cs typeface="Arial" panose="020B0604020202020204" pitchFamily="34" charset="0"/>
              </a:rPr>
              <a:t>+b|/||w||=1/||w||</a:t>
            </a:r>
            <a:endParaRPr lang="en-US" altLang="en-US"/>
          </a:p>
        </p:txBody>
      </p:sp>
      <p:sp>
        <p:nvSpPr>
          <p:cNvPr id="27682" name="Text Box 34">
            <a:extLst>
              <a:ext uri="{FF2B5EF4-FFF2-40B4-BE49-F238E27FC236}">
                <a16:creationId xmlns:a16="http://schemas.microsoft.com/office/drawing/2014/main" id="{C9F2B5CC-AB98-4B8C-93E2-FD8915D27E8C}"/>
              </a:ext>
            </a:extLst>
          </p:cNvPr>
          <p:cNvSpPr txBox="1">
            <a:spLocks noChangeArrowheads="1"/>
          </p:cNvSpPr>
          <p:nvPr/>
        </p:nvSpPr>
        <p:spPr bwMode="auto">
          <a:xfrm>
            <a:off x="1524000" y="4348163"/>
            <a:ext cx="439190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The distance between H1 and H2 is: 2/||w||</a:t>
            </a:r>
          </a:p>
        </p:txBody>
      </p:sp>
      <p:sp>
        <p:nvSpPr>
          <p:cNvPr id="27683" name="Text Box 35">
            <a:extLst>
              <a:ext uri="{FF2B5EF4-FFF2-40B4-BE49-F238E27FC236}">
                <a16:creationId xmlns:a16="http://schemas.microsoft.com/office/drawing/2014/main" id="{86198076-8ADD-4D0C-92D5-D90BE1BEF54A}"/>
              </a:ext>
            </a:extLst>
          </p:cNvPr>
          <p:cNvSpPr txBox="1">
            <a:spLocks noChangeArrowheads="1"/>
          </p:cNvSpPr>
          <p:nvPr/>
        </p:nvSpPr>
        <p:spPr bwMode="auto">
          <a:xfrm>
            <a:off x="1288725" y="4903589"/>
            <a:ext cx="7153818" cy="175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b="1" dirty="0">
                <a:sym typeface="Symbol" panose="05050102010706020507" pitchFamily="18" charset="2"/>
              </a:rPr>
              <a:t>In order to maximize the margin, we need to minimize ||w||. With the </a:t>
            </a:r>
          </a:p>
          <a:p>
            <a:r>
              <a:rPr lang="en-US" altLang="en-US" b="1" dirty="0">
                <a:sym typeface="Symbol" panose="05050102010706020507" pitchFamily="18" charset="2"/>
              </a:rPr>
              <a:t>condition that there are no datapoints between H1 and H2:</a:t>
            </a:r>
          </a:p>
          <a:p>
            <a:endParaRPr lang="en-US" altLang="en-US" b="1" dirty="0">
              <a:sym typeface="Symbol" panose="05050102010706020507" pitchFamily="18" charset="2"/>
            </a:endParaRPr>
          </a:p>
          <a:p>
            <a:r>
              <a:rPr lang="en-US" altLang="en-US" b="1" dirty="0" err="1">
                <a:solidFill>
                  <a:schemeClr val="tx2"/>
                </a:solidFill>
              </a:rPr>
              <a:t>x</a:t>
            </a:r>
            <a:r>
              <a:rPr lang="en-US" altLang="en-US" baseline="-25000" dirty="0" err="1">
                <a:solidFill>
                  <a:schemeClr val="tx2"/>
                </a:solidFill>
              </a:rPr>
              <a:t>i</a:t>
            </a:r>
            <a:r>
              <a:rPr lang="en-US" altLang="en-US" dirty="0" err="1">
                <a:solidFill>
                  <a:schemeClr val="tx2"/>
                </a:solidFill>
                <a:cs typeface="Arial" panose="020B0604020202020204" pitchFamily="34" charset="0"/>
              </a:rPr>
              <a:t>•</a:t>
            </a:r>
            <a:r>
              <a:rPr lang="en-US" altLang="en-US" b="1" dirty="0" err="1">
                <a:solidFill>
                  <a:schemeClr val="tx2"/>
                </a:solidFill>
                <a:cs typeface="Arial" panose="020B0604020202020204" pitchFamily="34" charset="0"/>
              </a:rPr>
              <a:t>w</a:t>
            </a:r>
            <a:r>
              <a:rPr lang="en-US" altLang="en-US" dirty="0" err="1">
                <a:solidFill>
                  <a:schemeClr val="tx2"/>
                </a:solidFill>
                <a:cs typeface="Arial" panose="020B0604020202020204" pitchFamily="34" charset="0"/>
              </a:rPr>
              <a:t>+b</a:t>
            </a:r>
            <a:r>
              <a:rPr lang="en-US" altLang="en-US" dirty="0">
                <a:solidFill>
                  <a:schemeClr val="tx2"/>
                </a:solidFill>
                <a:cs typeface="Arial" panose="020B0604020202020204" pitchFamily="34" charset="0"/>
              </a:rPr>
              <a:t> </a:t>
            </a:r>
            <a:r>
              <a:rPr lang="en-US" altLang="en-US" dirty="0">
                <a:solidFill>
                  <a:schemeClr val="tx2"/>
                </a:solidFill>
                <a:cs typeface="Arial" panose="020B0604020202020204" pitchFamily="34" charset="0"/>
                <a:sym typeface="Symbol" panose="05050102010706020507" pitchFamily="18" charset="2"/>
              </a:rPr>
              <a:t> +1 when </a:t>
            </a:r>
            <a:r>
              <a:rPr lang="en-US" altLang="en-US" dirty="0" err="1">
                <a:solidFill>
                  <a:schemeClr val="tx2"/>
                </a:solidFill>
              </a:rPr>
              <a:t>y</a:t>
            </a:r>
            <a:r>
              <a:rPr lang="en-US" altLang="en-US" baseline="-25000" dirty="0" err="1">
                <a:solidFill>
                  <a:schemeClr val="tx2"/>
                </a:solidFill>
              </a:rPr>
              <a:t>i</a:t>
            </a:r>
            <a:r>
              <a:rPr lang="en-US" altLang="en-US" dirty="0">
                <a:solidFill>
                  <a:schemeClr val="tx2"/>
                </a:solidFill>
                <a:cs typeface="Arial" panose="020B0604020202020204" pitchFamily="34" charset="0"/>
                <a:sym typeface="Symbol" panose="05050102010706020507" pitchFamily="18" charset="2"/>
              </a:rPr>
              <a:t> =+1 </a:t>
            </a:r>
          </a:p>
          <a:p>
            <a:r>
              <a:rPr lang="en-US" altLang="en-US" b="1" dirty="0" err="1">
                <a:solidFill>
                  <a:schemeClr val="tx2"/>
                </a:solidFill>
              </a:rPr>
              <a:t>x</a:t>
            </a:r>
            <a:r>
              <a:rPr lang="en-US" altLang="en-US" baseline="-25000" dirty="0" err="1">
                <a:solidFill>
                  <a:schemeClr val="tx2"/>
                </a:solidFill>
              </a:rPr>
              <a:t>i</a:t>
            </a:r>
            <a:r>
              <a:rPr lang="en-US" altLang="en-US" dirty="0" err="1">
                <a:solidFill>
                  <a:schemeClr val="tx2"/>
                </a:solidFill>
                <a:cs typeface="Arial" panose="020B0604020202020204" pitchFamily="34" charset="0"/>
              </a:rPr>
              <a:t>•</a:t>
            </a:r>
            <a:r>
              <a:rPr lang="en-US" altLang="en-US" b="1" dirty="0" err="1">
                <a:solidFill>
                  <a:schemeClr val="tx2"/>
                </a:solidFill>
                <a:cs typeface="Arial" panose="020B0604020202020204" pitchFamily="34" charset="0"/>
              </a:rPr>
              <a:t>w</a:t>
            </a:r>
            <a:r>
              <a:rPr lang="en-US" altLang="en-US" dirty="0" err="1">
                <a:solidFill>
                  <a:schemeClr val="tx2"/>
                </a:solidFill>
                <a:cs typeface="Arial" panose="020B0604020202020204" pitchFamily="34" charset="0"/>
              </a:rPr>
              <a:t>+b</a:t>
            </a:r>
            <a:r>
              <a:rPr lang="en-US" altLang="en-US" dirty="0">
                <a:solidFill>
                  <a:schemeClr val="tx2"/>
                </a:solidFill>
                <a:cs typeface="Arial" panose="020B0604020202020204" pitchFamily="34" charset="0"/>
              </a:rPr>
              <a:t> </a:t>
            </a:r>
            <a:r>
              <a:rPr lang="en-US" altLang="en-US" dirty="0">
                <a:solidFill>
                  <a:schemeClr val="tx2"/>
                </a:solidFill>
                <a:cs typeface="Arial" panose="020B0604020202020204" pitchFamily="34" charset="0"/>
                <a:sym typeface="Symbol" panose="05050102010706020507" pitchFamily="18" charset="2"/>
              </a:rPr>
              <a:t> -1 when </a:t>
            </a:r>
            <a:r>
              <a:rPr lang="en-US" altLang="en-US" dirty="0" err="1">
                <a:solidFill>
                  <a:schemeClr val="tx2"/>
                </a:solidFill>
              </a:rPr>
              <a:t>y</a:t>
            </a:r>
            <a:r>
              <a:rPr lang="en-US" altLang="en-US" baseline="-25000" dirty="0" err="1">
                <a:solidFill>
                  <a:schemeClr val="tx2"/>
                </a:solidFill>
              </a:rPr>
              <a:t>i</a:t>
            </a:r>
            <a:r>
              <a:rPr lang="en-US" altLang="en-US" dirty="0">
                <a:solidFill>
                  <a:schemeClr val="tx2"/>
                </a:solidFill>
                <a:cs typeface="Arial" panose="020B0604020202020204" pitchFamily="34" charset="0"/>
                <a:sym typeface="Symbol" panose="05050102010706020507" pitchFamily="18" charset="2"/>
              </a:rPr>
              <a:t> =-1                	</a:t>
            </a:r>
            <a:r>
              <a:rPr lang="en-US" altLang="en-US" b="1" dirty="0">
                <a:sym typeface="Symbol" panose="05050102010706020507" pitchFamily="18" charset="2"/>
              </a:rPr>
              <a:t>Can be combined into </a:t>
            </a:r>
            <a:r>
              <a:rPr lang="en-US" altLang="en-US" b="1" dirty="0" err="1">
                <a:sym typeface="Symbol" panose="05050102010706020507" pitchFamily="18" charset="2"/>
              </a:rPr>
              <a:t>yi</a:t>
            </a:r>
            <a:r>
              <a:rPr lang="en-US" altLang="en-US" b="1" dirty="0">
                <a:sym typeface="Symbol" panose="05050102010706020507" pitchFamily="18" charset="2"/>
              </a:rPr>
              <a:t>(</a:t>
            </a:r>
            <a:r>
              <a:rPr lang="en-US" altLang="en-US" b="1" dirty="0" err="1">
                <a:solidFill>
                  <a:schemeClr val="tx2"/>
                </a:solidFill>
              </a:rPr>
              <a:t>x</a:t>
            </a:r>
            <a:r>
              <a:rPr lang="en-US" altLang="en-US" baseline="-25000" dirty="0" err="1">
                <a:solidFill>
                  <a:schemeClr val="tx2"/>
                </a:solidFill>
              </a:rPr>
              <a:t>i</a:t>
            </a:r>
            <a:r>
              <a:rPr lang="en-US" altLang="en-US" dirty="0" err="1">
                <a:solidFill>
                  <a:schemeClr val="tx2"/>
                </a:solidFill>
                <a:cs typeface="Arial" panose="020B0604020202020204" pitchFamily="34" charset="0"/>
              </a:rPr>
              <a:t>•</a:t>
            </a:r>
            <a:r>
              <a:rPr lang="en-US" altLang="en-US" b="1" dirty="0" err="1">
                <a:solidFill>
                  <a:schemeClr val="tx2"/>
                </a:solidFill>
                <a:cs typeface="Arial" panose="020B0604020202020204" pitchFamily="34" charset="0"/>
              </a:rPr>
              <a:t>w</a:t>
            </a:r>
            <a:r>
              <a:rPr lang="en-US" altLang="en-US" b="1" dirty="0">
                <a:solidFill>
                  <a:schemeClr val="tx2"/>
                </a:solidFill>
                <a:cs typeface="Arial" panose="020B0604020202020204" pitchFamily="34" charset="0"/>
              </a:rPr>
              <a:t>) </a:t>
            </a:r>
            <a:r>
              <a:rPr lang="en-US" altLang="en-US" b="1" dirty="0">
                <a:solidFill>
                  <a:schemeClr val="tx2"/>
                </a:solidFill>
                <a:cs typeface="Arial" panose="020B0604020202020204" pitchFamily="34" charset="0"/>
                <a:sym typeface="Symbol" panose="05050102010706020507" pitchFamily="18" charset="2"/>
              </a:rPr>
              <a:t> 1 </a:t>
            </a:r>
            <a:endParaRPr lang="en-US" altLang="en-US" b="1" dirty="0">
              <a:sym typeface="Symbol" panose="05050102010706020507" pitchFamily="18" charset="2"/>
            </a:endParaRPr>
          </a:p>
          <a:p>
            <a:endParaRPr lang="en-US" altLang="en-US" b="1" dirty="0"/>
          </a:p>
        </p:txBody>
      </p:sp>
      <p:sp>
        <p:nvSpPr>
          <p:cNvPr id="27684" name="Rectangle 36">
            <a:extLst>
              <a:ext uri="{FF2B5EF4-FFF2-40B4-BE49-F238E27FC236}">
                <a16:creationId xmlns:a16="http://schemas.microsoft.com/office/drawing/2014/main" id="{DB3158C7-2F5A-431B-96C9-D4E5D537F71C}"/>
              </a:ext>
            </a:extLst>
          </p:cNvPr>
          <p:cNvSpPr>
            <a:spLocks noChangeArrowheads="1"/>
          </p:cNvSpPr>
          <p:nvPr/>
        </p:nvSpPr>
        <p:spPr bwMode="auto">
          <a:xfrm>
            <a:off x="7315200" y="1758951"/>
            <a:ext cx="53251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sz="2400"/>
              <a:t>H1</a:t>
            </a:r>
          </a:p>
        </p:txBody>
      </p:sp>
      <p:sp>
        <p:nvSpPr>
          <p:cNvPr id="27685" name="Rectangle 37">
            <a:extLst>
              <a:ext uri="{FF2B5EF4-FFF2-40B4-BE49-F238E27FC236}">
                <a16:creationId xmlns:a16="http://schemas.microsoft.com/office/drawing/2014/main" id="{C1258EAF-01BD-4F57-BAB9-EEB9AFF42884}"/>
              </a:ext>
            </a:extLst>
          </p:cNvPr>
          <p:cNvSpPr>
            <a:spLocks noChangeArrowheads="1"/>
          </p:cNvSpPr>
          <p:nvPr/>
        </p:nvSpPr>
        <p:spPr bwMode="auto">
          <a:xfrm>
            <a:off x="6553200" y="2597151"/>
            <a:ext cx="53251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sz="2400"/>
              <a:t>H2</a:t>
            </a:r>
          </a:p>
        </p:txBody>
      </p:sp>
      <p:sp>
        <p:nvSpPr>
          <p:cNvPr id="27686" name="Rectangle 38">
            <a:extLst>
              <a:ext uri="{FF2B5EF4-FFF2-40B4-BE49-F238E27FC236}">
                <a16:creationId xmlns:a16="http://schemas.microsoft.com/office/drawing/2014/main" id="{A3F61703-AFB1-4CD7-8A19-128070D9E601}"/>
              </a:ext>
            </a:extLst>
          </p:cNvPr>
          <p:cNvSpPr>
            <a:spLocks noChangeArrowheads="1"/>
          </p:cNvSpPr>
          <p:nvPr/>
        </p:nvSpPr>
        <p:spPr bwMode="auto">
          <a:xfrm>
            <a:off x="6858000" y="2139951"/>
            <a:ext cx="37702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sz="2400"/>
              <a:t>H</a:t>
            </a:r>
          </a:p>
        </p:txBody>
      </p:sp>
      <p:sp>
        <p:nvSpPr>
          <p:cNvPr id="27687" name="AutoShape 39">
            <a:extLst>
              <a:ext uri="{FF2B5EF4-FFF2-40B4-BE49-F238E27FC236}">
                <a16:creationId xmlns:a16="http://schemas.microsoft.com/office/drawing/2014/main" id="{80DD3407-8533-400F-858C-EB2430EAB336}"/>
              </a:ext>
            </a:extLst>
          </p:cNvPr>
          <p:cNvSpPr>
            <a:spLocks/>
          </p:cNvSpPr>
          <p:nvPr/>
        </p:nvSpPr>
        <p:spPr bwMode="auto">
          <a:xfrm>
            <a:off x="4343400" y="5943600"/>
            <a:ext cx="228600" cy="457200"/>
          </a:xfrm>
          <a:prstGeom prst="rightBrace">
            <a:avLst>
              <a:gd name="adj1" fmla="val 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30F1E0-0932-4EE1-99F2-DEA5D2A41963}"/>
                  </a:ext>
                </a:extLst>
              </p14:cNvPr>
              <p14:cNvContentPartPr/>
              <p14:nvPr/>
            </p14:nvContentPartPr>
            <p14:xfrm>
              <a:off x="91800" y="43200"/>
              <a:ext cx="11763720" cy="6725160"/>
            </p14:xfrm>
          </p:contentPart>
        </mc:Choice>
        <mc:Fallback xmlns="">
          <p:pic>
            <p:nvPicPr>
              <p:cNvPr id="2" name="Ink 1">
                <a:extLst>
                  <a:ext uri="{FF2B5EF4-FFF2-40B4-BE49-F238E27FC236}">
                    <a16:creationId xmlns:a16="http://schemas.microsoft.com/office/drawing/2014/main" id="{3E30F1E0-0932-4EE1-99F2-DEA5D2A41963}"/>
                  </a:ext>
                </a:extLst>
              </p:cNvPr>
              <p:cNvPicPr/>
              <p:nvPr/>
            </p:nvPicPr>
            <p:blipFill>
              <a:blip r:embed="rId5"/>
              <a:stretch>
                <a:fillRect/>
              </a:stretch>
            </p:blipFill>
            <p:spPr>
              <a:xfrm>
                <a:off x="82440" y="33840"/>
                <a:ext cx="11782440" cy="674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9C56F9D-F957-4865-82EE-DC71B85B02BF}"/>
                  </a:ext>
                </a:extLst>
              </p14:cNvPr>
              <p14:cNvContentPartPr/>
              <p14:nvPr/>
            </p14:nvContentPartPr>
            <p14:xfrm>
              <a:off x="898560" y="1461600"/>
              <a:ext cx="8024400" cy="3245760"/>
            </p14:xfrm>
          </p:contentPart>
        </mc:Choice>
        <mc:Fallback xmlns="">
          <p:pic>
            <p:nvPicPr>
              <p:cNvPr id="3" name="Ink 2">
                <a:extLst>
                  <a:ext uri="{FF2B5EF4-FFF2-40B4-BE49-F238E27FC236}">
                    <a16:creationId xmlns:a16="http://schemas.microsoft.com/office/drawing/2014/main" id="{89C56F9D-F957-4865-82EE-DC71B85B02BF}"/>
                  </a:ext>
                </a:extLst>
              </p:cNvPr>
              <p:cNvPicPr/>
              <p:nvPr/>
            </p:nvPicPr>
            <p:blipFill>
              <a:blip r:embed="rId7"/>
              <a:stretch>
                <a:fillRect/>
              </a:stretch>
            </p:blipFill>
            <p:spPr>
              <a:xfrm>
                <a:off x="889200" y="1452240"/>
                <a:ext cx="8043120" cy="32644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D622A-4607-4C3C-B945-B13DB0BF2CE1}"/>
              </a:ext>
            </a:extLst>
          </p:cNvPr>
          <p:cNvSpPr>
            <a:spLocks noGrp="1"/>
          </p:cNvSpPr>
          <p:nvPr>
            <p:ph type="title"/>
          </p:nvPr>
        </p:nvSpPr>
        <p:spPr>
          <a:xfrm>
            <a:off x="838200" y="184805"/>
            <a:ext cx="10515600" cy="1505883"/>
          </a:xfrm>
        </p:spPr>
        <p:txBody>
          <a:bodyPr anchor="ctr">
            <a:normAutofit/>
          </a:bodyPr>
          <a:lstStyle/>
          <a:p>
            <a:r>
              <a:rPr lang="en-US" sz="5200" dirty="0"/>
              <a:t>Setting Up the Optimization Problem</a:t>
            </a:r>
            <a:endParaRPr lang="en-IN" sz="5200" dirty="0"/>
          </a:p>
        </p:txBody>
      </p:sp>
      <p:pic>
        <p:nvPicPr>
          <p:cNvPr id="4" name="Picture 3">
            <a:extLst>
              <a:ext uri="{FF2B5EF4-FFF2-40B4-BE49-F238E27FC236}">
                <a16:creationId xmlns:a16="http://schemas.microsoft.com/office/drawing/2014/main" id="{801E94DE-E1B4-442B-9B2C-4BE251441DBB}"/>
              </a:ext>
            </a:extLst>
          </p:cNvPr>
          <p:cNvPicPr>
            <a:picLocks noChangeAspect="1"/>
          </p:cNvPicPr>
          <p:nvPr/>
        </p:nvPicPr>
        <p:blipFill>
          <a:blip r:embed="rId2"/>
          <a:stretch>
            <a:fillRect/>
          </a:stretch>
        </p:blipFill>
        <p:spPr>
          <a:xfrm>
            <a:off x="1709939" y="1845426"/>
            <a:ext cx="8769069" cy="4450303"/>
          </a:xfrm>
          <a:prstGeom prst="rect">
            <a:avLst/>
          </a:prstGeom>
        </p:spPr>
      </p:pic>
      <p:sp>
        <p:nvSpPr>
          <p:cNvPr id="3" name="Slide Number Placeholder 2">
            <a:extLst>
              <a:ext uri="{FF2B5EF4-FFF2-40B4-BE49-F238E27FC236}">
                <a16:creationId xmlns:a16="http://schemas.microsoft.com/office/drawing/2014/main" id="{56C470D4-9B40-4291-90EF-0EEF5442D44B}"/>
              </a:ext>
            </a:extLst>
          </p:cNvPr>
          <p:cNvSpPr>
            <a:spLocks noGrp="1"/>
          </p:cNvSpPr>
          <p:nvPr>
            <p:ph type="sldNum" sz="quarter" idx="12"/>
          </p:nvPr>
        </p:nvSpPr>
        <p:spPr>
          <a:xfrm>
            <a:off x="8610600" y="6356350"/>
            <a:ext cx="2743200" cy="365125"/>
          </a:xfrm>
        </p:spPr>
        <p:txBody>
          <a:bodyPr>
            <a:normAutofit/>
          </a:bodyPr>
          <a:lstStyle/>
          <a:p>
            <a:pPr>
              <a:spcAft>
                <a:spcPts val="600"/>
              </a:spcAft>
            </a:pPr>
            <a:fld id="{2B21B341-94C1-440C-B672-47ACF11C4681}" type="slidenum">
              <a:rPr lang="en-US" altLang="en-US" smtClean="0"/>
              <a:pPr>
                <a:spcAft>
                  <a:spcPts val="600"/>
                </a:spcAft>
              </a:pPr>
              <a:t>22</a:t>
            </a:fld>
            <a:endParaRPr lang="en-US"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028012-79E8-4F76-90A3-6A285FE3A677}"/>
                  </a:ext>
                </a:extLst>
              </p14:cNvPr>
              <p14:cNvContentPartPr/>
              <p14:nvPr/>
            </p14:nvContentPartPr>
            <p14:xfrm>
              <a:off x="7621200" y="3009960"/>
              <a:ext cx="2958120" cy="3322080"/>
            </p14:xfrm>
          </p:contentPart>
        </mc:Choice>
        <mc:Fallback xmlns="">
          <p:pic>
            <p:nvPicPr>
              <p:cNvPr id="5" name="Ink 4">
                <a:extLst>
                  <a:ext uri="{FF2B5EF4-FFF2-40B4-BE49-F238E27FC236}">
                    <a16:creationId xmlns:a16="http://schemas.microsoft.com/office/drawing/2014/main" id="{C5028012-79E8-4F76-90A3-6A285FE3A677}"/>
                  </a:ext>
                </a:extLst>
              </p:cNvPr>
              <p:cNvPicPr/>
              <p:nvPr/>
            </p:nvPicPr>
            <p:blipFill>
              <a:blip r:embed="rId4"/>
              <a:stretch>
                <a:fillRect/>
              </a:stretch>
            </p:blipFill>
            <p:spPr>
              <a:xfrm>
                <a:off x="7611840" y="3000600"/>
                <a:ext cx="2976840" cy="3340800"/>
              </a:xfrm>
              <a:prstGeom prst="rect">
                <a:avLst/>
              </a:prstGeom>
            </p:spPr>
          </p:pic>
        </mc:Fallback>
      </mc:AlternateContent>
    </p:spTree>
    <p:extLst>
      <p:ext uri="{BB962C8B-B14F-4D97-AF65-F5344CB8AC3E}">
        <p14:creationId xmlns:p14="http://schemas.microsoft.com/office/powerpoint/2010/main" val="3109204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F5744-84C0-4AB0-9C5A-E1B7C29E7D50}"/>
              </a:ext>
            </a:extLst>
          </p:cNvPr>
          <p:cNvSpPr>
            <a:spLocks noGrp="1"/>
          </p:cNvSpPr>
          <p:nvPr>
            <p:ph type="title"/>
          </p:nvPr>
        </p:nvSpPr>
        <p:spPr>
          <a:xfrm>
            <a:off x="838200" y="184805"/>
            <a:ext cx="10515600" cy="1505883"/>
          </a:xfrm>
        </p:spPr>
        <p:txBody>
          <a:bodyPr anchor="ctr">
            <a:normAutofit/>
          </a:bodyPr>
          <a:lstStyle/>
          <a:p>
            <a:r>
              <a:rPr lang="en-US" sz="5200" dirty="0"/>
              <a:t>Setting Up the Optimization Problem</a:t>
            </a:r>
            <a:endParaRPr lang="en-IN" sz="5200" dirty="0"/>
          </a:p>
        </p:txBody>
      </p:sp>
      <p:pic>
        <p:nvPicPr>
          <p:cNvPr id="4" name="Picture 3">
            <a:extLst>
              <a:ext uri="{FF2B5EF4-FFF2-40B4-BE49-F238E27FC236}">
                <a16:creationId xmlns:a16="http://schemas.microsoft.com/office/drawing/2014/main" id="{22CDCC2F-1606-41B5-9653-59F19419CB12}"/>
              </a:ext>
            </a:extLst>
          </p:cNvPr>
          <p:cNvPicPr>
            <a:picLocks noChangeAspect="1"/>
          </p:cNvPicPr>
          <p:nvPr/>
        </p:nvPicPr>
        <p:blipFill>
          <a:blip r:embed="rId2"/>
          <a:stretch>
            <a:fillRect/>
          </a:stretch>
        </p:blipFill>
        <p:spPr>
          <a:xfrm>
            <a:off x="1773791" y="1845426"/>
            <a:ext cx="8641364" cy="4450303"/>
          </a:xfrm>
          <a:prstGeom prst="rect">
            <a:avLst/>
          </a:prstGeom>
        </p:spPr>
      </p:pic>
      <p:sp>
        <p:nvSpPr>
          <p:cNvPr id="3" name="Slide Number Placeholder 2">
            <a:extLst>
              <a:ext uri="{FF2B5EF4-FFF2-40B4-BE49-F238E27FC236}">
                <a16:creationId xmlns:a16="http://schemas.microsoft.com/office/drawing/2014/main" id="{665D0159-454A-4B59-A61C-EBDAC4EB0B56}"/>
              </a:ext>
            </a:extLst>
          </p:cNvPr>
          <p:cNvSpPr>
            <a:spLocks noGrp="1"/>
          </p:cNvSpPr>
          <p:nvPr>
            <p:ph type="sldNum" sz="quarter" idx="12"/>
          </p:nvPr>
        </p:nvSpPr>
        <p:spPr>
          <a:xfrm>
            <a:off x="8610600" y="6356350"/>
            <a:ext cx="2743200" cy="365125"/>
          </a:xfrm>
        </p:spPr>
        <p:txBody>
          <a:bodyPr>
            <a:normAutofit/>
          </a:bodyPr>
          <a:lstStyle/>
          <a:p>
            <a:pPr>
              <a:spcAft>
                <a:spcPts val="600"/>
              </a:spcAft>
            </a:pPr>
            <a:fld id="{2B21B341-94C1-440C-B672-47ACF11C4681}" type="slidenum">
              <a:rPr lang="en-US" altLang="en-US" smtClean="0"/>
              <a:pPr>
                <a:spcAft>
                  <a:spcPts val="600"/>
                </a:spcAft>
              </a:pPr>
              <a:t>23</a:t>
            </a:fld>
            <a:endParaRPr lang="en-US"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B80628C-AB0D-4067-B8A4-58F366021975}"/>
                  </a:ext>
                </a:extLst>
              </p14:cNvPr>
              <p14:cNvContentPartPr/>
              <p14:nvPr/>
            </p14:nvContentPartPr>
            <p14:xfrm>
              <a:off x="4376160" y="3784680"/>
              <a:ext cx="6622200" cy="1719360"/>
            </p14:xfrm>
          </p:contentPart>
        </mc:Choice>
        <mc:Fallback xmlns="">
          <p:pic>
            <p:nvPicPr>
              <p:cNvPr id="5" name="Ink 4">
                <a:extLst>
                  <a:ext uri="{FF2B5EF4-FFF2-40B4-BE49-F238E27FC236}">
                    <a16:creationId xmlns:a16="http://schemas.microsoft.com/office/drawing/2014/main" id="{4B80628C-AB0D-4067-B8A4-58F366021975}"/>
                  </a:ext>
                </a:extLst>
              </p:cNvPr>
              <p:cNvPicPr/>
              <p:nvPr/>
            </p:nvPicPr>
            <p:blipFill>
              <a:blip r:embed="rId4"/>
              <a:stretch>
                <a:fillRect/>
              </a:stretch>
            </p:blipFill>
            <p:spPr>
              <a:xfrm>
                <a:off x="4366800" y="3775320"/>
                <a:ext cx="6640920" cy="173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06A387A-AC3D-4EAA-97FD-D4A52BAA609F}"/>
                  </a:ext>
                </a:extLst>
              </p14:cNvPr>
              <p14:cNvContentPartPr/>
              <p14:nvPr/>
            </p14:nvContentPartPr>
            <p14:xfrm>
              <a:off x="10876680" y="4399200"/>
              <a:ext cx="522000" cy="1261800"/>
            </p14:xfrm>
          </p:contentPart>
        </mc:Choice>
        <mc:Fallback xmlns="">
          <p:pic>
            <p:nvPicPr>
              <p:cNvPr id="6" name="Ink 5">
                <a:extLst>
                  <a:ext uri="{FF2B5EF4-FFF2-40B4-BE49-F238E27FC236}">
                    <a16:creationId xmlns:a16="http://schemas.microsoft.com/office/drawing/2014/main" id="{D06A387A-AC3D-4EAA-97FD-D4A52BAA609F}"/>
                  </a:ext>
                </a:extLst>
              </p:cNvPr>
              <p:cNvPicPr/>
              <p:nvPr/>
            </p:nvPicPr>
            <p:blipFill>
              <a:blip r:embed="rId6"/>
              <a:stretch>
                <a:fillRect/>
              </a:stretch>
            </p:blipFill>
            <p:spPr>
              <a:xfrm>
                <a:off x="10867320" y="4389840"/>
                <a:ext cx="540720" cy="1280520"/>
              </a:xfrm>
              <a:prstGeom prst="rect">
                <a:avLst/>
              </a:prstGeom>
            </p:spPr>
          </p:pic>
        </mc:Fallback>
      </mc:AlternateContent>
    </p:spTree>
    <p:extLst>
      <p:ext uri="{BB962C8B-B14F-4D97-AF65-F5344CB8AC3E}">
        <p14:creationId xmlns:p14="http://schemas.microsoft.com/office/powerpoint/2010/main" val="150610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02599-E2EE-4C3D-AE0A-6E6BD06433C4}"/>
              </a:ext>
            </a:extLst>
          </p:cNvPr>
          <p:cNvSpPr>
            <a:spLocks noGrp="1"/>
          </p:cNvSpPr>
          <p:nvPr>
            <p:ph type="title"/>
          </p:nvPr>
        </p:nvSpPr>
        <p:spPr>
          <a:xfrm>
            <a:off x="838200" y="184805"/>
            <a:ext cx="10515600" cy="1505883"/>
          </a:xfrm>
        </p:spPr>
        <p:txBody>
          <a:bodyPr anchor="ctr">
            <a:normAutofit/>
          </a:bodyPr>
          <a:lstStyle/>
          <a:p>
            <a:r>
              <a:rPr lang="en-US" sz="5200"/>
              <a:t>Setting Up the Optimization Problem</a:t>
            </a:r>
            <a:endParaRPr lang="en-IN" sz="5200"/>
          </a:p>
        </p:txBody>
      </p:sp>
      <p:pic>
        <p:nvPicPr>
          <p:cNvPr id="4" name="Picture 3">
            <a:extLst>
              <a:ext uri="{FF2B5EF4-FFF2-40B4-BE49-F238E27FC236}">
                <a16:creationId xmlns:a16="http://schemas.microsoft.com/office/drawing/2014/main" id="{937B7819-2290-4D90-9C89-C79D5FEDC032}"/>
              </a:ext>
            </a:extLst>
          </p:cNvPr>
          <p:cNvPicPr>
            <a:picLocks noChangeAspect="1"/>
          </p:cNvPicPr>
          <p:nvPr/>
        </p:nvPicPr>
        <p:blipFill>
          <a:blip r:embed="rId2"/>
          <a:stretch>
            <a:fillRect/>
          </a:stretch>
        </p:blipFill>
        <p:spPr>
          <a:xfrm>
            <a:off x="2323030" y="1845426"/>
            <a:ext cx="7542886" cy="4450303"/>
          </a:xfrm>
          <a:prstGeom prst="rect">
            <a:avLst/>
          </a:prstGeom>
        </p:spPr>
      </p:pic>
      <p:sp>
        <p:nvSpPr>
          <p:cNvPr id="3" name="Slide Number Placeholder 2">
            <a:extLst>
              <a:ext uri="{FF2B5EF4-FFF2-40B4-BE49-F238E27FC236}">
                <a16:creationId xmlns:a16="http://schemas.microsoft.com/office/drawing/2014/main" id="{2A9C45BF-921E-4E1F-A99E-826991BE14F9}"/>
              </a:ext>
            </a:extLst>
          </p:cNvPr>
          <p:cNvSpPr>
            <a:spLocks noGrp="1"/>
          </p:cNvSpPr>
          <p:nvPr>
            <p:ph type="sldNum" sz="quarter" idx="12"/>
          </p:nvPr>
        </p:nvSpPr>
        <p:spPr>
          <a:xfrm>
            <a:off x="8610600" y="6356350"/>
            <a:ext cx="2743200" cy="365125"/>
          </a:xfrm>
        </p:spPr>
        <p:txBody>
          <a:bodyPr>
            <a:normAutofit/>
          </a:bodyPr>
          <a:lstStyle/>
          <a:p>
            <a:pPr>
              <a:spcAft>
                <a:spcPts val="600"/>
              </a:spcAft>
            </a:pPr>
            <a:fld id="{2B21B341-94C1-440C-B672-47ACF11C4681}" type="slidenum">
              <a:rPr lang="en-US" altLang="en-US" smtClean="0"/>
              <a:pPr>
                <a:spcAft>
                  <a:spcPts val="600"/>
                </a:spcAft>
              </a:pPr>
              <a:t>24</a:t>
            </a:fld>
            <a:endParaRPr lang="en-US"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1B6CE9-4CB8-4867-9F6C-557B7BCBFB80}"/>
                  </a:ext>
                </a:extLst>
              </p14:cNvPr>
              <p14:cNvContentPartPr/>
              <p14:nvPr/>
            </p14:nvContentPartPr>
            <p14:xfrm>
              <a:off x="2973960" y="4735440"/>
              <a:ext cx="6940080" cy="1626120"/>
            </p14:xfrm>
          </p:contentPart>
        </mc:Choice>
        <mc:Fallback xmlns="">
          <p:pic>
            <p:nvPicPr>
              <p:cNvPr id="5" name="Ink 4">
                <a:extLst>
                  <a:ext uri="{FF2B5EF4-FFF2-40B4-BE49-F238E27FC236}">
                    <a16:creationId xmlns:a16="http://schemas.microsoft.com/office/drawing/2014/main" id="{BE1B6CE9-4CB8-4867-9F6C-557B7BCBFB80}"/>
                  </a:ext>
                </a:extLst>
              </p:cNvPr>
              <p:cNvPicPr/>
              <p:nvPr/>
            </p:nvPicPr>
            <p:blipFill>
              <a:blip r:embed="rId4"/>
              <a:stretch>
                <a:fillRect/>
              </a:stretch>
            </p:blipFill>
            <p:spPr>
              <a:xfrm>
                <a:off x="2964600" y="4726080"/>
                <a:ext cx="6958800" cy="164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4E45F07-4175-4220-9776-B85962CEC754}"/>
                  </a:ext>
                </a:extLst>
              </p14:cNvPr>
              <p14:cNvContentPartPr/>
              <p14:nvPr/>
            </p14:nvContentPartPr>
            <p14:xfrm>
              <a:off x="2590200" y="2752200"/>
              <a:ext cx="4905360" cy="3938400"/>
            </p14:xfrm>
          </p:contentPart>
        </mc:Choice>
        <mc:Fallback xmlns="">
          <p:pic>
            <p:nvPicPr>
              <p:cNvPr id="6" name="Ink 5">
                <a:extLst>
                  <a:ext uri="{FF2B5EF4-FFF2-40B4-BE49-F238E27FC236}">
                    <a16:creationId xmlns:a16="http://schemas.microsoft.com/office/drawing/2014/main" id="{34E45F07-4175-4220-9776-B85962CEC754}"/>
                  </a:ext>
                </a:extLst>
              </p:cNvPr>
              <p:cNvPicPr/>
              <p:nvPr/>
            </p:nvPicPr>
            <p:blipFill>
              <a:blip r:embed="rId6"/>
              <a:stretch>
                <a:fillRect/>
              </a:stretch>
            </p:blipFill>
            <p:spPr>
              <a:xfrm>
                <a:off x="2580840" y="2742840"/>
                <a:ext cx="4924080" cy="3957120"/>
              </a:xfrm>
              <a:prstGeom prst="rect">
                <a:avLst/>
              </a:prstGeom>
            </p:spPr>
          </p:pic>
        </mc:Fallback>
      </mc:AlternateContent>
    </p:spTree>
    <p:extLst>
      <p:ext uri="{BB962C8B-B14F-4D97-AF65-F5344CB8AC3E}">
        <p14:creationId xmlns:p14="http://schemas.microsoft.com/office/powerpoint/2010/main" val="2644346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63F6-F1F4-436A-9502-EC30DA772AE2}"/>
              </a:ext>
            </a:extLst>
          </p:cNvPr>
          <p:cNvSpPr>
            <a:spLocks noGrp="1"/>
          </p:cNvSpPr>
          <p:nvPr>
            <p:ph type="title"/>
          </p:nvPr>
        </p:nvSpPr>
        <p:spPr>
          <a:xfrm>
            <a:off x="838200" y="365125"/>
            <a:ext cx="10515600" cy="933097"/>
          </a:xfrm>
        </p:spPr>
        <p:txBody>
          <a:bodyPr/>
          <a:lstStyle/>
          <a:p>
            <a:r>
              <a:rPr lang="en-IN" dirty="0"/>
              <a:t>Linear, Hard-Margin SVM Formulation</a:t>
            </a:r>
          </a:p>
        </p:txBody>
      </p:sp>
      <p:sp>
        <p:nvSpPr>
          <p:cNvPr id="3" name="Slide Number Placeholder 2">
            <a:extLst>
              <a:ext uri="{FF2B5EF4-FFF2-40B4-BE49-F238E27FC236}">
                <a16:creationId xmlns:a16="http://schemas.microsoft.com/office/drawing/2014/main" id="{98647B82-604A-4259-AC4D-82CA1C32333A}"/>
              </a:ext>
            </a:extLst>
          </p:cNvPr>
          <p:cNvSpPr>
            <a:spLocks noGrp="1"/>
          </p:cNvSpPr>
          <p:nvPr>
            <p:ph type="sldNum" sz="quarter" idx="12"/>
          </p:nvPr>
        </p:nvSpPr>
        <p:spPr/>
        <p:txBody>
          <a:bodyPr/>
          <a:lstStyle/>
          <a:p>
            <a:fld id="{2B21B341-94C1-440C-B672-47ACF11C4681}" type="slidenum">
              <a:rPr lang="en-US" altLang="en-US" smtClean="0"/>
              <a:pPr/>
              <a:t>25</a:t>
            </a:fld>
            <a:endParaRPr lang="en-US" altLang="en-US"/>
          </a:p>
        </p:txBody>
      </p:sp>
      <p:sp>
        <p:nvSpPr>
          <p:cNvPr id="5" name="TextBox 4">
            <a:extLst>
              <a:ext uri="{FF2B5EF4-FFF2-40B4-BE49-F238E27FC236}">
                <a16:creationId xmlns:a16="http://schemas.microsoft.com/office/drawing/2014/main" id="{06620397-0797-4096-B924-3D1E87B4C7F0}"/>
              </a:ext>
            </a:extLst>
          </p:cNvPr>
          <p:cNvSpPr txBox="1"/>
          <p:nvPr/>
        </p:nvSpPr>
        <p:spPr>
          <a:xfrm>
            <a:off x="2514600" y="1858106"/>
            <a:ext cx="6096000" cy="369332"/>
          </a:xfrm>
          <a:prstGeom prst="rect">
            <a:avLst/>
          </a:prstGeom>
          <a:noFill/>
        </p:spPr>
        <p:txBody>
          <a:bodyPr wrap="square">
            <a:spAutoFit/>
          </a:bodyPr>
          <a:lstStyle/>
          <a:p>
            <a:r>
              <a:rPr lang="en-US" dirty="0"/>
              <a:t>Find w, b that solve </a:t>
            </a:r>
            <a:endParaRPr lang="en-IN" dirty="0"/>
          </a:p>
        </p:txBody>
      </p:sp>
      <p:pic>
        <p:nvPicPr>
          <p:cNvPr id="6" name="Picture 5">
            <a:extLst>
              <a:ext uri="{FF2B5EF4-FFF2-40B4-BE49-F238E27FC236}">
                <a16:creationId xmlns:a16="http://schemas.microsoft.com/office/drawing/2014/main" id="{714043DE-4306-4C87-A2CA-4ACA14F1C8BA}"/>
              </a:ext>
            </a:extLst>
          </p:cNvPr>
          <p:cNvPicPr>
            <a:picLocks noChangeAspect="1"/>
          </p:cNvPicPr>
          <p:nvPr/>
        </p:nvPicPr>
        <p:blipFill>
          <a:blip r:embed="rId2"/>
          <a:stretch>
            <a:fillRect/>
          </a:stretch>
        </p:blipFill>
        <p:spPr>
          <a:xfrm>
            <a:off x="4806245" y="1452222"/>
            <a:ext cx="2895600" cy="1181100"/>
          </a:xfrm>
          <a:prstGeom prst="rect">
            <a:avLst/>
          </a:prstGeom>
        </p:spPr>
      </p:pic>
      <p:sp>
        <p:nvSpPr>
          <p:cNvPr id="8" name="TextBox 7">
            <a:extLst>
              <a:ext uri="{FF2B5EF4-FFF2-40B4-BE49-F238E27FC236}">
                <a16:creationId xmlns:a16="http://schemas.microsoft.com/office/drawing/2014/main" id="{74503540-35DD-4EED-BD66-880C20C64476}"/>
              </a:ext>
            </a:extLst>
          </p:cNvPr>
          <p:cNvSpPr txBox="1"/>
          <p:nvPr/>
        </p:nvSpPr>
        <p:spPr>
          <a:xfrm>
            <a:off x="1264355" y="3327526"/>
            <a:ext cx="9392356" cy="1754326"/>
          </a:xfrm>
          <a:prstGeom prst="rect">
            <a:avLst/>
          </a:prstGeom>
          <a:noFill/>
        </p:spPr>
        <p:txBody>
          <a:bodyPr wrap="square">
            <a:spAutoFit/>
          </a:bodyPr>
          <a:lstStyle/>
          <a:p>
            <a:r>
              <a:rPr lang="en-US" dirty="0"/>
              <a:t>Quadratic program: quadratic objective, linear (in)equality constraints </a:t>
            </a:r>
          </a:p>
          <a:p>
            <a:endParaRPr lang="en-US" dirty="0"/>
          </a:p>
          <a:p>
            <a:r>
              <a:rPr lang="en-US" dirty="0"/>
              <a:t>• There is also a unique minimizer, i.e. w and b values that provide the minimum </a:t>
            </a:r>
          </a:p>
          <a:p>
            <a:endParaRPr lang="en-US" dirty="0"/>
          </a:p>
          <a:p>
            <a:r>
              <a:rPr lang="en-US" dirty="0"/>
              <a:t>• No solution if the data are not linearly separable </a:t>
            </a:r>
          </a:p>
          <a:p>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29C23B3-5406-46ED-B5B6-E3BC2DA3E1B3}"/>
                  </a:ext>
                </a:extLst>
              </p14:cNvPr>
              <p14:cNvContentPartPr/>
              <p14:nvPr/>
            </p14:nvContentPartPr>
            <p14:xfrm>
              <a:off x="6677280" y="1580760"/>
              <a:ext cx="3557520" cy="949680"/>
            </p14:xfrm>
          </p:contentPart>
        </mc:Choice>
        <mc:Fallback xmlns="">
          <p:pic>
            <p:nvPicPr>
              <p:cNvPr id="7" name="Ink 6">
                <a:extLst>
                  <a:ext uri="{FF2B5EF4-FFF2-40B4-BE49-F238E27FC236}">
                    <a16:creationId xmlns:a16="http://schemas.microsoft.com/office/drawing/2014/main" id="{429C23B3-5406-46ED-B5B6-E3BC2DA3E1B3}"/>
                  </a:ext>
                </a:extLst>
              </p:cNvPr>
              <p:cNvPicPr/>
              <p:nvPr/>
            </p:nvPicPr>
            <p:blipFill>
              <a:blip r:embed="rId4"/>
              <a:stretch>
                <a:fillRect/>
              </a:stretch>
            </p:blipFill>
            <p:spPr>
              <a:xfrm>
                <a:off x="6667920" y="1571400"/>
                <a:ext cx="3576240" cy="968400"/>
              </a:xfrm>
              <a:prstGeom prst="rect">
                <a:avLst/>
              </a:prstGeom>
            </p:spPr>
          </p:pic>
        </mc:Fallback>
      </mc:AlternateContent>
    </p:spTree>
    <p:extLst>
      <p:ext uri="{BB962C8B-B14F-4D97-AF65-F5344CB8AC3E}">
        <p14:creationId xmlns:p14="http://schemas.microsoft.com/office/powerpoint/2010/main" val="3039101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AB58A-5C57-43BE-B6E3-87A38DB9F6E4}"/>
              </a:ext>
            </a:extLst>
          </p:cNvPr>
          <p:cNvSpPr>
            <a:spLocks noGrp="1"/>
          </p:cNvSpPr>
          <p:nvPr>
            <p:ph type="title"/>
          </p:nvPr>
        </p:nvSpPr>
        <p:spPr>
          <a:xfrm>
            <a:off x="838200" y="184805"/>
            <a:ext cx="10515600" cy="1505883"/>
          </a:xfrm>
        </p:spPr>
        <p:txBody>
          <a:bodyPr anchor="ctr">
            <a:normAutofit/>
          </a:bodyPr>
          <a:lstStyle/>
          <a:p>
            <a:r>
              <a:rPr lang="en-IN" sz="5200" dirty="0"/>
              <a:t>Lagrange multipliers</a:t>
            </a:r>
          </a:p>
        </p:txBody>
      </p:sp>
      <p:pic>
        <p:nvPicPr>
          <p:cNvPr id="4" name="Picture 3">
            <a:extLst>
              <a:ext uri="{FF2B5EF4-FFF2-40B4-BE49-F238E27FC236}">
                <a16:creationId xmlns:a16="http://schemas.microsoft.com/office/drawing/2014/main" id="{37844192-36CC-47D5-B6BE-0C2CBAF43D08}"/>
              </a:ext>
            </a:extLst>
          </p:cNvPr>
          <p:cNvPicPr>
            <a:picLocks noChangeAspect="1"/>
          </p:cNvPicPr>
          <p:nvPr/>
        </p:nvPicPr>
        <p:blipFill>
          <a:blip r:embed="rId2"/>
          <a:stretch>
            <a:fillRect/>
          </a:stretch>
        </p:blipFill>
        <p:spPr>
          <a:xfrm>
            <a:off x="838200" y="2125756"/>
            <a:ext cx="10512547" cy="3889642"/>
          </a:xfrm>
          <a:prstGeom prst="rect">
            <a:avLst/>
          </a:prstGeom>
        </p:spPr>
      </p:pic>
      <p:sp>
        <p:nvSpPr>
          <p:cNvPr id="3" name="Slide Number Placeholder 2">
            <a:extLst>
              <a:ext uri="{FF2B5EF4-FFF2-40B4-BE49-F238E27FC236}">
                <a16:creationId xmlns:a16="http://schemas.microsoft.com/office/drawing/2014/main" id="{3FA63DB5-701D-4353-9AF0-5FDAB16E6964}"/>
              </a:ext>
            </a:extLst>
          </p:cNvPr>
          <p:cNvSpPr>
            <a:spLocks noGrp="1"/>
          </p:cNvSpPr>
          <p:nvPr>
            <p:ph type="sldNum" sz="quarter" idx="12"/>
          </p:nvPr>
        </p:nvSpPr>
        <p:spPr>
          <a:xfrm>
            <a:off x="8610600" y="6356350"/>
            <a:ext cx="2743200" cy="365125"/>
          </a:xfrm>
        </p:spPr>
        <p:txBody>
          <a:bodyPr>
            <a:normAutofit/>
          </a:bodyPr>
          <a:lstStyle/>
          <a:p>
            <a:pPr>
              <a:spcAft>
                <a:spcPts val="600"/>
              </a:spcAft>
            </a:pPr>
            <a:fld id="{2B21B341-94C1-440C-B672-47ACF11C4681}" type="slidenum">
              <a:rPr lang="en-US" altLang="en-US" smtClean="0"/>
              <a:pPr>
                <a:spcAft>
                  <a:spcPts val="600"/>
                </a:spcAft>
              </a:pPr>
              <a:t>26</a:t>
            </a:fld>
            <a:endParaRPr lang="en-US" altLang="en-US"/>
          </a:p>
        </p:txBody>
      </p:sp>
    </p:spTree>
    <p:extLst>
      <p:ext uri="{BB962C8B-B14F-4D97-AF65-F5344CB8AC3E}">
        <p14:creationId xmlns:p14="http://schemas.microsoft.com/office/powerpoint/2010/main" val="307025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9513-268F-4B00-938B-E1703C8D716A}"/>
              </a:ext>
            </a:extLst>
          </p:cNvPr>
          <p:cNvSpPr>
            <a:spLocks noGrp="1"/>
          </p:cNvSpPr>
          <p:nvPr>
            <p:ph type="title"/>
          </p:nvPr>
        </p:nvSpPr>
        <p:spPr>
          <a:xfrm>
            <a:off x="838200" y="365125"/>
            <a:ext cx="10515600" cy="941161"/>
          </a:xfrm>
        </p:spPr>
        <p:txBody>
          <a:bodyPr/>
          <a:lstStyle/>
          <a:p>
            <a:r>
              <a:rPr lang="en-IN" sz="4400" dirty="0"/>
              <a:t>Lagrange multipliers</a:t>
            </a:r>
            <a:endParaRPr lang="en-IN" dirty="0"/>
          </a:p>
        </p:txBody>
      </p:sp>
      <p:sp>
        <p:nvSpPr>
          <p:cNvPr id="3" name="Slide Number Placeholder 2">
            <a:extLst>
              <a:ext uri="{FF2B5EF4-FFF2-40B4-BE49-F238E27FC236}">
                <a16:creationId xmlns:a16="http://schemas.microsoft.com/office/drawing/2014/main" id="{8EC51110-C8AC-44A3-BFFD-EDEEF234D8A9}"/>
              </a:ext>
            </a:extLst>
          </p:cNvPr>
          <p:cNvSpPr>
            <a:spLocks noGrp="1"/>
          </p:cNvSpPr>
          <p:nvPr>
            <p:ph type="sldNum" sz="quarter" idx="12"/>
          </p:nvPr>
        </p:nvSpPr>
        <p:spPr/>
        <p:txBody>
          <a:bodyPr/>
          <a:lstStyle/>
          <a:p>
            <a:fld id="{2B21B341-94C1-440C-B672-47ACF11C4681}" type="slidenum">
              <a:rPr lang="en-US" altLang="en-US" smtClean="0"/>
              <a:pPr/>
              <a:t>27</a:t>
            </a:fld>
            <a:endParaRPr lang="en-US"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9231AC1-2426-44AF-B532-2CF0FAE54464}"/>
                  </a:ext>
                </a:extLst>
              </p14:cNvPr>
              <p14:cNvContentPartPr/>
              <p14:nvPr/>
            </p14:nvContentPartPr>
            <p14:xfrm>
              <a:off x="720720" y="740160"/>
              <a:ext cx="11019960" cy="5621400"/>
            </p14:xfrm>
          </p:contentPart>
        </mc:Choice>
        <mc:Fallback xmlns="">
          <p:pic>
            <p:nvPicPr>
              <p:cNvPr id="4" name="Ink 3">
                <a:extLst>
                  <a:ext uri="{FF2B5EF4-FFF2-40B4-BE49-F238E27FC236}">
                    <a16:creationId xmlns:a16="http://schemas.microsoft.com/office/drawing/2014/main" id="{29231AC1-2426-44AF-B532-2CF0FAE54464}"/>
                  </a:ext>
                </a:extLst>
              </p:cNvPr>
              <p:cNvPicPr/>
              <p:nvPr/>
            </p:nvPicPr>
            <p:blipFill>
              <a:blip r:embed="rId3"/>
              <a:stretch>
                <a:fillRect/>
              </a:stretch>
            </p:blipFill>
            <p:spPr>
              <a:xfrm>
                <a:off x="711360" y="730800"/>
                <a:ext cx="11038680" cy="5640120"/>
              </a:xfrm>
              <a:prstGeom prst="rect">
                <a:avLst/>
              </a:prstGeom>
            </p:spPr>
          </p:pic>
        </mc:Fallback>
      </mc:AlternateContent>
    </p:spTree>
    <p:extLst>
      <p:ext uri="{BB962C8B-B14F-4D97-AF65-F5344CB8AC3E}">
        <p14:creationId xmlns:p14="http://schemas.microsoft.com/office/powerpoint/2010/main" val="58836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C51110-C8AC-44A3-BFFD-EDEEF234D8A9}"/>
              </a:ext>
            </a:extLst>
          </p:cNvPr>
          <p:cNvSpPr>
            <a:spLocks noGrp="1"/>
          </p:cNvSpPr>
          <p:nvPr>
            <p:ph type="sldNum" sz="quarter" idx="12"/>
          </p:nvPr>
        </p:nvSpPr>
        <p:spPr/>
        <p:txBody>
          <a:bodyPr/>
          <a:lstStyle/>
          <a:p>
            <a:fld id="{2B21B341-94C1-440C-B672-47ACF11C4681}" type="slidenum">
              <a:rPr lang="en-US" altLang="en-US" smtClean="0"/>
              <a:pPr/>
              <a:t>28</a:t>
            </a:fld>
            <a:endParaRPr lang="en-US"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C52B7A-B9CF-46BE-80DA-E0E10382FBEC}"/>
                  </a:ext>
                </a:extLst>
              </p14:cNvPr>
              <p14:cNvContentPartPr/>
              <p14:nvPr/>
            </p14:nvContentPartPr>
            <p14:xfrm>
              <a:off x="392040" y="61200"/>
              <a:ext cx="11645640" cy="6796440"/>
            </p14:xfrm>
          </p:contentPart>
        </mc:Choice>
        <mc:Fallback xmlns="">
          <p:pic>
            <p:nvPicPr>
              <p:cNvPr id="4" name="Ink 3">
                <a:extLst>
                  <a:ext uri="{FF2B5EF4-FFF2-40B4-BE49-F238E27FC236}">
                    <a16:creationId xmlns:a16="http://schemas.microsoft.com/office/drawing/2014/main" id="{B3C52B7A-B9CF-46BE-80DA-E0E10382FBEC}"/>
                  </a:ext>
                </a:extLst>
              </p:cNvPr>
              <p:cNvPicPr/>
              <p:nvPr/>
            </p:nvPicPr>
            <p:blipFill>
              <a:blip r:embed="rId3"/>
              <a:stretch>
                <a:fillRect/>
              </a:stretch>
            </p:blipFill>
            <p:spPr>
              <a:xfrm>
                <a:off x="382680" y="51840"/>
                <a:ext cx="11664360" cy="6815160"/>
              </a:xfrm>
              <a:prstGeom prst="rect">
                <a:avLst/>
              </a:prstGeom>
            </p:spPr>
          </p:pic>
        </mc:Fallback>
      </mc:AlternateContent>
    </p:spTree>
    <p:extLst>
      <p:ext uri="{BB962C8B-B14F-4D97-AF65-F5344CB8AC3E}">
        <p14:creationId xmlns:p14="http://schemas.microsoft.com/office/powerpoint/2010/main" val="9764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C51110-C8AC-44A3-BFFD-EDEEF234D8A9}"/>
              </a:ext>
            </a:extLst>
          </p:cNvPr>
          <p:cNvSpPr>
            <a:spLocks noGrp="1"/>
          </p:cNvSpPr>
          <p:nvPr>
            <p:ph type="sldNum" sz="quarter" idx="12"/>
          </p:nvPr>
        </p:nvSpPr>
        <p:spPr/>
        <p:txBody>
          <a:bodyPr/>
          <a:lstStyle/>
          <a:p>
            <a:fld id="{2B21B341-94C1-440C-B672-47ACF11C4681}" type="slidenum">
              <a:rPr lang="en-US" altLang="en-US" smtClean="0"/>
              <a:pPr/>
              <a:t>29</a:t>
            </a:fld>
            <a:endParaRPr lang="en-US" altLang="en-US"/>
          </a:p>
        </p:txBody>
      </p:sp>
      <p:pic>
        <p:nvPicPr>
          <p:cNvPr id="5" name="Picture 4">
            <a:extLst>
              <a:ext uri="{FF2B5EF4-FFF2-40B4-BE49-F238E27FC236}">
                <a16:creationId xmlns:a16="http://schemas.microsoft.com/office/drawing/2014/main" id="{D740BC83-4670-4FD0-9D3F-BDCBE44C73ED}"/>
              </a:ext>
            </a:extLst>
          </p:cNvPr>
          <p:cNvPicPr>
            <a:picLocks noChangeAspect="1"/>
          </p:cNvPicPr>
          <p:nvPr/>
        </p:nvPicPr>
        <p:blipFill>
          <a:blip r:embed="rId2"/>
          <a:stretch>
            <a:fillRect/>
          </a:stretch>
        </p:blipFill>
        <p:spPr>
          <a:xfrm>
            <a:off x="4648200" y="595879"/>
            <a:ext cx="2895600" cy="11811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DB15F02-984C-4F19-A3FD-A5E9BE4BC726}"/>
                  </a:ext>
                </a:extLst>
              </p14:cNvPr>
              <p14:cNvContentPartPr/>
              <p14:nvPr/>
            </p14:nvContentPartPr>
            <p14:xfrm>
              <a:off x="226080" y="121320"/>
              <a:ext cx="11965680" cy="6736320"/>
            </p14:xfrm>
          </p:contentPart>
        </mc:Choice>
        <mc:Fallback xmlns="">
          <p:pic>
            <p:nvPicPr>
              <p:cNvPr id="6" name="Ink 5">
                <a:extLst>
                  <a:ext uri="{FF2B5EF4-FFF2-40B4-BE49-F238E27FC236}">
                    <a16:creationId xmlns:a16="http://schemas.microsoft.com/office/drawing/2014/main" id="{8DB15F02-984C-4F19-A3FD-A5E9BE4BC726}"/>
                  </a:ext>
                </a:extLst>
              </p:cNvPr>
              <p:cNvPicPr/>
              <p:nvPr/>
            </p:nvPicPr>
            <p:blipFill>
              <a:blip r:embed="rId4"/>
              <a:stretch>
                <a:fillRect/>
              </a:stretch>
            </p:blipFill>
            <p:spPr>
              <a:xfrm>
                <a:off x="216720" y="111960"/>
                <a:ext cx="11984400" cy="6755040"/>
              </a:xfrm>
              <a:prstGeom prst="rect">
                <a:avLst/>
              </a:prstGeom>
            </p:spPr>
          </p:pic>
        </mc:Fallback>
      </mc:AlternateContent>
      <p:grpSp>
        <p:nvGrpSpPr>
          <p:cNvPr id="9" name="Group 8">
            <a:extLst>
              <a:ext uri="{FF2B5EF4-FFF2-40B4-BE49-F238E27FC236}">
                <a16:creationId xmlns:a16="http://schemas.microsoft.com/office/drawing/2014/main" id="{21CAE5A3-1BF3-420C-B92D-1F04DB777AE0}"/>
              </a:ext>
            </a:extLst>
          </p:cNvPr>
          <p:cNvGrpSpPr/>
          <p:nvPr/>
        </p:nvGrpSpPr>
        <p:grpSpPr>
          <a:xfrm>
            <a:off x="6088414" y="754186"/>
            <a:ext cx="739080" cy="309240"/>
            <a:chOff x="6088414" y="754186"/>
            <a:chExt cx="739080" cy="30924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54CB2BA-C892-491D-BDF2-33EC2647CF60}"/>
                    </a:ext>
                  </a:extLst>
                </p14:cNvPr>
                <p14:cNvContentPartPr/>
                <p14:nvPr/>
              </p14:nvContentPartPr>
              <p14:xfrm>
                <a:off x="6088414" y="825826"/>
                <a:ext cx="183240" cy="237600"/>
              </p14:xfrm>
            </p:contentPart>
          </mc:Choice>
          <mc:Fallback xmlns="">
            <p:pic>
              <p:nvPicPr>
                <p:cNvPr id="7" name="Ink 6">
                  <a:extLst>
                    <a:ext uri="{FF2B5EF4-FFF2-40B4-BE49-F238E27FC236}">
                      <a16:creationId xmlns:a16="http://schemas.microsoft.com/office/drawing/2014/main" id="{A54CB2BA-C892-491D-BDF2-33EC2647CF60}"/>
                    </a:ext>
                  </a:extLst>
                </p:cNvPr>
                <p:cNvPicPr/>
                <p:nvPr/>
              </p:nvPicPr>
              <p:blipFill>
                <a:blip r:embed="rId6"/>
                <a:stretch>
                  <a:fillRect/>
                </a:stretch>
              </p:blipFill>
              <p:spPr>
                <a:xfrm>
                  <a:off x="6079414" y="816826"/>
                  <a:ext cx="200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BCBBBB5-F69B-449A-9F55-67234D746FE3}"/>
                    </a:ext>
                  </a:extLst>
                </p14:cNvPr>
                <p14:cNvContentPartPr/>
                <p14:nvPr/>
              </p14:nvContentPartPr>
              <p14:xfrm>
                <a:off x="6129814" y="754186"/>
                <a:ext cx="697680" cy="228240"/>
              </p14:xfrm>
            </p:contentPart>
          </mc:Choice>
          <mc:Fallback xmlns="">
            <p:pic>
              <p:nvPicPr>
                <p:cNvPr id="8" name="Ink 7">
                  <a:extLst>
                    <a:ext uri="{FF2B5EF4-FFF2-40B4-BE49-F238E27FC236}">
                      <a16:creationId xmlns:a16="http://schemas.microsoft.com/office/drawing/2014/main" id="{CBCBBBB5-F69B-449A-9F55-67234D746FE3}"/>
                    </a:ext>
                  </a:extLst>
                </p:cNvPr>
                <p:cNvPicPr/>
                <p:nvPr/>
              </p:nvPicPr>
              <p:blipFill>
                <a:blip r:embed="rId8"/>
                <a:stretch>
                  <a:fillRect/>
                </a:stretch>
              </p:blipFill>
              <p:spPr>
                <a:xfrm>
                  <a:off x="6120814" y="745546"/>
                  <a:ext cx="715320" cy="245880"/>
                </a:xfrm>
                <a:prstGeom prst="rect">
                  <a:avLst/>
                </a:prstGeom>
              </p:spPr>
            </p:pic>
          </mc:Fallback>
        </mc:AlternateContent>
      </p:grpSp>
    </p:spTree>
    <p:extLst>
      <p:ext uri="{BB962C8B-B14F-4D97-AF65-F5344CB8AC3E}">
        <p14:creationId xmlns:p14="http://schemas.microsoft.com/office/powerpoint/2010/main" val="261986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D137-AD1A-40B9-B3CC-9F7DF59DD5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B63293-CF1D-431F-8649-FE7C4E515442}"/>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4379BAE-96C7-46E6-93E8-63F1D62A70A6}"/>
                  </a:ext>
                </a:extLst>
              </p14:cNvPr>
              <p14:cNvContentPartPr/>
              <p14:nvPr/>
            </p14:nvContentPartPr>
            <p14:xfrm>
              <a:off x="419400" y="200520"/>
              <a:ext cx="11657160" cy="6385680"/>
            </p14:xfrm>
          </p:contentPart>
        </mc:Choice>
        <mc:Fallback xmlns="">
          <p:pic>
            <p:nvPicPr>
              <p:cNvPr id="4" name="Ink 3">
                <a:extLst>
                  <a:ext uri="{FF2B5EF4-FFF2-40B4-BE49-F238E27FC236}">
                    <a16:creationId xmlns:a16="http://schemas.microsoft.com/office/drawing/2014/main" id="{74379BAE-96C7-46E6-93E8-63F1D62A70A6}"/>
                  </a:ext>
                </a:extLst>
              </p:cNvPr>
              <p:cNvPicPr/>
              <p:nvPr/>
            </p:nvPicPr>
            <p:blipFill>
              <a:blip r:embed="rId3"/>
              <a:stretch>
                <a:fillRect/>
              </a:stretch>
            </p:blipFill>
            <p:spPr>
              <a:xfrm>
                <a:off x="410040" y="191160"/>
                <a:ext cx="11675880" cy="6404400"/>
              </a:xfrm>
              <a:prstGeom prst="rect">
                <a:avLst/>
              </a:prstGeom>
            </p:spPr>
          </p:pic>
        </mc:Fallback>
      </mc:AlternateContent>
    </p:spTree>
    <p:extLst>
      <p:ext uri="{BB962C8B-B14F-4D97-AF65-F5344CB8AC3E}">
        <p14:creationId xmlns:p14="http://schemas.microsoft.com/office/powerpoint/2010/main" val="1697297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9513-268F-4B00-938B-E1703C8D716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C51110-C8AC-44A3-BFFD-EDEEF234D8A9}"/>
              </a:ext>
            </a:extLst>
          </p:cNvPr>
          <p:cNvSpPr>
            <a:spLocks noGrp="1"/>
          </p:cNvSpPr>
          <p:nvPr>
            <p:ph type="sldNum" sz="quarter" idx="12"/>
          </p:nvPr>
        </p:nvSpPr>
        <p:spPr/>
        <p:txBody>
          <a:bodyPr/>
          <a:lstStyle/>
          <a:p>
            <a:fld id="{2B21B341-94C1-440C-B672-47ACF11C4681}" type="slidenum">
              <a:rPr lang="en-US" altLang="en-US" smtClean="0"/>
              <a:pPr/>
              <a:t>30</a:t>
            </a:fld>
            <a:endParaRPr lang="en-US"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4218EED-65DB-42AA-AE14-FB57A08B4EA9}"/>
                  </a:ext>
                </a:extLst>
              </p14:cNvPr>
              <p14:cNvContentPartPr/>
              <p14:nvPr/>
            </p14:nvContentPartPr>
            <p14:xfrm>
              <a:off x="35280" y="99720"/>
              <a:ext cx="12095280" cy="6643440"/>
            </p14:xfrm>
          </p:contentPart>
        </mc:Choice>
        <mc:Fallback xmlns="">
          <p:pic>
            <p:nvPicPr>
              <p:cNvPr id="4" name="Ink 3">
                <a:extLst>
                  <a:ext uri="{FF2B5EF4-FFF2-40B4-BE49-F238E27FC236}">
                    <a16:creationId xmlns:a16="http://schemas.microsoft.com/office/drawing/2014/main" id="{34218EED-65DB-42AA-AE14-FB57A08B4EA9}"/>
                  </a:ext>
                </a:extLst>
              </p:cNvPr>
              <p:cNvPicPr/>
              <p:nvPr/>
            </p:nvPicPr>
            <p:blipFill>
              <a:blip r:embed="rId3"/>
              <a:stretch>
                <a:fillRect/>
              </a:stretch>
            </p:blipFill>
            <p:spPr>
              <a:xfrm>
                <a:off x="25920" y="90360"/>
                <a:ext cx="12114000" cy="6662160"/>
              </a:xfrm>
              <a:prstGeom prst="rect">
                <a:avLst/>
              </a:prstGeom>
            </p:spPr>
          </p:pic>
        </mc:Fallback>
      </mc:AlternateContent>
    </p:spTree>
    <p:extLst>
      <p:ext uri="{BB962C8B-B14F-4D97-AF65-F5344CB8AC3E}">
        <p14:creationId xmlns:p14="http://schemas.microsoft.com/office/powerpoint/2010/main" val="2147887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C51110-C8AC-44A3-BFFD-EDEEF234D8A9}"/>
              </a:ext>
            </a:extLst>
          </p:cNvPr>
          <p:cNvSpPr>
            <a:spLocks noGrp="1"/>
          </p:cNvSpPr>
          <p:nvPr>
            <p:ph type="sldNum" sz="quarter" idx="12"/>
          </p:nvPr>
        </p:nvSpPr>
        <p:spPr/>
        <p:txBody>
          <a:bodyPr/>
          <a:lstStyle/>
          <a:p>
            <a:fld id="{2B21B341-94C1-440C-B672-47ACF11C4681}" type="slidenum">
              <a:rPr lang="en-US" altLang="en-US" smtClean="0"/>
              <a:pPr/>
              <a:t>31</a:t>
            </a:fld>
            <a:endParaRPr lang="en-US"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EC3D1B8-81B9-471E-A3E1-83435AA46BED}"/>
                  </a:ext>
                </a:extLst>
              </p14:cNvPr>
              <p14:cNvContentPartPr/>
              <p14:nvPr/>
            </p14:nvContentPartPr>
            <p14:xfrm>
              <a:off x="225000" y="38880"/>
              <a:ext cx="11900520" cy="6480720"/>
            </p14:xfrm>
          </p:contentPart>
        </mc:Choice>
        <mc:Fallback xmlns="">
          <p:pic>
            <p:nvPicPr>
              <p:cNvPr id="4" name="Ink 3">
                <a:extLst>
                  <a:ext uri="{FF2B5EF4-FFF2-40B4-BE49-F238E27FC236}">
                    <a16:creationId xmlns:a16="http://schemas.microsoft.com/office/drawing/2014/main" id="{DEC3D1B8-81B9-471E-A3E1-83435AA46BED}"/>
                  </a:ext>
                </a:extLst>
              </p:cNvPr>
              <p:cNvPicPr/>
              <p:nvPr/>
            </p:nvPicPr>
            <p:blipFill>
              <a:blip r:embed="rId3"/>
              <a:stretch>
                <a:fillRect/>
              </a:stretch>
            </p:blipFill>
            <p:spPr>
              <a:xfrm>
                <a:off x="215640" y="29520"/>
                <a:ext cx="11919240" cy="6499440"/>
              </a:xfrm>
              <a:prstGeom prst="rect">
                <a:avLst/>
              </a:prstGeom>
            </p:spPr>
          </p:pic>
        </mc:Fallback>
      </mc:AlternateContent>
      <p:grpSp>
        <p:nvGrpSpPr>
          <p:cNvPr id="29" name="Group 28">
            <a:extLst>
              <a:ext uri="{FF2B5EF4-FFF2-40B4-BE49-F238E27FC236}">
                <a16:creationId xmlns:a16="http://schemas.microsoft.com/office/drawing/2014/main" id="{B4928C4F-12B5-4C0A-B314-C33624EDD61B}"/>
              </a:ext>
            </a:extLst>
          </p:cNvPr>
          <p:cNvGrpSpPr/>
          <p:nvPr/>
        </p:nvGrpSpPr>
        <p:grpSpPr>
          <a:xfrm>
            <a:off x="6938014" y="5154466"/>
            <a:ext cx="4586760" cy="996120"/>
            <a:chOff x="6938014" y="5154466"/>
            <a:chExt cx="4586760" cy="9961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F1753E3-0C00-45E6-B054-5F600536FA18}"/>
                    </a:ext>
                  </a:extLst>
                </p14:cNvPr>
                <p14:cNvContentPartPr/>
                <p14:nvPr/>
              </p14:nvContentPartPr>
              <p14:xfrm>
                <a:off x="6975094" y="5262106"/>
                <a:ext cx="36000" cy="888480"/>
              </p14:xfrm>
            </p:contentPart>
          </mc:Choice>
          <mc:Fallback xmlns="">
            <p:pic>
              <p:nvPicPr>
                <p:cNvPr id="5" name="Ink 4">
                  <a:extLst>
                    <a:ext uri="{FF2B5EF4-FFF2-40B4-BE49-F238E27FC236}">
                      <a16:creationId xmlns:a16="http://schemas.microsoft.com/office/drawing/2014/main" id="{4F1753E3-0C00-45E6-B054-5F600536FA18}"/>
                    </a:ext>
                  </a:extLst>
                </p:cNvPr>
                <p:cNvPicPr/>
                <p:nvPr/>
              </p:nvPicPr>
              <p:blipFill>
                <a:blip r:embed="rId5"/>
                <a:stretch>
                  <a:fillRect/>
                </a:stretch>
              </p:blipFill>
              <p:spPr>
                <a:xfrm>
                  <a:off x="6966094" y="5253466"/>
                  <a:ext cx="536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05E67F8-CC55-4FBA-A30E-5AC32000A59E}"/>
                    </a:ext>
                  </a:extLst>
                </p14:cNvPr>
                <p14:cNvContentPartPr/>
                <p14:nvPr/>
              </p14:nvContentPartPr>
              <p14:xfrm>
                <a:off x="6938014" y="5154466"/>
                <a:ext cx="4586760" cy="145440"/>
              </p14:xfrm>
            </p:contentPart>
          </mc:Choice>
          <mc:Fallback xmlns="">
            <p:pic>
              <p:nvPicPr>
                <p:cNvPr id="6" name="Ink 5">
                  <a:extLst>
                    <a:ext uri="{FF2B5EF4-FFF2-40B4-BE49-F238E27FC236}">
                      <a16:creationId xmlns:a16="http://schemas.microsoft.com/office/drawing/2014/main" id="{C05E67F8-CC55-4FBA-A30E-5AC32000A59E}"/>
                    </a:ext>
                  </a:extLst>
                </p:cNvPr>
                <p:cNvPicPr/>
                <p:nvPr/>
              </p:nvPicPr>
              <p:blipFill>
                <a:blip r:embed="rId7"/>
                <a:stretch>
                  <a:fillRect/>
                </a:stretch>
              </p:blipFill>
              <p:spPr>
                <a:xfrm>
                  <a:off x="6929014" y="5145466"/>
                  <a:ext cx="4604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23F0903-EA5F-4718-8229-35E580683D46}"/>
                    </a:ext>
                  </a:extLst>
                </p14:cNvPr>
                <p14:cNvContentPartPr/>
                <p14:nvPr/>
              </p14:nvContentPartPr>
              <p14:xfrm>
                <a:off x="7269214" y="5284426"/>
                <a:ext cx="362880" cy="442080"/>
              </p14:xfrm>
            </p:contentPart>
          </mc:Choice>
          <mc:Fallback xmlns="">
            <p:pic>
              <p:nvPicPr>
                <p:cNvPr id="8" name="Ink 7">
                  <a:extLst>
                    <a:ext uri="{FF2B5EF4-FFF2-40B4-BE49-F238E27FC236}">
                      <a16:creationId xmlns:a16="http://schemas.microsoft.com/office/drawing/2014/main" id="{623F0903-EA5F-4718-8229-35E580683D46}"/>
                    </a:ext>
                  </a:extLst>
                </p:cNvPr>
                <p:cNvPicPr/>
                <p:nvPr/>
              </p:nvPicPr>
              <p:blipFill>
                <a:blip r:embed="rId9"/>
                <a:stretch>
                  <a:fillRect/>
                </a:stretch>
              </p:blipFill>
              <p:spPr>
                <a:xfrm>
                  <a:off x="7260574" y="5275426"/>
                  <a:ext cx="3805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E283C1-E3AB-459F-A6A4-8DA4EF9DEBC4}"/>
                    </a:ext>
                  </a:extLst>
                </p14:cNvPr>
                <p14:cNvContentPartPr/>
                <p14:nvPr/>
              </p14:nvContentPartPr>
              <p14:xfrm>
                <a:off x="7639294" y="5352826"/>
                <a:ext cx="300960" cy="361800"/>
              </p14:xfrm>
            </p:contentPart>
          </mc:Choice>
          <mc:Fallback xmlns="">
            <p:pic>
              <p:nvPicPr>
                <p:cNvPr id="9" name="Ink 8">
                  <a:extLst>
                    <a:ext uri="{FF2B5EF4-FFF2-40B4-BE49-F238E27FC236}">
                      <a16:creationId xmlns:a16="http://schemas.microsoft.com/office/drawing/2014/main" id="{D0E283C1-E3AB-459F-A6A4-8DA4EF9DEBC4}"/>
                    </a:ext>
                  </a:extLst>
                </p:cNvPr>
                <p:cNvPicPr/>
                <p:nvPr/>
              </p:nvPicPr>
              <p:blipFill>
                <a:blip r:embed="rId11"/>
                <a:stretch>
                  <a:fillRect/>
                </a:stretch>
              </p:blipFill>
              <p:spPr>
                <a:xfrm>
                  <a:off x="7630654" y="5344186"/>
                  <a:ext cx="3186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B1E117-C7CE-4CD0-81E7-56CD5AEC0DF1}"/>
                    </a:ext>
                  </a:extLst>
                </p14:cNvPr>
                <p14:cNvContentPartPr/>
                <p14:nvPr/>
              </p14:nvContentPartPr>
              <p14:xfrm>
                <a:off x="8025214" y="5596186"/>
                <a:ext cx="34560" cy="192600"/>
              </p14:xfrm>
            </p:contentPart>
          </mc:Choice>
          <mc:Fallback xmlns="">
            <p:pic>
              <p:nvPicPr>
                <p:cNvPr id="10" name="Ink 9">
                  <a:extLst>
                    <a:ext uri="{FF2B5EF4-FFF2-40B4-BE49-F238E27FC236}">
                      <a16:creationId xmlns:a16="http://schemas.microsoft.com/office/drawing/2014/main" id="{23B1E117-C7CE-4CD0-81E7-56CD5AEC0DF1}"/>
                    </a:ext>
                  </a:extLst>
                </p:cNvPr>
                <p:cNvPicPr/>
                <p:nvPr/>
              </p:nvPicPr>
              <p:blipFill>
                <a:blip r:embed="rId13"/>
                <a:stretch>
                  <a:fillRect/>
                </a:stretch>
              </p:blipFill>
              <p:spPr>
                <a:xfrm>
                  <a:off x="8016574" y="5587546"/>
                  <a:ext cx="52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ECE6FAA-F61E-435B-85A4-2D7A4DEC954B}"/>
                    </a:ext>
                  </a:extLst>
                </p14:cNvPr>
                <p14:cNvContentPartPr/>
                <p14:nvPr/>
              </p14:nvContentPartPr>
              <p14:xfrm>
                <a:off x="8044654" y="5481346"/>
                <a:ext cx="6480" cy="28080"/>
              </p14:xfrm>
            </p:contentPart>
          </mc:Choice>
          <mc:Fallback xmlns="">
            <p:pic>
              <p:nvPicPr>
                <p:cNvPr id="11" name="Ink 10">
                  <a:extLst>
                    <a:ext uri="{FF2B5EF4-FFF2-40B4-BE49-F238E27FC236}">
                      <a16:creationId xmlns:a16="http://schemas.microsoft.com/office/drawing/2014/main" id="{7ECE6FAA-F61E-435B-85A4-2D7A4DEC954B}"/>
                    </a:ext>
                  </a:extLst>
                </p:cNvPr>
                <p:cNvPicPr/>
                <p:nvPr/>
              </p:nvPicPr>
              <p:blipFill>
                <a:blip r:embed="rId15"/>
                <a:stretch>
                  <a:fillRect/>
                </a:stretch>
              </p:blipFill>
              <p:spPr>
                <a:xfrm>
                  <a:off x="8036014" y="5472706"/>
                  <a:ext cx="24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3127857-E4E4-417A-95AE-ACAE5D509B26}"/>
                    </a:ext>
                  </a:extLst>
                </p14:cNvPr>
                <p14:cNvContentPartPr/>
                <p14:nvPr/>
              </p14:nvContentPartPr>
              <p14:xfrm>
                <a:off x="8097574" y="5371546"/>
                <a:ext cx="214200" cy="442440"/>
              </p14:xfrm>
            </p:contentPart>
          </mc:Choice>
          <mc:Fallback xmlns="">
            <p:pic>
              <p:nvPicPr>
                <p:cNvPr id="12" name="Ink 11">
                  <a:extLst>
                    <a:ext uri="{FF2B5EF4-FFF2-40B4-BE49-F238E27FC236}">
                      <a16:creationId xmlns:a16="http://schemas.microsoft.com/office/drawing/2014/main" id="{C3127857-E4E4-417A-95AE-ACAE5D509B26}"/>
                    </a:ext>
                  </a:extLst>
                </p:cNvPr>
                <p:cNvPicPr/>
                <p:nvPr/>
              </p:nvPicPr>
              <p:blipFill>
                <a:blip r:embed="rId17"/>
                <a:stretch>
                  <a:fillRect/>
                </a:stretch>
              </p:blipFill>
              <p:spPr>
                <a:xfrm>
                  <a:off x="8088574" y="5362546"/>
                  <a:ext cx="23184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3CB824A-82D0-41AE-A382-78C2ED3C2D3D}"/>
                    </a:ext>
                  </a:extLst>
                </p14:cNvPr>
                <p14:cNvContentPartPr/>
                <p14:nvPr/>
              </p14:nvContentPartPr>
              <p14:xfrm>
                <a:off x="8417614" y="5623906"/>
                <a:ext cx="30240" cy="242640"/>
              </p14:xfrm>
            </p:contentPart>
          </mc:Choice>
          <mc:Fallback xmlns="">
            <p:pic>
              <p:nvPicPr>
                <p:cNvPr id="13" name="Ink 12">
                  <a:extLst>
                    <a:ext uri="{FF2B5EF4-FFF2-40B4-BE49-F238E27FC236}">
                      <a16:creationId xmlns:a16="http://schemas.microsoft.com/office/drawing/2014/main" id="{63CB824A-82D0-41AE-A382-78C2ED3C2D3D}"/>
                    </a:ext>
                  </a:extLst>
                </p:cNvPr>
                <p:cNvPicPr/>
                <p:nvPr/>
              </p:nvPicPr>
              <p:blipFill>
                <a:blip r:embed="rId19"/>
                <a:stretch>
                  <a:fillRect/>
                </a:stretch>
              </p:blipFill>
              <p:spPr>
                <a:xfrm>
                  <a:off x="8408974" y="5615266"/>
                  <a:ext cx="47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8896456-F5C7-4439-A0EA-8D8E8D6BF049}"/>
                    </a:ext>
                  </a:extLst>
                </p14:cNvPr>
                <p14:cNvContentPartPr/>
                <p14:nvPr/>
              </p14:nvContentPartPr>
              <p14:xfrm>
                <a:off x="8456494" y="5492506"/>
                <a:ext cx="10080" cy="29520"/>
              </p14:xfrm>
            </p:contentPart>
          </mc:Choice>
          <mc:Fallback xmlns="">
            <p:pic>
              <p:nvPicPr>
                <p:cNvPr id="14" name="Ink 13">
                  <a:extLst>
                    <a:ext uri="{FF2B5EF4-FFF2-40B4-BE49-F238E27FC236}">
                      <a16:creationId xmlns:a16="http://schemas.microsoft.com/office/drawing/2014/main" id="{68896456-F5C7-4439-A0EA-8D8E8D6BF049}"/>
                    </a:ext>
                  </a:extLst>
                </p:cNvPr>
                <p:cNvPicPr/>
                <p:nvPr/>
              </p:nvPicPr>
              <p:blipFill>
                <a:blip r:embed="rId21"/>
                <a:stretch>
                  <a:fillRect/>
                </a:stretch>
              </p:blipFill>
              <p:spPr>
                <a:xfrm>
                  <a:off x="8447494" y="5483866"/>
                  <a:ext cx="277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4A79DDE-9896-42FC-ADD9-0B77F6F3D80E}"/>
                    </a:ext>
                  </a:extLst>
                </p14:cNvPr>
                <p14:cNvContentPartPr/>
                <p14:nvPr/>
              </p14:nvContentPartPr>
              <p14:xfrm>
                <a:off x="8572054" y="5386306"/>
                <a:ext cx="180720" cy="294120"/>
              </p14:xfrm>
            </p:contentPart>
          </mc:Choice>
          <mc:Fallback xmlns="">
            <p:pic>
              <p:nvPicPr>
                <p:cNvPr id="15" name="Ink 14">
                  <a:extLst>
                    <a:ext uri="{FF2B5EF4-FFF2-40B4-BE49-F238E27FC236}">
                      <a16:creationId xmlns:a16="http://schemas.microsoft.com/office/drawing/2014/main" id="{54A79DDE-9896-42FC-ADD9-0B77F6F3D80E}"/>
                    </a:ext>
                  </a:extLst>
                </p:cNvPr>
                <p:cNvPicPr/>
                <p:nvPr/>
              </p:nvPicPr>
              <p:blipFill>
                <a:blip r:embed="rId23"/>
                <a:stretch>
                  <a:fillRect/>
                </a:stretch>
              </p:blipFill>
              <p:spPr>
                <a:xfrm>
                  <a:off x="8563414" y="5377666"/>
                  <a:ext cx="198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C84B84C-F84D-462E-97D4-B237B796DEF2}"/>
                    </a:ext>
                  </a:extLst>
                </p14:cNvPr>
                <p14:cNvContentPartPr/>
                <p14:nvPr/>
              </p14:nvContentPartPr>
              <p14:xfrm>
                <a:off x="8753854" y="5531386"/>
                <a:ext cx="133200" cy="228240"/>
              </p14:xfrm>
            </p:contentPart>
          </mc:Choice>
          <mc:Fallback xmlns="">
            <p:pic>
              <p:nvPicPr>
                <p:cNvPr id="16" name="Ink 15">
                  <a:extLst>
                    <a:ext uri="{FF2B5EF4-FFF2-40B4-BE49-F238E27FC236}">
                      <a16:creationId xmlns:a16="http://schemas.microsoft.com/office/drawing/2014/main" id="{AC84B84C-F84D-462E-97D4-B237B796DEF2}"/>
                    </a:ext>
                  </a:extLst>
                </p:cNvPr>
                <p:cNvPicPr/>
                <p:nvPr/>
              </p:nvPicPr>
              <p:blipFill>
                <a:blip r:embed="rId25"/>
                <a:stretch>
                  <a:fillRect/>
                </a:stretch>
              </p:blipFill>
              <p:spPr>
                <a:xfrm>
                  <a:off x="8744854" y="5522386"/>
                  <a:ext cx="150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382E23B-53C8-43A3-94D1-369942AC969E}"/>
                    </a:ext>
                  </a:extLst>
                </p14:cNvPr>
                <p14:cNvContentPartPr/>
                <p14:nvPr/>
              </p14:nvContentPartPr>
              <p14:xfrm>
                <a:off x="8957614" y="5536786"/>
                <a:ext cx="64440" cy="250560"/>
              </p14:xfrm>
            </p:contentPart>
          </mc:Choice>
          <mc:Fallback xmlns="">
            <p:pic>
              <p:nvPicPr>
                <p:cNvPr id="17" name="Ink 16">
                  <a:extLst>
                    <a:ext uri="{FF2B5EF4-FFF2-40B4-BE49-F238E27FC236}">
                      <a16:creationId xmlns:a16="http://schemas.microsoft.com/office/drawing/2014/main" id="{7382E23B-53C8-43A3-94D1-369942AC969E}"/>
                    </a:ext>
                  </a:extLst>
                </p:cNvPr>
                <p:cNvPicPr/>
                <p:nvPr/>
              </p:nvPicPr>
              <p:blipFill>
                <a:blip r:embed="rId27"/>
                <a:stretch>
                  <a:fillRect/>
                </a:stretch>
              </p:blipFill>
              <p:spPr>
                <a:xfrm>
                  <a:off x="8948974" y="5528146"/>
                  <a:ext cx="82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E4348FEA-1F92-4D9B-ADA5-DB18C45EB240}"/>
                    </a:ext>
                  </a:extLst>
                </p14:cNvPr>
                <p14:cNvContentPartPr/>
                <p14:nvPr/>
              </p14:nvContentPartPr>
              <p14:xfrm>
                <a:off x="9300694" y="5402506"/>
                <a:ext cx="375840" cy="340560"/>
              </p14:xfrm>
            </p:contentPart>
          </mc:Choice>
          <mc:Fallback xmlns="">
            <p:pic>
              <p:nvPicPr>
                <p:cNvPr id="18" name="Ink 17">
                  <a:extLst>
                    <a:ext uri="{FF2B5EF4-FFF2-40B4-BE49-F238E27FC236}">
                      <a16:creationId xmlns:a16="http://schemas.microsoft.com/office/drawing/2014/main" id="{E4348FEA-1F92-4D9B-ADA5-DB18C45EB240}"/>
                    </a:ext>
                  </a:extLst>
                </p:cNvPr>
                <p:cNvPicPr/>
                <p:nvPr/>
              </p:nvPicPr>
              <p:blipFill>
                <a:blip r:embed="rId29"/>
                <a:stretch>
                  <a:fillRect/>
                </a:stretch>
              </p:blipFill>
              <p:spPr>
                <a:xfrm>
                  <a:off x="9292054" y="5393506"/>
                  <a:ext cx="393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1AE1D600-7C01-40F9-8F78-67CA5396EE8C}"/>
                    </a:ext>
                  </a:extLst>
                </p14:cNvPr>
                <p14:cNvContentPartPr/>
                <p14:nvPr/>
              </p14:nvContentPartPr>
              <p14:xfrm>
                <a:off x="9256054" y="5262466"/>
                <a:ext cx="351360" cy="11160"/>
              </p14:xfrm>
            </p:contentPart>
          </mc:Choice>
          <mc:Fallback xmlns="">
            <p:pic>
              <p:nvPicPr>
                <p:cNvPr id="19" name="Ink 18">
                  <a:extLst>
                    <a:ext uri="{FF2B5EF4-FFF2-40B4-BE49-F238E27FC236}">
                      <a16:creationId xmlns:a16="http://schemas.microsoft.com/office/drawing/2014/main" id="{1AE1D600-7C01-40F9-8F78-67CA5396EE8C}"/>
                    </a:ext>
                  </a:extLst>
                </p:cNvPr>
                <p:cNvPicPr/>
                <p:nvPr/>
              </p:nvPicPr>
              <p:blipFill>
                <a:blip r:embed="rId31"/>
                <a:stretch>
                  <a:fillRect/>
                </a:stretch>
              </p:blipFill>
              <p:spPr>
                <a:xfrm>
                  <a:off x="9247054" y="5253826"/>
                  <a:ext cx="369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7ABE7D61-757B-4619-AFC4-9056C1869AD0}"/>
                    </a:ext>
                  </a:extLst>
                </p14:cNvPr>
                <p14:cNvContentPartPr/>
                <p14:nvPr/>
              </p14:nvContentPartPr>
              <p14:xfrm>
                <a:off x="9514534" y="5232586"/>
                <a:ext cx="178200" cy="124200"/>
              </p14:xfrm>
            </p:contentPart>
          </mc:Choice>
          <mc:Fallback xmlns="">
            <p:pic>
              <p:nvPicPr>
                <p:cNvPr id="20" name="Ink 19">
                  <a:extLst>
                    <a:ext uri="{FF2B5EF4-FFF2-40B4-BE49-F238E27FC236}">
                      <a16:creationId xmlns:a16="http://schemas.microsoft.com/office/drawing/2014/main" id="{7ABE7D61-757B-4619-AFC4-9056C1869AD0}"/>
                    </a:ext>
                  </a:extLst>
                </p:cNvPr>
                <p:cNvPicPr/>
                <p:nvPr/>
              </p:nvPicPr>
              <p:blipFill>
                <a:blip r:embed="rId33"/>
                <a:stretch>
                  <a:fillRect/>
                </a:stretch>
              </p:blipFill>
              <p:spPr>
                <a:xfrm>
                  <a:off x="9505894" y="5223946"/>
                  <a:ext cx="195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6085F112-2109-4A25-BB3C-A248372CBC93}"/>
                    </a:ext>
                  </a:extLst>
                </p14:cNvPr>
                <p14:cNvContentPartPr/>
                <p14:nvPr/>
              </p14:nvContentPartPr>
              <p14:xfrm>
                <a:off x="9923494" y="5536786"/>
                <a:ext cx="291600" cy="18720"/>
              </p14:xfrm>
            </p:contentPart>
          </mc:Choice>
          <mc:Fallback xmlns="">
            <p:pic>
              <p:nvPicPr>
                <p:cNvPr id="21" name="Ink 20">
                  <a:extLst>
                    <a:ext uri="{FF2B5EF4-FFF2-40B4-BE49-F238E27FC236}">
                      <a16:creationId xmlns:a16="http://schemas.microsoft.com/office/drawing/2014/main" id="{6085F112-2109-4A25-BB3C-A248372CBC93}"/>
                    </a:ext>
                  </a:extLst>
                </p:cNvPr>
                <p:cNvPicPr/>
                <p:nvPr/>
              </p:nvPicPr>
              <p:blipFill>
                <a:blip r:embed="rId35"/>
                <a:stretch>
                  <a:fillRect/>
                </a:stretch>
              </p:blipFill>
              <p:spPr>
                <a:xfrm>
                  <a:off x="9914854" y="5528146"/>
                  <a:ext cx="309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AFD2280D-C9D0-46F7-88E7-D50C86451954}"/>
                    </a:ext>
                  </a:extLst>
                </p14:cNvPr>
                <p14:cNvContentPartPr/>
                <p14:nvPr/>
              </p14:nvContentPartPr>
              <p14:xfrm>
                <a:off x="10064254" y="5475946"/>
                <a:ext cx="44280" cy="196560"/>
              </p14:xfrm>
            </p:contentPart>
          </mc:Choice>
          <mc:Fallback xmlns="">
            <p:pic>
              <p:nvPicPr>
                <p:cNvPr id="22" name="Ink 21">
                  <a:extLst>
                    <a:ext uri="{FF2B5EF4-FFF2-40B4-BE49-F238E27FC236}">
                      <a16:creationId xmlns:a16="http://schemas.microsoft.com/office/drawing/2014/main" id="{AFD2280D-C9D0-46F7-88E7-D50C86451954}"/>
                    </a:ext>
                  </a:extLst>
                </p:cNvPr>
                <p:cNvPicPr/>
                <p:nvPr/>
              </p:nvPicPr>
              <p:blipFill>
                <a:blip r:embed="rId37"/>
                <a:stretch>
                  <a:fillRect/>
                </a:stretch>
              </p:blipFill>
              <p:spPr>
                <a:xfrm>
                  <a:off x="10055614" y="5466946"/>
                  <a:ext cx="61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F1D10ED-4572-48CA-9103-A74B97436AA4}"/>
                    </a:ext>
                  </a:extLst>
                </p14:cNvPr>
                <p14:cNvContentPartPr/>
                <p14:nvPr/>
              </p14:nvContentPartPr>
              <p14:xfrm>
                <a:off x="10247494" y="5356426"/>
                <a:ext cx="174240" cy="367560"/>
              </p14:xfrm>
            </p:contentPart>
          </mc:Choice>
          <mc:Fallback xmlns="">
            <p:pic>
              <p:nvPicPr>
                <p:cNvPr id="23" name="Ink 22">
                  <a:extLst>
                    <a:ext uri="{FF2B5EF4-FFF2-40B4-BE49-F238E27FC236}">
                      <a16:creationId xmlns:a16="http://schemas.microsoft.com/office/drawing/2014/main" id="{1F1D10ED-4572-48CA-9103-A74B97436AA4}"/>
                    </a:ext>
                  </a:extLst>
                </p:cNvPr>
                <p:cNvPicPr/>
                <p:nvPr/>
              </p:nvPicPr>
              <p:blipFill>
                <a:blip r:embed="rId39"/>
                <a:stretch>
                  <a:fillRect/>
                </a:stretch>
              </p:blipFill>
              <p:spPr>
                <a:xfrm>
                  <a:off x="10238854" y="5347426"/>
                  <a:ext cx="19188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450C7DA-AABA-4C7B-B2B8-3B15C3247844}"/>
                    </a:ext>
                  </a:extLst>
                </p14:cNvPr>
                <p14:cNvContentPartPr/>
                <p14:nvPr/>
              </p14:nvContentPartPr>
              <p14:xfrm>
                <a:off x="10575454" y="5512306"/>
                <a:ext cx="18720" cy="2880"/>
              </p14:xfrm>
            </p:contentPart>
          </mc:Choice>
          <mc:Fallback xmlns="">
            <p:pic>
              <p:nvPicPr>
                <p:cNvPr id="24" name="Ink 23">
                  <a:extLst>
                    <a:ext uri="{FF2B5EF4-FFF2-40B4-BE49-F238E27FC236}">
                      <a16:creationId xmlns:a16="http://schemas.microsoft.com/office/drawing/2014/main" id="{2450C7DA-AABA-4C7B-B2B8-3B15C3247844}"/>
                    </a:ext>
                  </a:extLst>
                </p:cNvPr>
                <p:cNvPicPr/>
                <p:nvPr/>
              </p:nvPicPr>
              <p:blipFill>
                <a:blip r:embed="rId41"/>
                <a:stretch>
                  <a:fillRect/>
                </a:stretch>
              </p:blipFill>
              <p:spPr>
                <a:xfrm>
                  <a:off x="10566814" y="5503666"/>
                  <a:ext cx="36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36884C25-B0F4-45A6-9A62-35E87DB6EAFD}"/>
                    </a:ext>
                  </a:extLst>
                </p14:cNvPr>
                <p14:cNvContentPartPr/>
                <p14:nvPr/>
              </p14:nvContentPartPr>
              <p14:xfrm>
                <a:off x="10621174" y="5416546"/>
                <a:ext cx="202320" cy="327960"/>
              </p14:xfrm>
            </p:contentPart>
          </mc:Choice>
          <mc:Fallback xmlns="">
            <p:pic>
              <p:nvPicPr>
                <p:cNvPr id="25" name="Ink 24">
                  <a:extLst>
                    <a:ext uri="{FF2B5EF4-FFF2-40B4-BE49-F238E27FC236}">
                      <a16:creationId xmlns:a16="http://schemas.microsoft.com/office/drawing/2014/main" id="{36884C25-B0F4-45A6-9A62-35E87DB6EAFD}"/>
                    </a:ext>
                  </a:extLst>
                </p:cNvPr>
                <p:cNvPicPr/>
                <p:nvPr/>
              </p:nvPicPr>
              <p:blipFill>
                <a:blip r:embed="rId43"/>
                <a:stretch>
                  <a:fillRect/>
                </a:stretch>
              </p:blipFill>
              <p:spPr>
                <a:xfrm>
                  <a:off x="10612534" y="5407906"/>
                  <a:ext cx="2199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3235535A-F23B-4C9F-A783-CC7BBB76CD92}"/>
                    </a:ext>
                  </a:extLst>
                </p14:cNvPr>
                <p14:cNvContentPartPr/>
                <p14:nvPr/>
              </p14:nvContentPartPr>
              <p14:xfrm>
                <a:off x="10815574" y="5498266"/>
                <a:ext cx="77760" cy="278280"/>
              </p14:xfrm>
            </p:contentPart>
          </mc:Choice>
          <mc:Fallback xmlns="">
            <p:pic>
              <p:nvPicPr>
                <p:cNvPr id="26" name="Ink 25">
                  <a:extLst>
                    <a:ext uri="{FF2B5EF4-FFF2-40B4-BE49-F238E27FC236}">
                      <a16:creationId xmlns:a16="http://schemas.microsoft.com/office/drawing/2014/main" id="{3235535A-F23B-4C9F-A783-CC7BBB76CD92}"/>
                    </a:ext>
                  </a:extLst>
                </p:cNvPr>
                <p:cNvPicPr/>
                <p:nvPr/>
              </p:nvPicPr>
              <p:blipFill>
                <a:blip r:embed="rId45"/>
                <a:stretch>
                  <a:fillRect/>
                </a:stretch>
              </p:blipFill>
              <p:spPr>
                <a:xfrm>
                  <a:off x="10806934" y="5489266"/>
                  <a:ext cx="954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F42E5F3-2810-4323-A215-2C461C21F9B4}"/>
                    </a:ext>
                  </a:extLst>
                </p14:cNvPr>
                <p14:cNvContentPartPr/>
                <p14:nvPr/>
              </p14:nvContentPartPr>
              <p14:xfrm>
                <a:off x="10872814" y="5433106"/>
                <a:ext cx="349920" cy="217080"/>
              </p14:xfrm>
            </p:contentPart>
          </mc:Choice>
          <mc:Fallback xmlns="">
            <p:pic>
              <p:nvPicPr>
                <p:cNvPr id="27" name="Ink 26">
                  <a:extLst>
                    <a:ext uri="{FF2B5EF4-FFF2-40B4-BE49-F238E27FC236}">
                      <a16:creationId xmlns:a16="http://schemas.microsoft.com/office/drawing/2014/main" id="{9F42E5F3-2810-4323-A215-2C461C21F9B4}"/>
                    </a:ext>
                  </a:extLst>
                </p:cNvPr>
                <p:cNvPicPr/>
                <p:nvPr/>
              </p:nvPicPr>
              <p:blipFill>
                <a:blip r:embed="rId47"/>
                <a:stretch>
                  <a:fillRect/>
                </a:stretch>
              </p:blipFill>
              <p:spPr>
                <a:xfrm>
                  <a:off x="10863814" y="5424466"/>
                  <a:ext cx="367560" cy="23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CD680644-7BA2-48E8-868E-372FED6D78D6}"/>
                  </a:ext>
                </a:extLst>
              </p14:cNvPr>
              <p14:cNvContentPartPr/>
              <p14:nvPr/>
            </p14:nvContentPartPr>
            <p14:xfrm>
              <a:off x="9297094" y="5840986"/>
              <a:ext cx="461160" cy="55800"/>
            </p14:xfrm>
          </p:contentPart>
        </mc:Choice>
        <mc:Fallback xmlns="">
          <p:pic>
            <p:nvPicPr>
              <p:cNvPr id="30" name="Ink 29">
                <a:extLst>
                  <a:ext uri="{FF2B5EF4-FFF2-40B4-BE49-F238E27FC236}">
                    <a16:creationId xmlns:a16="http://schemas.microsoft.com/office/drawing/2014/main" id="{CD680644-7BA2-48E8-868E-372FED6D78D6}"/>
                  </a:ext>
                </a:extLst>
              </p:cNvPr>
              <p:cNvPicPr/>
              <p:nvPr/>
            </p:nvPicPr>
            <p:blipFill>
              <a:blip r:embed="rId49"/>
              <a:stretch>
                <a:fillRect/>
              </a:stretch>
            </p:blipFill>
            <p:spPr>
              <a:xfrm>
                <a:off x="9288454" y="5831986"/>
                <a:ext cx="478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95AB8F24-6C40-47D5-B280-82049E5356A5}"/>
                  </a:ext>
                </a:extLst>
              </p14:cNvPr>
              <p14:cNvContentPartPr/>
              <p14:nvPr/>
            </p14:nvContentPartPr>
            <p14:xfrm>
              <a:off x="11137414" y="2311186"/>
              <a:ext cx="234720" cy="34920"/>
            </p14:xfrm>
          </p:contentPart>
        </mc:Choice>
        <mc:Fallback xmlns="">
          <p:pic>
            <p:nvPicPr>
              <p:cNvPr id="31" name="Ink 30">
                <a:extLst>
                  <a:ext uri="{FF2B5EF4-FFF2-40B4-BE49-F238E27FC236}">
                    <a16:creationId xmlns:a16="http://schemas.microsoft.com/office/drawing/2014/main" id="{95AB8F24-6C40-47D5-B280-82049E5356A5}"/>
                  </a:ext>
                </a:extLst>
              </p:cNvPr>
              <p:cNvPicPr/>
              <p:nvPr/>
            </p:nvPicPr>
            <p:blipFill>
              <a:blip r:embed="rId51"/>
              <a:stretch>
                <a:fillRect/>
              </a:stretch>
            </p:blipFill>
            <p:spPr>
              <a:xfrm>
                <a:off x="11128774" y="2302186"/>
                <a:ext cx="252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CF53841D-DCB5-4C29-95BA-15BC446C87C6}"/>
                  </a:ext>
                </a:extLst>
              </p14:cNvPr>
              <p14:cNvContentPartPr/>
              <p14:nvPr/>
            </p14:nvContentPartPr>
            <p14:xfrm>
              <a:off x="30334" y="3155026"/>
              <a:ext cx="7964280" cy="1227960"/>
            </p14:xfrm>
          </p:contentPart>
        </mc:Choice>
        <mc:Fallback xmlns="">
          <p:pic>
            <p:nvPicPr>
              <p:cNvPr id="32" name="Ink 31">
                <a:extLst>
                  <a:ext uri="{FF2B5EF4-FFF2-40B4-BE49-F238E27FC236}">
                    <a16:creationId xmlns:a16="http://schemas.microsoft.com/office/drawing/2014/main" id="{CF53841D-DCB5-4C29-95BA-15BC446C87C6}"/>
                  </a:ext>
                </a:extLst>
              </p:cNvPr>
              <p:cNvPicPr/>
              <p:nvPr/>
            </p:nvPicPr>
            <p:blipFill>
              <a:blip r:embed="rId53"/>
              <a:stretch>
                <a:fillRect/>
              </a:stretch>
            </p:blipFill>
            <p:spPr>
              <a:xfrm>
                <a:off x="21334" y="3146026"/>
                <a:ext cx="7981920" cy="1245600"/>
              </a:xfrm>
              <a:prstGeom prst="rect">
                <a:avLst/>
              </a:prstGeom>
            </p:spPr>
          </p:pic>
        </mc:Fallback>
      </mc:AlternateContent>
    </p:spTree>
    <p:extLst>
      <p:ext uri="{BB962C8B-B14F-4D97-AF65-F5344CB8AC3E}">
        <p14:creationId xmlns:p14="http://schemas.microsoft.com/office/powerpoint/2010/main" val="2715292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DE357-FB15-4CE6-96D6-A077280FAA0F}"/>
              </a:ext>
            </a:extLst>
          </p:cNvPr>
          <p:cNvSpPr>
            <a:spLocks noGrp="1"/>
          </p:cNvSpPr>
          <p:nvPr>
            <p:ph type="sldNum" sz="quarter" idx="12"/>
          </p:nvPr>
        </p:nvSpPr>
        <p:spPr/>
        <p:txBody>
          <a:bodyPr/>
          <a:lstStyle/>
          <a:p>
            <a:fld id="{2B21B341-94C1-440C-B672-47ACF11C4681}" type="slidenum">
              <a:rPr lang="en-US" altLang="en-US" smtClean="0"/>
              <a:pPr/>
              <a:t>32</a:t>
            </a:fld>
            <a:endParaRPr lang="en-US" altLang="en-US"/>
          </a:p>
        </p:txBody>
      </p:sp>
      <p:grpSp>
        <p:nvGrpSpPr>
          <p:cNvPr id="20" name="Group 19">
            <a:extLst>
              <a:ext uri="{FF2B5EF4-FFF2-40B4-BE49-F238E27FC236}">
                <a16:creationId xmlns:a16="http://schemas.microsoft.com/office/drawing/2014/main" id="{A1DF64B5-831A-41D0-92C3-3BDF262931CC}"/>
              </a:ext>
            </a:extLst>
          </p:cNvPr>
          <p:cNvGrpSpPr/>
          <p:nvPr/>
        </p:nvGrpSpPr>
        <p:grpSpPr>
          <a:xfrm>
            <a:off x="2781814" y="4471186"/>
            <a:ext cx="961920" cy="384480"/>
            <a:chOff x="2781814" y="4471186"/>
            <a:chExt cx="961920" cy="38448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ED23D18D-0A0C-4D56-9FAC-C50E35316E1B}"/>
                    </a:ext>
                  </a:extLst>
                </p14:cNvPr>
                <p14:cNvContentPartPr/>
                <p14:nvPr/>
              </p14:nvContentPartPr>
              <p14:xfrm>
                <a:off x="2781814" y="4471186"/>
                <a:ext cx="439200" cy="384480"/>
              </p14:xfrm>
            </p:contentPart>
          </mc:Choice>
          <mc:Fallback xmlns="">
            <p:pic>
              <p:nvPicPr>
                <p:cNvPr id="16" name="Ink 15">
                  <a:extLst>
                    <a:ext uri="{FF2B5EF4-FFF2-40B4-BE49-F238E27FC236}">
                      <a16:creationId xmlns:a16="http://schemas.microsoft.com/office/drawing/2014/main" id="{ED23D18D-0A0C-4D56-9FAC-C50E35316E1B}"/>
                    </a:ext>
                  </a:extLst>
                </p:cNvPr>
                <p:cNvPicPr/>
                <p:nvPr/>
              </p:nvPicPr>
              <p:blipFill>
                <a:blip r:embed="rId3"/>
                <a:stretch>
                  <a:fillRect/>
                </a:stretch>
              </p:blipFill>
              <p:spPr>
                <a:xfrm>
                  <a:off x="2772814" y="4462546"/>
                  <a:ext cx="456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8EF46C17-D4AF-411B-9861-4DFA2773065B}"/>
                    </a:ext>
                  </a:extLst>
                </p14:cNvPr>
                <p14:cNvContentPartPr/>
                <p14:nvPr/>
              </p14:nvContentPartPr>
              <p14:xfrm>
                <a:off x="3263854" y="4515466"/>
                <a:ext cx="218160" cy="191880"/>
              </p14:xfrm>
            </p:contentPart>
          </mc:Choice>
          <mc:Fallback xmlns="">
            <p:pic>
              <p:nvPicPr>
                <p:cNvPr id="17" name="Ink 16">
                  <a:extLst>
                    <a:ext uri="{FF2B5EF4-FFF2-40B4-BE49-F238E27FC236}">
                      <a16:creationId xmlns:a16="http://schemas.microsoft.com/office/drawing/2014/main" id="{8EF46C17-D4AF-411B-9861-4DFA2773065B}"/>
                    </a:ext>
                  </a:extLst>
                </p:cNvPr>
                <p:cNvPicPr/>
                <p:nvPr/>
              </p:nvPicPr>
              <p:blipFill>
                <a:blip r:embed="rId5"/>
                <a:stretch>
                  <a:fillRect/>
                </a:stretch>
              </p:blipFill>
              <p:spPr>
                <a:xfrm>
                  <a:off x="3254854" y="4506466"/>
                  <a:ext cx="235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82E4F31D-55C0-49FB-820F-40AA8D5B06B8}"/>
                    </a:ext>
                  </a:extLst>
                </p14:cNvPr>
                <p14:cNvContentPartPr/>
                <p14:nvPr/>
              </p14:nvContentPartPr>
              <p14:xfrm>
                <a:off x="3654454" y="4475146"/>
                <a:ext cx="58320" cy="199800"/>
              </p14:xfrm>
            </p:contentPart>
          </mc:Choice>
          <mc:Fallback xmlns="">
            <p:pic>
              <p:nvPicPr>
                <p:cNvPr id="18" name="Ink 17">
                  <a:extLst>
                    <a:ext uri="{FF2B5EF4-FFF2-40B4-BE49-F238E27FC236}">
                      <a16:creationId xmlns:a16="http://schemas.microsoft.com/office/drawing/2014/main" id="{82E4F31D-55C0-49FB-820F-40AA8D5B06B8}"/>
                    </a:ext>
                  </a:extLst>
                </p:cNvPr>
                <p:cNvPicPr/>
                <p:nvPr/>
              </p:nvPicPr>
              <p:blipFill>
                <a:blip r:embed="rId7"/>
                <a:stretch>
                  <a:fillRect/>
                </a:stretch>
              </p:blipFill>
              <p:spPr>
                <a:xfrm>
                  <a:off x="3645454" y="4466506"/>
                  <a:ext cx="75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F7828537-04B9-483E-A0CE-801589011C39}"/>
                    </a:ext>
                  </a:extLst>
                </p14:cNvPr>
                <p14:cNvContentPartPr/>
                <p14:nvPr/>
              </p14:nvContentPartPr>
              <p14:xfrm>
                <a:off x="3610534" y="4472986"/>
                <a:ext cx="133200" cy="176040"/>
              </p14:xfrm>
            </p:contentPart>
          </mc:Choice>
          <mc:Fallback xmlns="">
            <p:pic>
              <p:nvPicPr>
                <p:cNvPr id="19" name="Ink 18">
                  <a:extLst>
                    <a:ext uri="{FF2B5EF4-FFF2-40B4-BE49-F238E27FC236}">
                      <a16:creationId xmlns:a16="http://schemas.microsoft.com/office/drawing/2014/main" id="{F7828537-04B9-483E-A0CE-801589011C39}"/>
                    </a:ext>
                  </a:extLst>
                </p:cNvPr>
                <p:cNvPicPr/>
                <p:nvPr/>
              </p:nvPicPr>
              <p:blipFill>
                <a:blip r:embed="rId9"/>
                <a:stretch>
                  <a:fillRect/>
                </a:stretch>
              </p:blipFill>
              <p:spPr>
                <a:xfrm>
                  <a:off x="3601534" y="4463986"/>
                  <a:ext cx="150840" cy="193680"/>
                </a:xfrm>
                <a:prstGeom prst="rect">
                  <a:avLst/>
                </a:prstGeom>
              </p:spPr>
            </p:pic>
          </mc:Fallback>
        </mc:AlternateContent>
      </p:grpSp>
      <p:grpSp>
        <p:nvGrpSpPr>
          <p:cNvPr id="36" name="Group 35">
            <a:extLst>
              <a:ext uri="{FF2B5EF4-FFF2-40B4-BE49-F238E27FC236}">
                <a16:creationId xmlns:a16="http://schemas.microsoft.com/office/drawing/2014/main" id="{B40BA0F8-4E3C-46A6-859B-219464BC251E}"/>
              </a:ext>
            </a:extLst>
          </p:cNvPr>
          <p:cNvGrpSpPr/>
          <p:nvPr/>
        </p:nvGrpSpPr>
        <p:grpSpPr>
          <a:xfrm>
            <a:off x="6679534" y="2392186"/>
            <a:ext cx="1527840" cy="804960"/>
            <a:chOff x="6679534" y="2392186"/>
            <a:chExt cx="1527840" cy="804960"/>
          </a:xfrm>
        </p:grpSpPr>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8155D6F0-52A9-4001-9658-E05B08B8C813}"/>
                    </a:ext>
                  </a:extLst>
                </p14:cNvPr>
                <p14:cNvContentPartPr/>
                <p14:nvPr/>
              </p14:nvContentPartPr>
              <p14:xfrm>
                <a:off x="6679534" y="2636626"/>
                <a:ext cx="740520" cy="560520"/>
              </p14:xfrm>
            </p:contentPart>
          </mc:Choice>
          <mc:Fallback xmlns="">
            <p:pic>
              <p:nvPicPr>
                <p:cNvPr id="27" name="Ink 26">
                  <a:extLst>
                    <a:ext uri="{FF2B5EF4-FFF2-40B4-BE49-F238E27FC236}">
                      <a16:creationId xmlns:a16="http://schemas.microsoft.com/office/drawing/2014/main" id="{8155D6F0-52A9-4001-9658-E05B08B8C813}"/>
                    </a:ext>
                  </a:extLst>
                </p:cNvPr>
                <p:cNvPicPr/>
                <p:nvPr/>
              </p:nvPicPr>
              <p:blipFill>
                <a:blip r:embed="rId11"/>
                <a:stretch>
                  <a:fillRect/>
                </a:stretch>
              </p:blipFill>
              <p:spPr>
                <a:xfrm>
                  <a:off x="6670534" y="2627626"/>
                  <a:ext cx="7581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A2DC12D5-425B-4820-B8BA-01FE93914B84}"/>
                    </a:ext>
                  </a:extLst>
                </p14:cNvPr>
                <p14:cNvContentPartPr/>
                <p14:nvPr/>
              </p14:nvContentPartPr>
              <p14:xfrm>
                <a:off x="7805254" y="2392186"/>
                <a:ext cx="402120" cy="276480"/>
              </p14:xfrm>
            </p:contentPart>
          </mc:Choice>
          <mc:Fallback xmlns="">
            <p:pic>
              <p:nvPicPr>
                <p:cNvPr id="30" name="Ink 29">
                  <a:extLst>
                    <a:ext uri="{FF2B5EF4-FFF2-40B4-BE49-F238E27FC236}">
                      <a16:creationId xmlns:a16="http://schemas.microsoft.com/office/drawing/2014/main" id="{A2DC12D5-425B-4820-B8BA-01FE93914B84}"/>
                    </a:ext>
                  </a:extLst>
                </p:cNvPr>
                <p:cNvPicPr/>
                <p:nvPr/>
              </p:nvPicPr>
              <p:blipFill>
                <a:blip r:embed="rId13"/>
                <a:stretch>
                  <a:fillRect/>
                </a:stretch>
              </p:blipFill>
              <p:spPr>
                <a:xfrm>
                  <a:off x="7796614" y="2383186"/>
                  <a:ext cx="419760" cy="294120"/>
                </a:xfrm>
                <a:prstGeom prst="rect">
                  <a:avLst/>
                </a:prstGeom>
              </p:spPr>
            </p:pic>
          </mc:Fallback>
        </mc:AlternateContent>
      </p:grpSp>
      <p:grpSp>
        <p:nvGrpSpPr>
          <p:cNvPr id="35" name="Group 34">
            <a:extLst>
              <a:ext uri="{FF2B5EF4-FFF2-40B4-BE49-F238E27FC236}">
                <a16:creationId xmlns:a16="http://schemas.microsoft.com/office/drawing/2014/main" id="{CA318EF6-13CF-45DC-8304-D5D67AEA840E}"/>
              </a:ext>
            </a:extLst>
          </p:cNvPr>
          <p:cNvGrpSpPr/>
          <p:nvPr/>
        </p:nvGrpSpPr>
        <p:grpSpPr>
          <a:xfrm>
            <a:off x="9116014" y="1567426"/>
            <a:ext cx="715680" cy="747720"/>
            <a:chOff x="9116014" y="1567426"/>
            <a:chExt cx="715680" cy="747720"/>
          </a:xfrm>
        </p:grpSpPr>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9DFEA37B-A2F1-496D-8DF9-665333F2B713}"/>
                    </a:ext>
                  </a:extLst>
                </p14:cNvPr>
                <p14:cNvContentPartPr/>
                <p14:nvPr/>
              </p14:nvContentPartPr>
              <p14:xfrm>
                <a:off x="9116014" y="1828786"/>
                <a:ext cx="550080" cy="50760"/>
              </p14:xfrm>
            </p:contentPart>
          </mc:Choice>
          <mc:Fallback xmlns="">
            <p:pic>
              <p:nvPicPr>
                <p:cNvPr id="31" name="Ink 30">
                  <a:extLst>
                    <a:ext uri="{FF2B5EF4-FFF2-40B4-BE49-F238E27FC236}">
                      <a16:creationId xmlns:a16="http://schemas.microsoft.com/office/drawing/2014/main" id="{9DFEA37B-A2F1-496D-8DF9-665333F2B713}"/>
                    </a:ext>
                  </a:extLst>
                </p:cNvPr>
                <p:cNvPicPr/>
                <p:nvPr/>
              </p:nvPicPr>
              <p:blipFill>
                <a:blip r:embed="rId15"/>
                <a:stretch>
                  <a:fillRect/>
                </a:stretch>
              </p:blipFill>
              <p:spPr>
                <a:xfrm>
                  <a:off x="9107374" y="1819786"/>
                  <a:ext cx="567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F2209FFE-47D0-45F6-8425-62E15948522B}"/>
                    </a:ext>
                  </a:extLst>
                </p14:cNvPr>
                <p14:cNvContentPartPr/>
                <p14:nvPr/>
              </p14:nvContentPartPr>
              <p14:xfrm>
                <a:off x="9320134" y="1727266"/>
                <a:ext cx="47880" cy="462600"/>
              </p14:xfrm>
            </p:contentPart>
          </mc:Choice>
          <mc:Fallback xmlns="">
            <p:pic>
              <p:nvPicPr>
                <p:cNvPr id="32" name="Ink 31">
                  <a:extLst>
                    <a:ext uri="{FF2B5EF4-FFF2-40B4-BE49-F238E27FC236}">
                      <a16:creationId xmlns:a16="http://schemas.microsoft.com/office/drawing/2014/main" id="{F2209FFE-47D0-45F6-8425-62E15948522B}"/>
                    </a:ext>
                  </a:extLst>
                </p:cNvPr>
                <p:cNvPicPr/>
                <p:nvPr/>
              </p:nvPicPr>
              <p:blipFill>
                <a:blip r:embed="rId17"/>
                <a:stretch>
                  <a:fillRect/>
                </a:stretch>
              </p:blipFill>
              <p:spPr>
                <a:xfrm>
                  <a:off x="9311134" y="1718626"/>
                  <a:ext cx="65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F5ED0A80-2ABB-4866-AEAD-0B494F5C0C67}"/>
                    </a:ext>
                  </a:extLst>
                </p14:cNvPr>
                <p14:cNvContentPartPr/>
                <p14:nvPr/>
              </p14:nvContentPartPr>
              <p14:xfrm>
                <a:off x="9792454" y="1567426"/>
                <a:ext cx="39240" cy="747720"/>
              </p14:xfrm>
            </p:contentPart>
          </mc:Choice>
          <mc:Fallback xmlns="">
            <p:pic>
              <p:nvPicPr>
                <p:cNvPr id="33" name="Ink 32">
                  <a:extLst>
                    <a:ext uri="{FF2B5EF4-FFF2-40B4-BE49-F238E27FC236}">
                      <a16:creationId xmlns:a16="http://schemas.microsoft.com/office/drawing/2014/main" id="{F5ED0A80-2ABB-4866-AEAD-0B494F5C0C67}"/>
                    </a:ext>
                  </a:extLst>
                </p:cNvPr>
                <p:cNvPicPr/>
                <p:nvPr/>
              </p:nvPicPr>
              <p:blipFill>
                <a:blip r:embed="rId19"/>
                <a:stretch>
                  <a:fillRect/>
                </a:stretch>
              </p:blipFill>
              <p:spPr>
                <a:xfrm>
                  <a:off x="9783814" y="1558426"/>
                  <a:ext cx="56880" cy="765360"/>
                </a:xfrm>
                <a:prstGeom prst="rect">
                  <a:avLst/>
                </a:prstGeom>
              </p:spPr>
            </p:pic>
          </mc:Fallback>
        </mc:AlternateContent>
      </p:grpSp>
      <p:grpSp>
        <p:nvGrpSpPr>
          <p:cNvPr id="41" name="Group 40">
            <a:extLst>
              <a:ext uri="{FF2B5EF4-FFF2-40B4-BE49-F238E27FC236}">
                <a16:creationId xmlns:a16="http://schemas.microsoft.com/office/drawing/2014/main" id="{DDE4076B-773B-4C72-AA4F-A6D7EC674522}"/>
              </a:ext>
            </a:extLst>
          </p:cNvPr>
          <p:cNvGrpSpPr/>
          <p:nvPr/>
        </p:nvGrpSpPr>
        <p:grpSpPr>
          <a:xfrm>
            <a:off x="7082374" y="3552106"/>
            <a:ext cx="1387080" cy="634680"/>
            <a:chOff x="7082374" y="3552106"/>
            <a:chExt cx="1387080" cy="634680"/>
          </a:xfrm>
        </p:grpSpPr>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D61ED840-3C8B-4BDF-B53A-BA62CF467325}"/>
                    </a:ext>
                  </a:extLst>
                </p14:cNvPr>
                <p14:cNvContentPartPr/>
                <p14:nvPr/>
              </p14:nvContentPartPr>
              <p14:xfrm>
                <a:off x="7082374" y="3552106"/>
                <a:ext cx="792000" cy="634680"/>
              </p14:xfrm>
            </p:contentPart>
          </mc:Choice>
          <mc:Fallback xmlns="">
            <p:pic>
              <p:nvPicPr>
                <p:cNvPr id="34" name="Ink 33">
                  <a:extLst>
                    <a:ext uri="{FF2B5EF4-FFF2-40B4-BE49-F238E27FC236}">
                      <a16:creationId xmlns:a16="http://schemas.microsoft.com/office/drawing/2014/main" id="{D61ED840-3C8B-4BDF-B53A-BA62CF467325}"/>
                    </a:ext>
                  </a:extLst>
                </p:cNvPr>
                <p:cNvPicPr/>
                <p:nvPr/>
              </p:nvPicPr>
              <p:blipFill>
                <a:blip r:embed="rId21"/>
                <a:stretch>
                  <a:fillRect/>
                </a:stretch>
              </p:blipFill>
              <p:spPr>
                <a:xfrm>
                  <a:off x="7073374" y="3543466"/>
                  <a:ext cx="80964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9BE380F3-08D0-4133-9DEF-23CD8461E3AE}"/>
                    </a:ext>
                  </a:extLst>
                </p14:cNvPr>
                <p14:cNvContentPartPr/>
                <p14:nvPr/>
              </p14:nvContentPartPr>
              <p14:xfrm>
                <a:off x="8102254" y="3596386"/>
                <a:ext cx="367200" cy="291600"/>
              </p14:xfrm>
            </p:contentPart>
          </mc:Choice>
          <mc:Fallback xmlns="">
            <p:pic>
              <p:nvPicPr>
                <p:cNvPr id="37" name="Ink 36">
                  <a:extLst>
                    <a:ext uri="{FF2B5EF4-FFF2-40B4-BE49-F238E27FC236}">
                      <a16:creationId xmlns:a16="http://schemas.microsoft.com/office/drawing/2014/main" id="{9BE380F3-08D0-4133-9DEF-23CD8461E3AE}"/>
                    </a:ext>
                  </a:extLst>
                </p:cNvPr>
                <p:cNvPicPr/>
                <p:nvPr/>
              </p:nvPicPr>
              <p:blipFill>
                <a:blip r:embed="rId23"/>
                <a:stretch>
                  <a:fillRect/>
                </a:stretch>
              </p:blipFill>
              <p:spPr>
                <a:xfrm>
                  <a:off x="8093254" y="3587746"/>
                  <a:ext cx="384840" cy="309240"/>
                </a:xfrm>
                <a:prstGeom prst="rect">
                  <a:avLst/>
                </a:prstGeom>
              </p:spPr>
            </p:pic>
          </mc:Fallback>
        </mc:AlternateContent>
      </p:grpSp>
      <p:grpSp>
        <p:nvGrpSpPr>
          <p:cNvPr id="40" name="Group 39">
            <a:extLst>
              <a:ext uri="{FF2B5EF4-FFF2-40B4-BE49-F238E27FC236}">
                <a16:creationId xmlns:a16="http://schemas.microsoft.com/office/drawing/2014/main" id="{ECEC8E46-A6EE-4D20-8164-363F861356B4}"/>
              </a:ext>
            </a:extLst>
          </p:cNvPr>
          <p:cNvGrpSpPr/>
          <p:nvPr/>
        </p:nvGrpSpPr>
        <p:grpSpPr>
          <a:xfrm>
            <a:off x="9540814" y="3209386"/>
            <a:ext cx="634680" cy="582120"/>
            <a:chOff x="9540814" y="3209386"/>
            <a:chExt cx="634680" cy="582120"/>
          </a:xfrm>
        </p:grpSpPr>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D397C03A-1425-431D-92D2-6E61D505E601}"/>
                    </a:ext>
                  </a:extLst>
                </p14:cNvPr>
                <p14:cNvContentPartPr/>
                <p14:nvPr/>
              </p14:nvContentPartPr>
              <p14:xfrm>
                <a:off x="9540814" y="3492706"/>
                <a:ext cx="384840" cy="50400"/>
              </p14:xfrm>
            </p:contentPart>
          </mc:Choice>
          <mc:Fallback xmlns="">
            <p:pic>
              <p:nvPicPr>
                <p:cNvPr id="38" name="Ink 37">
                  <a:extLst>
                    <a:ext uri="{FF2B5EF4-FFF2-40B4-BE49-F238E27FC236}">
                      <a16:creationId xmlns:a16="http://schemas.microsoft.com/office/drawing/2014/main" id="{D397C03A-1425-431D-92D2-6E61D505E601}"/>
                    </a:ext>
                  </a:extLst>
                </p:cNvPr>
                <p:cNvPicPr/>
                <p:nvPr/>
              </p:nvPicPr>
              <p:blipFill>
                <a:blip r:embed="rId25"/>
                <a:stretch>
                  <a:fillRect/>
                </a:stretch>
              </p:blipFill>
              <p:spPr>
                <a:xfrm>
                  <a:off x="9532174" y="3484066"/>
                  <a:ext cx="402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CAC839CB-3753-47AC-8D7E-C45CABCF09C2}"/>
                    </a:ext>
                  </a:extLst>
                </p14:cNvPr>
                <p14:cNvContentPartPr/>
                <p14:nvPr/>
              </p14:nvContentPartPr>
              <p14:xfrm>
                <a:off x="10143454" y="3209386"/>
                <a:ext cx="32040" cy="582120"/>
              </p14:xfrm>
            </p:contentPart>
          </mc:Choice>
          <mc:Fallback xmlns="">
            <p:pic>
              <p:nvPicPr>
                <p:cNvPr id="39" name="Ink 38">
                  <a:extLst>
                    <a:ext uri="{FF2B5EF4-FFF2-40B4-BE49-F238E27FC236}">
                      <a16:creationId xmlns:a16="http://schemas.microsoft.com/office/drawing/2014/main" id="{CAC839CB-3753-47AC-8D7E-C45CABCF09C2}"/>
                    </a:ext>
                  </a:extLst>
                </p:cNvPr>
                <p:cNvPicPr/>
                <p:nvPr/>
              </p:nvPicPr>
              <p:blipFill>
                <a:blip r:embed="rId27"/>
                <a:stretch>
                  <a:fillRect/>
                </a:stretch>
              </p:blipFill>
              <p:spPr>
                <a:xfrm>
                  <a:off x="10134814" y="3200386"/>
                  <a:ext cx="49680" cy="599760"/>
                </a:xfrm>
                <a:prstGeom prst="rect">
                  <a:avLst/>
                </a:prstGeom>
              </p:spPr>
            </p:pic>
          </mc:Fallback>
        </mc:AlternateContent>
      </p:grpSp>
      <p:grpSp>
        <p:nvGrpSpPr>
          <p:cNvPr id="44" name="Group 43">
            <a:extLst>
              <a:ext uri="{FF2B5EF4-FFF2-40B4-BE49-F238E27FC236}">
                <a16:creationId xmlns:a16="http://schemas.microsoft.com/office/drawing/2014/main" id="{39D4D610-59E4-4418-B85E-881DE3AA8EDC}"/>
              </a:ext>
            </a:extLst>
          </p:cNvPr>
          <p:cNvGrpSpPr/>
          <p:nvPr/>
        </p:nvGrpSpPr>
        <p:grpSpPr>
          <a:xfrm>
            <a:off x="1814494" y="1815826"/>
            <a:ext cx="3845160" cy="2296440"/>
            <a:chOff x="1814494" y="1815826"/>
            <a:chExt cx="3845160" cy="2296440"/>
          </a:xfrm>
        </p:grpSpPr>
        <mc:AlternateContent xmlns:mc="http://schemas.openxmlformats.org/markup-compatibility/2006" xmlns:p14="http://schemas.microsoft.com/office/powerpoint/2010/main">
          <mc:Choice Requires="p14">
            <p:contentPart p14:bwMode="auto" r:id="rId28">
              <p14:nvContentPartPr>
                <p14:cNvPr id="4" name="Ink 3">
                  <a:extLst>
                    <a:ext uri="{FF2B5EF4-FFF2-40B4-BE49-F238E27FC236}">
                      <a16:creationId xmlns:a16="http://schemas.microsoft.com/office/drawing/2014/main" id="{E4A8980C-1420-49AD-AEA1-0F5AEFCC8ADB}"/>
                    </a:ext>
                  </a:extLst>
                </p14:cNvPr>
                <p14:cNvContentPartPr/>
                <p14:nvPr/>
              </p14:nvContentPartPr>
              <p14:xfrm>
                <a:off x="2425414" y="1982506"/>
                <a:ext cx="483840" cy="345600"/>
              </p14:xfrm>
            </p:contentPart>
          </mc:Choice>
          <mc:Fallback xmlns="">
            <p:pic>
              <p:nvPicPr>
                <p:cNvPr id="4" name="Ink 3">
                  <a:extLst>
                    <a:ext uri="{FF2B5EF4-FFF2-40B4-BE49-F238E27FC236}">
                      <a16:creationId xmlns:a16="http://schemas.microsoft.com/office/drawing/2014/main" id="{E4A8980C-1420-49AD-AEA1-0F5AEFCC8ADB}"/>
                    </a:ext>
                  </a:extLst>
                </p:cNvPr>
                <p:cNvPicPr/>
                <p:nvPr/>
              </p:nvPicPr>
              <p:blipFill>
                <a:blip r:embed="rId29"/>
                <a:stretch>
                  <a:fillRect/>
                </a:stretch>
              </p:blipFill>
              <p:spPr>
                <a:xfrm>
                  <a:off x="2416414" y="1973866"/>
                  <a:ext cx="5014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8378D099-12F4-45D1-A547-E794B9069D8C}"/>
                    </a:ext>
                  </a:extLst>
                </p14:cNvPr>
                <p14:cNvContentPartPr/>
                <p14:nvPr/>
              </p14:nvContentPartPr>
              <p14:xfrm>
                <a:off x="3020134" y="2214346"/>
                <a:ext cx="224640" cy="276480"/>
              </p14:xfrm>
            </p:contentPart>
          </mc:Choice>
          <mc:Fallback xmlns="">
            <p:pic>
              <p:nvPicPr>
                <p:cNvPr id="5" name="Ink 4">
                  <a:extLst>
                    <a:ext uri="{FF2B5EF4-FFF2-40B4-BE49-F238E27FC236}">
                      <a16:creationId xmlns:a16="http://schemas.microsoft.com/office/drawing/2014/main" id="{8378D099-12F4-45D1-A547-E794B9069D8C}"/>
                    </a:ext>
                  </a:extLst>
                </p:cNvPr>
                <p:cNvPicPr/>
                <p:nvPr/>
              </p:nvPicPr>
              <p:blipFill>
                <a:blip r:embed="rId31"/>
                <a:stretch>
                  <a:fillRect/>
                </a:stretch>
              </p:blipFill>
              <p:spPr>
                <a:xfrm>
                  <a:off x="3011134" y="2205346"/>
                  <a:ext cx="2422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 name="Ink 5">
                  <a:extLst>
                    <a:ext uri="{FF2B5EF4-FFF2-40B4-BE49-F238E27FC236}">
                      <a16:creationId xmlns:a16="http://schemas.microsoft.com/office/drawing/2014/main" id="{8CB1F4AF-0CB6-4890-BF45-F7EA59E331E9}"/>
                    </a:ext>
                  </a:extLst>
                </p14:cNvPr>
                <p14:cNvContentPartPr/>
                <p14:nvPr/>
              </p14:nvContentPartPr>
              <p14:xfrm>
                <a:off x="3593974" y="1815826"/>
                <a:ext cx="255600" cy="491040"/>
              </p14:xfrm>
            </p:contentPart>
          </mc:Choice>
          <mc:Fallback xmlns="">
            <p:pic>
              <p:nvPicPr>
                <p:cNvPr id="6" name="Ink 5">
                  <a:extLst>
                    <a:ext uri="{FF2B5EF4-FFF2-40B4-BE49-F238E27FC236}">
                      <a16:creationId xmlns:a16="http://schemas.microsoft.com/office/drawing/2014/main" id="{8CB1F4AF-0CB6-4890-BF45-F7EA59E331E9}"/>
                    </a:ext>
                  </a:extLst>
                </p:cNvPr>
                <p:cNvPicPr/>
                <p:nvPr/>
              </p:nvPicPr>
              <p:blipFill>
                <a:blip r:embed="rId33"/>
                <a:stretch>
                  <a:fillRect/>
                </a:stretch>
              </p:blipFill>
              <p:spPr>
                <a:xfrm>
                  <a:off x="3585334" y="1807186"/>
                  <a:ext cx="2732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F7456A95-1DC2-4513-8F52-A7F36BB1E6C5}"/>
                    </a:ext>
                  </a:extLst>
                </p14:cNvPr>
                <p14:cNvContentPartPr/>
                <p14:nvPr/>
              </p14:nvContentPartPr>
              <p14:xfrm>
                <a:off x="2199334" y="2971066"/>
                <a:ext cx="289800" cy="383040"/>
              </p14:xfrm>
            </p:contentPart>
          </mc:Choice>
          <mc:Fallback xmlns="">
            <p:pic>
              <p:nvPicPr>
                <p:cNvPr id="8" name="Ink 7">
                  <a:extLst>
                    <a:ext uri="{FF2B5EF4-FFF2-40B4-BE49-F238E27FC236}">
                      <a16:creationId xmlns:a16="http://schemas.microsoft.com/office/drawing/2014/main" id="{F7456A95-1DC2-4513-8F52-A7F36BB1E6C5}"/>
                    </a:ext>
                  </a:extLst>
                </p:cNvPr>
                <p:cNvPicPr/>
                <p:nvPr/>
              </p:nvPicPr>
              <p:blipFill>
                <a:blip r:embed="rId35"/>
                <a:stretch>
                  <a:fillRect/>
                </a:stretch>
              </p:blipFill>
              <p:spPr>
                <a:xfrm>
                  <a:off x="2190334" y="2962426"/>
                  <a:ext cx="3074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D48084F1-F27F-4B27-B412-CCE99F50852F}"/>
                    </a:ext>
                  </a:extLst>
                </p14:cNvPr>
                <p14:cNvContentPartPr/>
                <p14:nvPr/>
              </p14:nvContentPartPr>
              <p14:xfrm>
                <a:off x="2712334" y="3099946"/>
                <a:ext cx="16920" cy="41760"/>
              </p14:xfrm>
            </p:contentPart>
          </mc:Choice>
          <mc:Fallback xmlns="">
            <p:pic>
              <p:nvPicPr>
                <p:cNvPr id="9" name="Ink 8">
                  <a:extLst>
                    <a:ext uri="{FF2B5EF4-FFF2-40B4-BE49-F238E27FC236}">
                      <a16:creationId xmlns:a16="http://schemas.microsoft.com/office/drawing/2014/main" id="{D48084F1-F27F-4B27-B412-CCE99F50852F}"/>
                    </a:ext>
                  </a:extLst>
                </p:cNvPr>
                <p:cNvPicPr/>
                <p:nvPr/>
              </p:nvPicPr>
              <p:blipFill>
                <a:blip r:embed="rId37"/>
                <a:stretch>
                  <a:fillRect/>
                </a:stretch>
              </p:blipFill>
              <p:spPr>
                <a:xfrm>
                  <a:off x="2703694" y="3091306"/>
                  <a:ext cx="34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a:extLst>
                    <a:ext uri="{FF2B5EF4-FFF2-40B4-BE49-F238E27FC236}">
                      <a16:creationId xmlns:a16="http://schemas.microsoft.com/office/drawing/2014/main" id="{626E238A-7E52-44D9-8F58-6DA6308B438B}"/>
                    </a:ext>
                  </a:extLst>
                </p14:cNvPr>
                <p14:cNvContentPartPr/>
                <p14:nvPr/>
              </p14:nvContentPartPr>
              <p14:xfrm>
                <a:off x="2935894" y="2988346"/>
                <a:ext cx="189720" cy="302760"/>
              </p14:xfrm>
            </p:contentPart>
          </mc:Choice>
          <mc:Fallback xmlns="">
            <p:pic>
              <p:nvPicPr>
                <p:cNvPr id="10" name="Ink 9">
                  <a:extLst>
                    <a:ext uri="{FF2B5EF4-FFF2-40B4-BE49-F238E27FC236}">
                      <a16:creationId xmlns:a16="http://schemas.microsoft.com/office/drawing/2014/main" id="{626E238A-7E52-44D9-8F58-6DA6308B438B}"/>
                    </a:ext>
                  </a:extLst>
                </p:cNvPr>
                <p:cNvPicPr/>
                <p:nvPr/>
              </p:nvPicPr>
              <p:blipFill>
                <a:blip r:embed="rId39"/>
                <a:stretch>
                  <a:fillRect/>
                </a:stretch>
              </p:blipFill>
              <p:spPr>
                <a:xfrm>
                  <a:off x="2926894" y="2979706"/>
                  <a:ext cx="207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 name="Ink 10">
                  <a:extLst>
                    <a:ext uri="{FF2B5EF4-FFF2-40B4-BE49-F238E27FC236}">
                      <a16:creationId xmlns:a16="http://schemas.microsoft.com/office/drawing/2014/main" id="{1BEA16A0-044A-404E-A627-8F669A8B9AB2}"/>
                    </a:ext>
                  </a:extLst>
                </p14:cNvPr>
                <p14:cNvContentPartPr/>
                <p14:nvPr/>
              </p14:nvContentPartPr>
              <p14:xfrm>
                <a:off x="3138934" y="3008866"/>
                <a:ext cx="107640" cy="302760"/>
              </p14:xfrm>
            </p:contentPart>
          </mc:Choice>
          <mc:Fallback xmlns="">
            <p:pic>
              <p:nvPicPr>
                <p:cNvPr id="11" name="Ink 10">
                  <a:extLst>
                    <a:ext uri="{FF2B5EF4-FFF2-40B4-BE49-F238E27FC236}">
                      <a16:creationId xmlns:a16="http://schemas.microsoft.com/office/drawing/2014/main" id="{1BEA16A0-044A-404E-A627-8F669A8B9AB2}"/>
                    </a:ext>
                  </a:extLst>
                </p:cNvPr>
                <p:cNvPicPr/>
                <p:nvPr/>
              </p:nvPicPr>
              <p:blipFill>
                <a:blip r:embed="rId41"/>
                <a:stretch>
                  <a:fillRect/>
                </a:stretch>
              </p:blipFill>
              <p:spPr>
                <a:xfrm>
                  <a:off x="3129934" y="3000226"/>
                  <a:ext cx="1252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 name="Ink 11">
                  <a:extLst>
                    <a:ext uri="{FF2B5EF4-FFF2-40B4-BE49-F238E27FC236}">
                      <a16:creationId xmlns:a16="http://schemas.microsoft.com/office/drawing/2014/main" id="{BD85505A-3067-46DE-861C-4AC9F98D8E5D}"/>
                    </a:ext>
                  </a:extLst>
                </p14:cNvPr>
                <p14:cNvContentPartPr/>
                <p14:nvPr/>
              </p14:nvContentPartPr>
              <p14:xfrm>
                <a:off x="2737894" y="3377866"/>
                <a:ext cx="861840" cy="54360"/>
              </p14:xfrm>
            </p:contentPart>
          </mc:Choice>
          <mc:Fallback xmlns="">
            <p:pic>
              <p:nvPicPr>
                <p:cNvPr id="12" name="Ink 11">
                  <a:extLst>
                    <a:ext uri="{FF2B5EF4-FFF2-40B4-BE49-F238E27FC236}">
                      <a16:creationId xmlns:a16="http://schemas.microsoft.com/office/drawing/2014/main" id="{BD85505A-3067-46DE-861C-4AC9F98D8E5D}"/>
                    </a:ext>
                  </a:extLst>
                </p:cNvPr>
                <p:cNvPicPr/>
                <p:nvPr/>
              </p:nvPicPr>
              <p:blipFill>
                <a:blip r:embed="rId43"/>
                <a:stretch>
                  <a:fillRect/>
                </a:stretch>
              </p:blipFill>
              <p:spPr>
                <a:xfrm>
                  <a:off x="2728894" y="3369226"/>
                  <a:ext cx="879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 name="Ink 12">
                  <a:extLst>
                    <a:ext uri="{FF2B5EF4-FFF2-40B4-BE49-F238E27FC236}">
                      <a16:creationId xmlns:a16="http://schemas.microsoft.com/office/drawing/2014/main" id="{1E1744E4-FBD3-4444-8331-F384C724A662}"/>
                    </a:ext>
                  </a:extLst>
                </p14:cNvPr>
                <p14:cNvContentPartPr/>
                <p14:nvPr/>
              </p14:nvContentPartPr>
              <p14:xfrm>
                <a:off x="2905654" y="3557506"/>
                <a:ext cx="140400" cy="231480"/>
              </p14:xfrm>
            </p:contentPart>
          </mc:Choice>
          <mc:Fallback xmlns="">
            <p:pic>
              <p:nvPicPr>
                <p:cNvPr id="13" name="Ink 12">
                  <a:extLst>
                    <a:ext uri="{FF2B5EF4-FFF2-40B4-BE49-F238E27FC236}">
                      <a16:creationId xmlns:a16="http://schemas.microsoft.com/office/drawing/2014/main" id="{1E1744E4-FBD3-4444-8331-F384C724A662}"/>
                    </a:ext>
                  </a:extLst>
                </p:cNvPr>
                <p:cNvPicPr/>
                <p:nvPr/>
              </p:nvPicPr>
              <p:blipFill>
                <a:blip r:embed="rId45"/>
                <a:stretch>
                  <a:fillRect/>
                </a:stretch>
              </p:blipFill>
              <p:spPr>
                <a:xfrm>
                  <a:off x="2897014" y="3548866"/>
                  <a:ext cx="158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 name="Ink 13">
                  <a:extLst>
                    <a:ext uri="{FF2B5EF4-FFF2-40B4-BE49-F238E27FC236}">
                      <a16:creationId xmlns:a16="http://schemas.microsoft.com/office/drawing/2014/main" id="{C4D3F2FC-4341-46F6-91DD-01E1194ACE7C}"/>
                    </a:ext>
                  </a:extLst>
                </p14:cNvPr>
                <p14:cNvContentPartPr/>
                <p14:nvPr/>
              </p14:nvContentPartPr>
              <p14:xfrm>
                <a:off x="3122014" y="3602146"/>
                <a:ext cx="168480" cy="133200"/>
              </p14:xfrm>
            </p:contentPart>
          </mc:Choice>
          <mc:Fallback xmlns="">
            <p:pic>
              <p:nvPicPr>
                <p:cNvPr id="14" name="Ink 13">
                  <a:extLst>
                    <a:ext uri="{FF2B5EF4-FFF2-40B4-BE49-F238E27FC236}">
                      <a16:creationId xmlns:a16="http://schemas.microsoft.com/office/drawing/2014/main" id="{C4D3F2FC-4341-46F6-91DD-01E1194ACE7C}"/>
                    </a:ext>
                  </a:extLst>
                </p:cNvPr>
                <p:cNvPicPr/>
                <p:nvPr/>
              </p:nvPicPr>
              <p:blipFill>
                <a:blip r:embed="rId47"/>
                <a:stretch>
                  <a:fillRect/>
                </a:stretch>
              </p:blipFill>
              <p:spPr>
                <a:xfrm>
                  <a:off x="3113374" y="3593146"/>
                  <a:ext cx="186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 name="Ink 14">
                  <a:extLst>
                    <a:ext uri="{FF2B5EF4-FFF2-40B4-BE49-F238E27FC236}">
                      <a16:creationId xmlns:a16="http://schemas.microsoft.com/office/drawing/2014/main" id="{9FD5E373-113F-4D04-A146-B915BE42CD87}"/>
                    </a:ext>
                  </a:extLst>
                </p14:cNvPr>
                <p14:cNvContentPartPr/>
                <p14:nvPr/>
              </p14:nvContentPartPr>
              <p14:xfrm>
                <a:off x="3043894" y="3606106"/>
                <a:ext cx="46080" cy="506160"/>
              </p14:xfrm>
            </p:contentPart>
          </mc:Choice>
          <mc:Fallback xmlns="">
            <p:pic>
              <p:nvPicPr>
                <p:cNvPr id="15" name="Ink 14">
                  <a:extLst>
                    <a:ext uri="{FF2B5EF4-FFF2-40B4-BE49-F238E27FC236}">
                      <a16:creationId xmlns:a16="http://schemas.microsoft.com/office/drawing/2014/main" id="{9FD5E373-113F-4D04-A146-B915BE42CD87}"/>
                    </a:ext>
                  </a:extLst>
                </p:cNvPr>
                <p:cNvPicPr/>
                <p:nvPr/>
              </p:nvPicPr>
              <p:blipFill>
                <a:blip r:embed="rId49"/>
                <a:stretch>
                  <a:fillRect/>
                </a:stretch>
              </p:blipFill>
              <p:spPr>
                <a:xfrm>
                  <a:off x="3034894" y="3597106"/>
                  <a:ext cx="637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Ink 21">
                  <a:extLst>
                    <a:ext uri="{FF2B5EF4-FFF2-40B4-BE49-F238E27FC236}">
                      <a16:creationId xmlns:a16="http://schemas.microsoft.com/office/drawing/2014/main" id="{B181C568-04DA-450A-93A0-D2E748174516}"/>
                    </a:ext>
                  </a:extLst>
                </p14:cNvPr>
                <p14:cNvContentPartPr/>
                <p14:nvPr/>
              </p14:nvContentPartPr>
              <p14:xfrm>
                <a:off x="3861814" y="3077986"/>
                <a:ext cx="347760" cy="64440"/>
              </p14:xfrm>
            </p:contentPart>
          </mc:Choice>
          <mc:Fallback xmlns="">
            <p:pic>
              <p:nvPicPr>
                <p:cNvPr id="22" name="Ink 21">
                  <a:extLst>
                    <a:ext uri="{FF2B5EF4-FFF2-40B4-BE49-F238E27FC236}">
                      <a16:creationId xmlns:a16="http://schemas.microsoft.com/office/drawing/2014/main" id="{B181C568-04DA-450A-93A0-D2E748174516}"/>
                    </a:ext>
                  </a:extLst>
                </p:cNvPr>
                <p:cNvPicPr/>
                <p:nvPr/>
              </p:nvPicPr>
              <p:blipFill>
                <a:blip r:embed="rId51"/>
                <a:stretch>
                  <a:fillRect/>
                </a:stretch>
              </p:blipFill>
              <p:spPr>
                <a:xfrm>
                  <a:off x="3853174" y="3068986"/>
                  <a:ext cx="365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Ink 22">
                  <a:extLst>
                    <a:ext uri="{FF2B5EF4-FFF2-40B4-BE49-F238E27FC236}">
                      <a16:creationId xmlns:a16="http://schemas.microsoft.com/office/drawing/2014/main" id="{BFD0ECE7-F704-4F3A-817E-FB5740905E9B}"/>
                    </a:ext>
                  </a:extLst>
                </p14:cNvPr>
                <p14:cNvContentPartPr/>
                <p14:nvPr/>
              </p14:nvContentPartPr>
              <p14:xfrm>
                <a:off x="4043974" y="2984386"/>
                <a:ext cx="80280" cy="280440"/>
              </p14:xfrm>
            </p:contentPart>
          </mc:Choice>
          <mc:Fallback xmlns="">
            <p:pic>
              <p:nvPicPr>
                <p:cNvPr id="23" name="Ink 22">
                  <a:extLst>
                    <a:ext uri="{FF2B5EF4-FFF2-40B4-BE49-F238E27FC236}">
                      <a16:creationId xmlns:a16="http://schemas.microsoft.com/office/drawing/2014/main" id="{BFD0ECE7-F704-4F3A-817E-FB5740905E9B}"/>
                    </a:ext>
                  </a:extLst>
                </p:cNvPr>
                <p:cNvPicPr/>
                <p:nvPr/>
              </p:nvPicPr>
              <p:blipFill>
                <a:blip r:embed="rId53"/>
                <a:stretch>
                  <a:fillRect/>
                </a:stretch>
              </p:blipFill>
              <p:spPr>
                <a:xfrm>
                  <a:off x="4035334" y="2975746"/>
                  <a:ext cx="979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Ink 23">
                  <a:extLst>
                    <a:ext uri="{FF2B5EF4-FFF2-40B4-BE49-F238E27FC236}">
                      <a16:creationId xmlns:a16="http://schemas.microsoft.com/office/drawing/2014/main" id="{17644831-2F8B-43C3-90C6-34888C378F01}"/>
                    </a:ext>
                  </a:extLst>
                </p14:cNvPr>
                <p14:cNvContentPartPr/>
                <p14:nvPr/>
              </p14:nvContentPartPr>
              <p14:xfrm>
                <a:off x="4329814" y="2780986"/>
                <a:ext cx="264240" cy="500040"/>
              </p14:xfrm>
            </p:contentPart>
          </mc:Choice>
          <mc:Fallback xmlns="">
            <p:pic>
              <p:nvPicPr>
                <p:cNvPr id="24" name="Ink 23">
                  <a:extLst>
                    <a:ext uri="{FF2B5EF4-FFF2-40B4-BE49-F238E27FC236}">
                      <a16:creationId xmlns:a16="http://schemas.microsoft.com/office/drawing/2014/main" id="{17644831-2F8B-43C3-90C6-34888C378F01}"/>
                    </a:ext>
                  </a:extLst>
                </p:cNvPr>
                <p:cNvPicPr/>
                <p:nvPr/>
              </p:nvPicPr>
              <p:blipFill>
                <a:blip r:embed="rId55"/>
                <a:stretch>
                  <a:fillRect/>
                </a:stretch>
              </p:blipFill>
              <p:spPr>
                <a:xfrm>
                  <a:off x="4321174" y="2772346"/>
                  <a:ext cx="28188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 name="Ink 24">
                  <a:extLst>
                    <a:ext uri="{FF2B5EF4-FFF2-40B4-BE49-F238E27FC236}">
                      <a16:creationId xmlns:a16="http://schemas.microsoft.com/office/drawing/2014/main" id="{6DA8C1DE-56F3-4AB1-B228-7A29945C62EB}"/>
                    </a:ext>
                  </a:extLst>
                </p14:cNvPr>
                <p14:cNvContentPartPr/>
                <p14:nvPr/>
              </p14:nvContentPartPr>
              <p14:xfrm>
                <a:off x="4956214" y="2914906"/>
                <a:ext cx="578160" cy="38520"/>
              </p14:xfrm>
            </p:contentPart>
          </mc:Choice>
          <mc:Fallback xmlns="">
            <p:pic>
              <p:nvPicPr>
                <p:cNvPr id="25" name="Ink 24">
                  <a:extLst>
                    <a:ext uri="{FF2B5EF4-FFF2-40B4-BE49-F238E27FC236}">
                      <a16:creationId xmlns:a16="http://schemas.microsoft.com/office/drawing/2014/main" id="{6DA8C1DE-56F3-4AB1-B228-7A29945C62EB}"/>
                    </a:ext>
                  </a:extLst>
                </p:cNvPr>
                <p:cNvPicPr/>
                <p:nvPr/>
              </p:nvPicPr>
              <p:blipFill>
                <a:blip r:embed="rId57"/>
                <a:stretch>
                  <a:fillRect/>
                </a:stretch>
              </p:blipFill>
              <p:spPr>
                <a:xfrm>
                  <a:off x="4947574" y="2905906"/>
                  <a:ext cx="595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14E0C63A-DD3F-4808-9687-386060EBBED3}"/>
                    </a:ext>
                  </a:extLst>
                </p14:cNvPr>
                <p14:cNvContentPartPr/>
                <p14:nvPr/>
              </p14:nvContentPartPr>
              <p14:xfrm>
                <a:off x="5100574" y="3044506"/>
                <a:ext cx="559080" cy="104760"/>
              </p14:xfrm>
            </p:contentPart>
          </mc:Choice>
          <mc:Fallback xmlns="">
            <p:pic>
              <p:nvPicPr>
                <p:cNvPr id="26" name="Ink 25">
                  <a:extLst>
                    <a:ext uri="{FF2B5EF4-FFF2-40B4-BE49-F238E27FC236}">
                      <a16:creationId xmlns:a16="http://schemas.microsoft.com/office/drawing/2014/main" id="{14E0C63A-DD3F-4808-9687-386060EBBED3}"/>
                    </a:ext>
                  </a:extLst>
                </p:cNvPr>
                <p:cNvPicPr/>
                <p:nvPr/>
              </p:nvPicPr>
              <p:blipFill>
                <a:blip r:embed="rId59"/>
                <a:stretch>
                  <a:fillRect/>
                </a:stretch>
              </p:blipFill>
              <p:spPr>
                <a:xfrm>
                  <a:off x="5091574" y="3035866"/>
                  <a:ext cx="576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435A5AFC-C1FA-4400-91FC-8613981A8321}"/>
                    </a:ext>
                  </a:extLst>
                </p14:cNvPr>
                <p14:cNvContentPartPr/>
                <p14:nvPr/>
              </p14:nvContentPartPr>
              <p14:xfrm>
                <a:off x="1814494" y="2510626"/>
                <a:ext cx="910800" cy="1093680"/>
              </p14:xfrm>
            </p:contentPart>
          </mc:Choice>
          <mc:Fallback xmlns="">
            <p:pic>
              <p:nvPicPr>
                <p:cNvPr id="42" name="Ink 41">
                  <a:extLst>
                    <a:ext uri="{FF2B5EF4-FFF2-40B4-BE49-F238E27FC236}">
                      <a16:creationId xmlns:a16="http://schemas.microsoft.com/office/drawing/2014/main" id="{435A5AFC-C1FA-4400-91FC-8613981A8321}"/>
                    </a:ext>
                  </a:extLst>
                </p:cNvPr>
                <p:cNvPicPr/>
                <p:nvPr/>
              </p:nvPicPr>
              <p:blipFill>
                <a:blip r:embed="rId61"/>
                <a:stretch>
                  <a:fillRect/>
                </a:stretch>
              </p:blipFill>
              <p:spPr>
                <a:xfrm>
                  <a:off x="1805494" y="2501626"/>
                  <a:ext cx="92844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5721A1B7-60C9-4363-B944-05BFF902D4C1}"/>
                    </a:ext>
                  </a:extLst>
                </p14:cNvPr>
                <p14:cNvContentPartPr/>
                <p14:nvPr/>
              </p14:nvContentPartPr>
              <p14:xfrm>
                <a:off x="3417574" y="2313706"/>
                <a:ext cx="1675800" cy="1310400"/>
              </p14:xfrm>
            </p:contentPart>
          </mc:Choice>
          <mc:Fallback xmlns="">
            <p:pic>
              <p:nvPicPr>
                <p:cNvPr id="43" name="Ink 42">
                  <a:extLst>
                    <a:ext uri="{FF2B5EF4-FFF2-40B4-BE49-F238E27FC236}">
                      <a16:creationId xmlns:a16="http://schemas.microsoft.com/office/drawing/2014/main" id="{5721A1B7-60C9-4363-B944-05BFF902D4C1}"/>
                    </a:ext>
                  </a:extLst>
                </p:cNvPr>
                <p:cNvPicPr/>
                <p:nvPr/>
              </p:nvPicPr>
              <p:blipFill>
                <a:blip r:embed="rId63"/>
                <a:stretch>
                  <a:fillRect/>
                </a:stretch>
              </p:blipFill>
              <p:spPr>
                <a:xfrm>
                  <a:off x="3408934" y="2305066"/>
                  <a:ext cx="1693440" cy="1328040"/>
                </a:xfrm>
                <a:prstGeom prst="rect">
                  <a:avLst/>
                </a:prstGeom>
              </p:spPr>
            </p:pic>
          </mc:Fallback>
        </mc:AlternateContent>
      </p:grpSp>
      <p:grpSp>
        <p:nvGrpSpPr>
          <p:cNvPr id="53" name="Group 52">
            <a:extLst>
              <a:ext uri="{FF2B5EF4-FFF2-40B4-BE49-F238E27FC236}">
                <a16:creationId xmlns:a16="http://schemas.microsoft.com/office/drawing/2014/main" id="{F57F91F7-F871-4DF7-985B-71A9158A79EA}"/>
              </a:ext>
            </a:extLst>
          </p:cNvPr>
          <p:cNvGrpSpPr/>
          <p:nvPr/>
        </p:nvGrpSpPr>
        <p:grpSpPr>
          <a:xfrm>
            <a:off x="5507014" y="4960786"/>
            <a:ext cx="1496520" cy="329400"/>
            <a:chOff x="5507014" y="4960786"/>
            <a:chExt cx="1496520" cy="329400"/>
          </a:xfrm>
        </p:grpSpPr>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A95704E7-57A7-4C22-B2BF-30A1E4563EF3}"/>
                    </a:ext>
                  </a:extLst>
                </p14:cNvPr>
                <p14:cNvContentPartPr/>
                <p14:nvPr/>
              </p14:nvContentPartPr>
              <p14:xfrm>
                <a:off x="5507014" y="4960786"/>
                <a:ext cx="694440" cy="329400"/>
              </p14:xfrm>
            </p:contentPart>
          </mc:Choice>
          <mc:Fallback xmlns="">
            <p:pic>
              <p:nvPicPr>
                <p:cNvPr id="45" name="Ink 44">
                  <a:extLst>
                    <a:ext uri="{FF2B5EF4-FFF2-40B4-BE49-F238E27FC236}">
                      <a16:creationId xmlns:a16="http://schemas.microsoft.com/office/drawing/2014/main" id="{A95704E7-57A7-4C22-B2BF-30A1E4563EF3}"/>
                    </a:ext>
                  </a:extLst>
                </p:cNvPr>
                <p:cNvPicPr/>
                <p:nvPr/>
              </p:nvPicPr>
              <p:blipFill>
                <a:blip r:embed="rId65"/>
                <a:stretch>
                  <a:fillRect/>
                </a:stretch>
              </p:blipFill>
              <p:spPr>
                <a:xfrm>
                  <a:off x="5498374" y="4952146"/>
                  <a:ext cx="7120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3D2FC098-13AB-4EB8-9BCB-05D55FBFE38D}"/>
                    </a:ext>
                  </a:extLst>
                </p14:cNvPr>
                <p14:cNvContentPartPr/>
                <p14:nvPr/>
              </p14:nvContentPartPr>
              <p14:xfrm>
                <a:off x="6449854" y="5025586"/>
                <a:ext cx="514800" cy="25560"/>
              </p14:xfrm>
            </p:contentPart>
          </mc:Choice>
          <mc:Fallback xmlns="">
            <p:pic>
              <p:nvPicPr>
                <p:cNvPr id="46" name="Ink 45">
                  <a:extLst>
                    <a:ext uri="{FF2B5EF4-FFF2-40B4-BE49-F238E27FC236}">
                      <a16:creationId xmlns:a16="http://schemas.microsoft.com/office/drawing/2014/main" id="{3D2FC098-13AB-4EB8-9BCB-05D55FBFE38D}"/>
                    </a:ext>
                  </a:extLst>
                </p:cNvPr>
                <p:cNvPicPr/>
                <p:nvPr/>
              </p:nvPicPr>
              <p:blipFill>
                <a:blip r:embed="rId67"/>
                <a:stretch>
                  <a:fillRect/>
                </a:stretch>
              </p:blipFill>
              <p:spPr>
                <a:xfrm>
                  <a:off x="6441214" y="5016586"/>
                  <a:ext cx="532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8AA3B3BF-CEF6-4FB2-B1C5-2A261EA96769}"/>
                    </a:ext>
                  </a:extLst>
                </p14:cNvPr>
                <p14:cNvContentPartPr/>
                <p14:nvPr/>
              </p14:nvContentPartPr>
              <p14:xfrm>
                <a:off x="6677734" y="5130706"/>
                <a:ext cx="325800" cy="73080"/>
              </p14:xfrm>
            </p:contentPart>
          </mc:Choice>
          <mc:Fallback xmlns="">
            <p:pic>
              <p:nvPicPr>
                <p:cNvPr id="47" name="Ink 46">
                  <a:extLst>
                    <a:ext uri="{FF2B5EF4-FFF2-40B4-BE49-F238E27FC236}">
                      <a16:creationId xmlns:a16="http://schemas.microsoft.com/office/drawing/2014/main" id="{8AA3B3BF-CEF6-4FB2-B1C5-2A261EA96769}"/>
                    </a:ext>
                  </a:extLst>
                </p:cNvPr>
                <p:cNvPicPr/>
                <p:nvPr/>
              </p:nvPicPr>
              <p:blipFill>
                <a:blip r:embed="rId69"/>
                <a:stretch>
                  <a:fillRect/>
                </a:stretch>
              </p:blipFill>
              <p:spPr>
                <a:xfrm>
                  <a:off x="6668734" y="5122066"/>
                  <a:ext cx="343440" cy="90720"/>
                </a:xfrm>
                <a:prstGeom prst="rect">
                  <a:avLst/>
                </a:prstGeom>
              </p:spPr>
            </p:pic>
          </mc:Fallback>
        </mc:AlternateContent>
      </p:grpSp>
      <p:grpSp>
        <p:nvGrpSpPr>
          <p:cNvPr id="60" name="Group 59">
            <a:extLst>
              <a:ext uri="{FF2B5EF4-FFF2-40B4-BE49-F238E27FC236}">
                <a16:creationId xmlns:a16="http://schemas.microsoft.com/office/drawing/2014/main" id="{8D1542F4-35BA-4F4C-957C-EC16EA1DFF09}"/>
              </a:ext>
            </a:extLst>
          </p:cNvPr>
          <p:cNvGrpSpPr/>
          <p:nvPr/>
        </p:nvGrpSpPr>
        <p:grpSpPr>
          <a:xfrm>
            <a:off x="7549654" y="4547146"/>
            <a:ext cx="3244320" cy="728640"/>
            <a:chOff x="7549654" y="4547146"/>
            <a:chExt cx="3244320" cy="72864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0CB7799A-8204-40C7-8E4D-8428101211E7}"/>
                    </a:ext>
                  </a:extLst>
                </p14:cNvPr>
                <p14:cNvContentPartPr/>
                <p14:nvPr/>
              </p14:nvContentPartPr>
              <p14:xfrm>
                <a:off x="7549654" y="4674226"/>
                <a:ext cx="762120" cy="545400"/>
              </p14:xfrm>
            </p:contentPart>
          </mc:Choice>
          <mc:Fallback xmlns="">
            <p:pic>
              <p:nvPicPr>
                <p:cNvPr id="48" name="Ink 47">
                  <a:extLst>
                    <a:ext uri="{FF2B5EF4-FFF2-40B4-BE49-F238E27FC236}">
                      <a16:creationId xmlns:a16="http://schemas.microsoft.com/office/drawing/2014/main" id="{0CB7799A-8204-40C7-8E4D-8428101211E7}"/>
                    </a:ext>
                  </a:extLst>
                </p:cNvPr>
                <p:cNvPicPr/>
                <p:nvPr/>
              </p:nvPicPr>
              <p:blipFill>
                <a:blip r:embed="rId71"/>
                <a:stretch>
                  <a:fillRect/>
                </a:stretch>
              </p:blipFill>
              <p:spPr>
                <a:xfrm>
                  <a:off x="7540654" y="4665226"/>
                  <a:ext cx="77976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56721359-2CF8-4A8D-95EC-EA28A5C4903E}"/>
                    </a:ext>
                  </a:extLst>
                </p14:cNvPr>
                <p14:cNvContentPartPr/>
                <p14:nvPr/>
              </p14:nvContentPartPr>
              <p14:xfrm>
                <a:off x="8232214" y="4661986"/>
                <a:ext cx="520200" cy="482400"/>
              </p14:xfrm>
            </p:contentPart>
          </mc:Choice>
          <mc:Fallback xmlns="">
            <p:pic>
              <p:nvPicPr>
                <p:cNvPr id="49" name="Ink 48">
                  <a:extLst>
                    <a:ext uri="{FF2B5EF4-FFF2-40B4-BE49-F238E27FC236}">
                      <a16:creationId xmlns:a16="http://schemas.microsoft.com/office/drawing/2014/main" id="{56721359-2CF8-4A8D-95EC-EA28A5C4903E}"/>
                    </a:ext>
                  </a:extLst>
                </p:cNvPr>
                <p:cNvPicPr/>
                <p:nvPr/>
              </p:nvPicPr>
              <p:blipFill>
                <a:blip r:embed="rId73"/>
                <a:stretch>
                  <a:fillRect/>
                </a:stretch>
              </p:blipFill>
              <p:spPr>
                <a:xfrm>
                  <a:off x="8223214" y="4653346"/>
                  <a:ext cx="53784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B0C51CC8-E766-4808-8275-7D244A1315C8}"/>
                    </a:ext>
                  </a:extLst>
                </p14:cNvPr>
                <p14:cNvContentPartPr/>
                <p14:nvPr/>
              </p14:nvContentPartPr>
              <p14:xfrm>
                <a:off x="8886694" y="5032426"/>
                <a:ext cx="88200" cy="243360"/>
              </p14:xfrm>
            </p:contentPart>
          </mc:Choice>
          <mc:Fallback xmlns="">
            <p:pic>
              <p:nvPicPr>
                <p:cNvPr id="50" name="Ink 49">
                  <a:extLst>
                    <a:ext uri="{FF2B5EF4-FFF2-40B4-BE49-F238E27FC236}">
                      <a16:creationId xmlns:a16="http://schemas.microsoft.com/office/drawing/2014/main" id="{B0C51CC8-E766-4808-8275-7D244A1315C8}"/>
                    </a:ext>
                  </a:extLst>
                </p:cNvPr>
                <p:cNvPicPr/>
                <p:nvPr/>
              </p:nvPicPr>
              <p:blipFill>
                <a:blip r:embed="rId75"/>
                <a:stretch>
                  <a:fillRect/>
                </a:stretch>
              </p:blipFill>
              <p:spPr>
                <a:xfrm>
                  <a:off x="8877694" y="5023786"/>
                  <a:ext cx="105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D32BBA8A-2AE5-49B5-B883-D6C4D39922D5}"/>
                    </a:ext>
                  </a:extLst>
                </p14:cNvPr>
                <p14:cNvContentPartPr/>
                <p14:nvPr/>
              </p14:nvContentPartPr>
              <p14:xfrm>
                <a:off x="8954374" y="4902826"/>
                <a:ext cx="360" cy="360"/>
              </p14:xfrm>
            </p:contentPart>
          </mc:Choice>
          <mc:Fallback xmlns="">
            <p:pic>
              <p:nvPicPr>
                <p:cNvPr id="51" name="Ink 50">
                  <a:extLst>
                    <a:ext uri="{FF2B5EF4-FFF2-40B4-BE49-F238E27FC236}">
                      <a16:creationId xmlns:a16="http://schemas.microsoft.com/office/drawing/2014/main" id="{D32BBA8A-2AE5-49B5-B883-D6C4D39922D5}"/>
                    </a:ext>
                  </a:extLst>
                </p:cNvPr>
                <p:cNvPicPr/>
                <p:nvPr/>
              </p:nvPicPr>
              <p:blipFill>
                <a:blip r:embed="rId77"/>
                <a:stretch>
                  <a:fillRect/>
                </a:stretch>
              </p:blipFill>
              <p:spPr>
                <a:xfrm>
                  <a:off x="8945374" y="48938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53514D33-A242-4C8E-AEE1-983F1F869401}"/>
                    </a:ext>
                  </a:extLst>
                </p14:cNvPr>
                <p14:cNvContentPartPr/>
                <p14:nvPr/>
              </p14:nvContentPartPr>
              <p14:xfrm>
                <a:off x="9209614" y="4617706"/>
                <a:ext cx="393120" cy="593640"/>
              </p14:xfrm>
            </p:contentPart>
          </mc:Choice>
          <mc:Fallback xmlns="">
            <p:pic>
              <p:nvPicPr>
                <p:cNvPr id="54" name="Ink 53">
                  <a:extLst>
                    <a:ext uri="{FF2B5EF4-FFF2-40B4-BE49-F238E27FC236}">
                      <a16:creationId xmlns:a16="http://schemas.microsoft.com/office/drawing/2014/main" id="{53514D33-A242-4C8E-AEE1-983F1F869401}"/>
                    </a:ext>
                  </a:extLst>
                </p:cNvPr>
                <p:cNvPicPr/>
                <p:nvPr/>
              </p:nvPicPr>
              <p:blipFill>
                <a:blip r:embed="rId79"/>
                <a:stretch>
                  <a:fillRect/>
                </a:stretch>
              </p:blipFill>
              <p:spPr>
                <a:xfrm>
                  <a:off x="9200974" y="4609066"/>
                  <a:ext cx="41076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8D0441D9-44AC-4C50-A82B-2FB2AF7962E6}"/>
                    </a:ext>
                  </a:extLst>
                </p14:cNvPr>
                <p14:cNvContentPartPr/>
                <p14:nvPr/>
              </p14:nvContentPartPr>
              <p14:xfrm>
                <a:off x="9855094" y="4921906"/>
                <a:ext cx="44280" cy="289440"/>
              </p14:xfrm>
            </p:contentPart>
          </mc:Choice>
          <mc:Fallback xmlns="">
            <p:pic>
              <p:nvPicPr>
                <p:cNvPr id="55" name="Ink 54">
                  <a:extLst>
                    <a:ext uri="{FF2B5EF4-FFF2-40B4-BE49-F238E27FC236}">
                      <a16:creationId xmlns:a16="http://schemas.microsoft.com/office/drawing/2014/main" id="{8D0441D9-44AC-4C50-A82B-2FB2AF7962E6}"/>
                    </a:ext>
                  </a:extLst>
                </p:cNvPr>
                <p:cNvPicPr/>
                <p:nvPr/>
              </p:nvPicPr>
              <p:blipFill>
                <a:blip r:embed="rId81"/>
                <a:stretch>
                  <a:fillRect/>
                </a:stretch>
              </p:blipFill>
              <p:spPr>
                <a:xfrm>
                  <a:off x="9846094" y="4912906"/>
                  <a:ext cx="61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60949A7E-8C86-4A64-8ABA-5025226C1BAF}"/>
                    </a:ext>
                  </a:extLst>
                </p14:cNvPr>
                <p14:cNvContentPartPr/>
                <p14:nvPr/>
              </p14:nvContentPartPr>
              <p14:xfrm>
                <a:off x="9869854" y="4682506"/>
                <a:ext cx="42480" cy="29520"/>
              </p14:xfrm>
            </p:contentPart>
          </mc:Choice>
          <mc:Fallback xmlns="">
            <p:pic>
              <p:nvPicPr>
                <p:cNvPr id="56" name="Ink 55">
                  <a:extLst>
                    <a:ext uri="{FF2B5EF4-FFF2-40B4-BE49-F238E27FC236}">
                      <a16:creationId xmlns:a16="http://schemas.microsoft.com/office/drawing/2014/main" id="{60949A7E-8C86-4A64-8ABA-5025226C1BAF}"/>
                    </a:ext>
                  </a:extLst>
                </p:cNvPr>
                <p:cNvPicPr/>
                <p:nvPr/>
              </p:nvPicPr>
              <p:blipFill>
                <a:blip r:embed="rId83"/>
                <a:stretch>
                  <a:fillRect/>
                </a:stretch>
              </p:blipFill>
              <p:spPr>
                <a:xfrm>
                  <a:off x="9861214" y="4673866"/>
                  <a:ext cx="60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A3817208-6633-41C3-941B-4892BA57CE77}"/>
                    </a:ext>
                  </a:extLst>
                </p14:cNvPr>
                <p14:cNvContentPartPr/>
                <p14:nvPr/>
              </p14:nvContentPartPr>
              <p14:xfrm>
                <a:off x="10152454" y="4606186"/>
                <a:ext cx="288000" cy="464040"/>
              </p14:xfrm>
            </p:contentPart>
          </mc:Choice>
          <mc:Fallback xmlns="">
            <p:pic>
              <p:nvPicPr>
                <p:cNvPr id="57" name="Ink 56">
                  <a:extLst>
                    <a:ext uri="{FF2B5EF4-FFF2-40B4-BE49-F238E27FC236}">
                      <a16:creationId xmlns:a16="http://schemas.microsoft.com/office/drawing/2014/main" id="{A3817208-6633-41C3-941B-4892BA57CE77}"/>
                    </a:ext>
                  </a:extLst>
                </p:cNvPr>
                <p:cNvPicPr/>
                <p:nvPr/>
              </p:nvPicPr>
              <p:blipFill>
                <a:blip r:embed="rId85"/>
                <a:stretch>
                  <a:fillRect/>
                </a:stretch>
              </p:blipFill>
              <p:spPr>
                <a:xfrm>
                  <a:off x="10143454" y="4597546"/>
                  <a:ext cx="3056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D17B6CE8-23B3-4A52-A9ED-B000291FB366}"/>
                    </a:ext>
                  </a:extLst>
                </p14:cNvPr>
                <p14:cNvContentPartPr/>
                <p14:nvPr/>
              </p14:nvContentPartPr>
              <p14:xfrm>
                <a:off x="10632694" y="4866466"/>
                <a:ext cx="32760" cy="261000"/>
              </p14:xfrm>
            </p:contentPart>
          </mc:Choice>
          <mc:Fallback xmlns="">
            <p:pic>
              <p:nvPicPr>
                <p:cNvPr id="58" name="Ink 57">
                  <a:extLst>
                    <a:ext uri="{FF2B5EF4-FFF2-40B4-BE49-F238E27FC236}">
                      <a16:creationId xmlns:a16="http://schemas.microsoft.com/office/drawing/2014/main" id="{D17B6CE8-23B3-4A52-A9ED-B000291FB366}"/>
                    </a:ext>
                  </a:extLst>
                </p:cNvPr>
                <p:cNvPicPr/>
                <p:nvPr/>
              </p:nvPicPr>
              <p:blipFill>
                <a:blip r:embed="rId87"/>
                <a:stretch>
                  <a:fillRect/>
                </a:stretch>
              </p:blipFill>
              <p:spPr>
                <a:xfrm>
                  <a:off x="10623694" y="4857466"/>
                  <a:ext cx="50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45703BAE-E817-413E-A831-2F490550E6CE}"/>
                    </a:ext>
                  </a:extLst>
                </p14:cNvPr>
                <p14:cNvContentPartPr/>
                <p14:nvPr/>
              </p14:nvContentPartPr>
              <p14:xfrm>
                <a:off x="10777774" y="4547146"/>
                <a:ext cx="16200" cy="15480"/>
              </p14:xfrm>
            </p:contentPart>
          </mc:Choice>
          <mc:Fallback xmlns="">
            <p:pic>
              <p:nvPicPr>
                <p:cNvPr id="59" name="Ink 58">
                  <a:extLst>
                    <a:ext uri="{FF2B5EF4-FFF2-40B4-BE49-F238E27FC236}">
                      <a16:creationId xmlns:a16="http://schemas.microsoft.com/office/drawing/2014/main" id="{45703BAE-E817-413E-A831-2F490550E6CE}"/>
                    </a:ext>
                  </a:extLst>
                </p:cNvPr>
                <p:cNvPicPr/>
                <p:nvPr/>
              </p:nvPicPr>
              <p:blipFill>
                <a:blip r:embed="rId89"/>
                <a:stretch>
                  <a:fillRect/>
                </a:stretch>
              </p:blipFill>
              <p:spPr>
                <a:xfrm>
                  <a:off x="10769134" y="4538506"/>
                  <a:ext cx="33840" cy="33120"/>
                </a:xfrm>
                <a:prstGeom prst="rect">
                  <a:avLst/>
                </a:prstGeom>
              </p:spPr>
            </p:pic>
          </mc:Fallback>
        </mc:AlternateContent>
      </p:grpSp>
    </p:spTree>
    <p:extLst>
      <p:ext uri="{BB962C8B-B14F-4D97-AF65-F5344CB8AC3E}">
        <p14:creationId xmlns:p14="http://schemas.microsoft.com/office/powerpoint/2010/main" val="407350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DD20-70AC-464B-9909-B426CD724A56}"/>
              </a:ext>
            </a:extLst>
          </p:cNvPr>
          <p:cNvSpPr>
            <a:spLocks noGrp="1"/>
          </p:cNvSpPr>
          <p:nvPr>
            <p:ph type="title"/>
          </p:nvPr>
        </p:nvSpPr>
        <p:spPr>
          <a:xfrm>
            <a:off x="838200" y="365126"/>
            <a:ext cx="10515600" cy="999218"/>
          </a:xfrm>
        </p:spPr>
        <p:txBody>
          <a:bodyPr/>
          <a:lstStyle/>
          <a:p>
            <a:r>
              <a:rPr lang="en-IN" dirty="0"/>
              <a:t>Low to High dimension</a:t>
            </a:r>
          </a:p>
        </p:txBody>
      </p:sp>
      <p:pic>
        <p:nvPicPr>
          <p:cNvPr id="1026" name="Picture 2" descr="Image for post">
            <a:extLst>
              <a:ext uri="{FF2B5EF4-FFF2-40B4-BE49-F238E27FC236}">
                <a16:creationId xmlns:a16="http://schemas.microsoft.com/office/drawing/2014/main" id="{D33B5B7D-11E5-41B7-B9AF-F9C1CDD3E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2" y="1395552"/>
            <a:ext cx="5902756" cy="429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7D7BF50D-87F5-4FEF-A0FB-ECA04E6C430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51922" y="1512067"/>
            <a:ext cx="5902756" cy="44270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DE01C17-AA3C-4D0D-A2CC-C8744C660C61}"/>
                  </a:ext>
                </a:extLst>
              </p14:cNvPr>
              <p14:cNvContentPartPr/>
              <p14:nvPr/>
            </p14:nvContentPartPr>
            <p14:xfrm>
              <a:off x="2380320" y="238320"/>
              <a:ext cx="8750160" cy="4064760"/>
            </p14:xfrm>
          </p:contentPart>
        </mc:Choice>
        <mc:Fallback xmlns="">
          <p:pic>
            <p:nvPicPr>
              <p:cNvPr id="3" name="Ink 2">
                <a:extLst>
                  <a:ext uri="{FF2B5EF4-FFF2-40B4-BE49-F238E27FC236}">
                    <a16:creationId xmlns:a16="http://schemas.microsoft.com/office/drawing/2014/main" id="{DDE01C17-AA3C-4D0D-A2CC-C8744C660C61}"/>
                  </a:ext>
                </a:extLst>
              </p:cNvPr>
              <p:cNvPicPr/>
              <p:nvPr/>
            </p:nvPicPr>
            <p:blipFill>
              <a:blip r:embed="rId5"/>
              <a:stretch>
                <a:fillRect/>
              </a:stretch>
            </p:blipFill>
            <p:spPr>
              <a:xfrm>
                <a:off x="2370960" y="228960"/>
                <a:ext cx="8768880" cy="4083480"/>
              </a:xfrm>
              <a:prstGeom prst="rect">
                <a:avLst/>
              </a:prstGeom>
            </p:spPr>
          </p:pic>
        </mc:Fallback>
      </mc:AlternateContent>
    </p:spTree>
    <p:extLst>
      <p:ext uri="{BB962C8B-B14F-4D97-AF65-F5344CB8AC3E}">
        <p14:creationId xmlns:p14="http://schemas.microsoft.com/office/powerpoint/2010/main" val="164277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E050-9A2D-479E-941A-3D105E816CC4}"/>
              </a:ext>
            </a:extLst>
          </p:cNvPr>
          <p:cNvSpPr>
            <a:spLocks noGrp="1"/>
          </p:cNvSpPr>
          <p:nvPr>
            <p:ph type="title"/>
          </p:nvPr>
        </p:nvSpPr>
        <p:spPr>
          <a:xfrm>
            <a:off x="838200" y="365125"/>
            <a:ext cx="10515600" cy="766989"/>
          </a:xfrm>
        </p:spPr>
        <p:txBody>
          <a:bodyPr/>
          <a:lstStyle/>
          <a:p>
            <a:r>
              <a:rPr lang="en-IN" dirty="0"/>
              <a:t>Lets take an Example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87BC022-2DF8-451C-AA9E-3C3D488F4DCE}"/>
                  </a:ext>
                </a:extLst>
              </p14:cNvPr>
              <p14:cNvContentPartPr/>
              <p14:nvPr/>
            </p14:nvContentPartPr>
            <p14:xfrm>
              <a:off x="1437120" y="167040"/>
              <a:ext cx="8935560" cy="4733280"/>
            </p14:xfrm>
          </p:contentPart>
        </mc:Choice>
        <mc:Fallback xmlns="">
          <p:pic>
            <p:nvPicPr>
              <p:cNvPr id="3" name="Ink 2">
                <a:extLst>
                  <a:ext uri="{FF2B5EF4-FFF2-40B4-BE49-F238E27FC236}">
                    <a16:creationId xmlns:a16="http://schemas.microsoft.com/office/drawing/2014/main" id="{D87BC022-2DF8-451C-AA9E-3C3D488F4DCE}"/>
                  </a:ext>
                </a:extLst>
              </p:cNvPr>
              <p:cNvPicPr/>
              <p:nvPr/>
            </p:nvPicPr>
            <p:blipFill>
              <a:blip r:embed="rId3"/>
              <a:stretch>
                <a:fillRect/>
              </a:stretch>
            </p:blipFill>
            <p:spPr>
              <a:xfrm>
                <a:off x="1427760" y="157680"/>
                <a:ext cx="8954280" cy="4752000"/>
              </a:xfrm>
              <a:prstGeom prst="rect">
                <a:avLst/>
              </a:prstGeom>
            </p:spPr>
          </p:pic>
        </mc:Fallback>
      </mc:AlternateContent>
    </p:spTree>
    <p:extLst>
      <p:ext uri="{BB962C8B-B14F-4D97-AF65-F5344CB8AC3E}">
        <p14:creationId xmlns:p14="http://schemas.microsoft.com/office/powerpoint/2010/main" val="60716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37F8-EE39-4E5D-83A5-99D93B904EDD}"/>
              </a:ext>
            </a:extLst>
          </p:cNvPr>
          <p:cNvSpPr>
            <a:spLocks noGrp="1"/>
          </p:cNvSpPr>
          <p:nvPr>
            <p:ph type="title"/>
          </p:nvPr>
        </p:nvSpPr>
        <p:spPr>
          <a:xfrm>
            <a:off x="1653363" y="365760"/>
            <a:ext cx="9367203" cy="1188720"/>
          </a:xfrm>
        </p:spPr>
        <p:txBody>
          <a:bodyPr>
            <a:normAutofit/>
          </a:bodyPr>
          <a:lstStyle/>
          <a:p>
            <a:r>
              <a:rPr lang="en-IN" dirty="0"/>
              <a:t>Support vector Machine</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A087D4-7C97-492C-8D53-50D1983E08A0}"/>
              </a:ext>
            </a:extLst>
          </p:cNvPr>
          <p:cNvSpPr>
            <a:spLocks noGrp="1"/>
          </p:cNvSpPr>
          <p:nvPr>
            <p:ph idx="1"/>
          </p:nvPr>
        </p:nvSpPr>
        <p:spPr>
          <a:xfrm>
            <a:off x="1653363" y="2176272"/>
            <a:ext cx="9367204" cy="4041648"/>
          </a:xfrm>
        </p:spPr>
        <p:txBody>
          <a:bodyPr anchor="t">
            <a:normAutofit/>
          </a:bodyPr>
          <a:lstStyle/>
          <a:p>
            <a:pPr marL="0" indent="0">
              <a:buNone/>
            </a:pPr>
            <a:r>
              <a:rPr lang="en-US" sz="2400" dirty="0"/>
              <a:t>Three main ideas: </a:t>
            </a:r>
          </a:p>
          <a:p>
            <a:pPr marL="514350" indent="-514350">
              <a:buAutoNum type="arabicPeriod"/>
            </a:pPr>
            <a:r>
              <a:rPr lang="en-US" sz="2400" dirty="0"/>
              <a:t>Define what an optimal hyperplane is (taking into account that it needs to be computed efficiently): maximize margin </a:t>
            </a:r>
          </a:p>
          <a:p>
            <a:pPr marL="514350" indent="-514350">
              <a:buAutoNum type="arabicPeriod"/>
            </a:pPr>
            <a:r>
              <a:rPr lang="en-US" sz="2400" dirty="0"/>
              <a:t>Generalize to non-linearly separable problems: have a penalty term for misclassifications </a:t>
            </a:r>
          </a:p>
          <a:p>
            <a:pPr marL="514350" indent="-514350">
              <a:buAutoNum type="arabicPeriod"/>
            </a:pPr>
            <a:r>
              <a:rPr lang="en-US" sz="2400" dirty="0"/>
              <a:t>Map data to high dimensional space where it is easier to classify with linear decision surfaces: reformulate problem so that data are mapped implicitly to this space</a:t>
            </a:r>
            <a:endParaRPr lang="en-IN" sz="2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F569CC9-1081-4CDC-946F-17ECC6F71985}"/>
                  </a:ext>
                </a:extLst>
              </p14:cNvPr>
              <p14:cNvContentPartPr/>
              <p14:nvPr/>
            </p14:nvContentPartPr>
            <p14:xfrm>
              <a:off x="2688120" y="2502720"/>
              <a:ext cx="8318880" cy="3020400"/>
            </p14:xfrm>
          </p:contentPart>
        </mc:Choice>
        <mc:Fallback xmlns="">
          <p:pic>
            <p:nvPicPr>
              <p:cNvPr id="4" name="Ink 3">
                <a:extLst>
                  <a:ext uri="{FF2B5EF4-FFF2-40B4-BE49-F238E27FC236}">
                    <a16:creationId xmlns:a16="http://schemas.microsoft.com/office/drawing/2014/main" id="{4F569CC9-1081-4CDC-946F-17ECC6F71985}"/>
                  </a:ext>
                </a:extLst>
              </p:cNvPr>
              <p:cNvPicPr/>
              <p:nvPr/>
            </p:nvPicPr>
            <p:blipFill>
              <a:blip r:embed="rId3"/>
              <a:stretch>
                <a:fillRect/>
              </a:stretch>
            </p:blipFill>
            <p:spPr>
              <a:xfrm>
                <a:off x="2678760" y="2493360"/>
                <a:ext cx="8337600" cy="3039120"/>
              </a:xfrm>
              <a:prstGeom prst="rect">
                <a:avLst/>
              </a:prstGeom>
            </p:spPr>
          </p:pic>
        </mc:Fallback>
      </mc:AlternateContent>
    </p:spTree>
    <p:extLst>
      <p:ext uri="{BB962C8B-B14F-4D97-AF65-F5344CB8AC3E}">
        <p14:creationId xmlns:p14="http://schemas.microsoft.com/office/powerpoint/2010/main" val="411189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FE6D9-0A9B-4632-8F69-26C25FA98CD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Optimal hyperplane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56CC371C-6CC3-4050-AA34-100688E34F00}"/>
              </a:ext>
            </a:extLst>
          </p:cNvPr>
          <p:cNvPicPr>
            <a:picLocks noChangeAspect="1"/>
          </p:cNvPicPr>
          <p:nvPr/>
        </p:nvPicPr>
        <p:blipFill rotWithShape="1">
          <a:blip r:embed="rId2"/>
          <a:srcRect r="3653"/>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2C0566A-DA2B-457A-8313-ABDC59DA2886}"/>
                  </a:ext>
                </a:extLst>
              </p14:cNvPr>
              <p14:cNvContentPartPr/>
              <p14:nvPr/>
            </p14:nvContentPartPr>
            <p14:xfrm>
              <a:off x="2993760" y="1199880"/>
              <a:ext cx="2045160" cy="2494440"/>
            </p14:xfrm>
          </p:contentPart>
        </mc:Choice>
        <mc:Fallback xmlns="">
          <p:pic>
            <p:nvPicPr>
              <p:cNvPr id="3" name="Ink 2">
                <a:extLst>
                  <a:ext uri="{FF2B5EF4-FFF2-40B4-BE49-F238E27FC236}">
                    <a16:creationId xmlns:a16="http://schemas.microsoft.com/office/drawing/2014/main" id="{12C0566A-DA2B-457A-8313-ABDC59DA2886}"/>
                  </a:ext>
                </a:extLst>
              </p:cNvPr>
              <p:cNvPicPr/>
              <p:nvPr/>
            </p:nvPicPr>
            <p:blipFill>
              <a:blip r:embed="rId4"/>
              <a:stretch>
                <a:fillRect/>
              </a:stretch>
            </p:blipFill>
            <p:spPr>
              <a:xfrm>
                <a:off x="2984400" y="1190520"/>
                <a:ext cx="2063880" cy="2513160"/>
              </a:xfrm>
              <a:prstGeom prst="rect">
                <a:avLst/>
              </a:prstGeom>
            </p:spPr>
          </p:pic>
        </mc:Fallback>
      </mc:AlternateContent>
    </p:spTree>
    <p:extLst>
      <p:ext uri="{BB962C8B-B14F-4D97-AF65-F5344CB8AC3E}">
        <p14:creationId xmlns:p14="http://schemas.microsoft.com/office/powerpoint/2010/main" val="364879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EDE6D-4631-44CF-A5D6-45C30C5B576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Maximizing the Margin</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606862AE-6414-4263-BD4A-2A2C905ADC03}"/>
              </a:ext>
            </a:extLst>
          </p:cNvPr>
          <p:cNvPicPr>
            <a:picLocks noChangeAspect="1"/>
          </p:cNvPicPr>
          <p:nvPr/>
        </p:nvPicPr>
        <p:blipFill rotWithShape="1">
          <a:blip r:embed="rId2"/>
          <a:srcRect l="2559" r="-1"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48CD32F-FDF0-4374-902C-EC343602AE1B}"/>
                  </a:ext>
                </a:extLst>
              </p14:cNvPr>
              <p14:cNvContentPartPr/>
              <p14:nvPr/>
            </p14:nvContentPartPr>
            <p14:xfrm>
              <a:off x="1880280" y="1267560"/>
              <a:ext cx="3506040" cy="2975040"/>
            </p14:xfrm>
          </p:contentPart>
        </mc:Choice>
        <mc:Fallback xmlns="">
          <p:pic>
            <p:nvPicPr>
              <p:cNvPr id="3" name="Ink 2">
                <a:extLst>
                  <a:ext uri="{FF2B5EF4-FFF2-40B4-BE49-F238E27FC236}">
                    <a16:creationId xmlns:a16="http://schemas.microsoft.com/office/drawing/2014/main" id="{648CD32F-FDF0-4374-902C-EC343602AE1B}"/>
                  </a:ext>
                </a:extLst>
              </p:cNvPr>
              <p:cNvPicPr/>
              <p:nvPr/>
            </p:nvPicPr>
            <p:blipFill>
              <a:blip r:embed="rId4"/>
              <a:stretch>
                <a:fillRect/>
              </a:stretch>
            </p:blipFill>
            <p:spPr>
              <a:xfrm>
                <a:off x="1870920" y="1258200"/>
                <a:ext cx="3524760" cy="2993760"/>
              </a:xfrm>
              <a:prstGeom prst="rect">
                <a:avLst/>
              </a:prstGeom>
            </p:spPr>
          </p:pic>
        </mc:Fallback>
      </mc:AlternateContent>
    </p:spTree>
    <p:extLst>
      <p:ext uri="{BB962C8B-B14F-4D97-AF65-F5344CB8AC3E}">
        <p14:creationId xmlns:p14="http://schemas.microsoft.com/office/powerpoint/2010/main" val="412263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C19E0-1344-4D74-8092-BFA3FE484BC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Support Vectors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8CEEA57D-9105-471A-8AE1-3D9392146C23}"/>
              </a:ext>
            </a:extLst>
          </p:cNvPr>
          <p:cNvPicPr>
            <a:picLocks noChangeAspect="1"/>
          </p:cNvPicPr>
          <p:nvPr/>
        </p:nvPicPr>
        <p:blipFill rotWithShape="1">
          <a:blip r:embed="rId2"/>
          <a:srcRect l="3289" r="2" b="2"/>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FA1B541-2E14-4144-85E2-544D851DD79A}"/>
                  </a:ext>
                </a:extLst>
              </p14:cNvPr>
              <p14:cNvContentPartPr/>
              <p14:nvPr/>
            </p14:nvContentPartPr>
            <p14:xfrm>
              <a:off x="3390120" y="1059120"/>
              <a:ext cx="2052360" cy="4457160"/>
            </p14:xfrm>
          </p:contentPart>
        </mc:Choice>
        <mc:Fallback xmlns="">
          <p:pic>
            <p:nvPicPr>
              <p:cNvPr id="3" name="Ink 2">
                <a:extLst>
                  <a:ext uri="{FF2B5EF4-FFF2-40B4-BE49-F238E27FC236}">
                    <a16:creationId xmlns:a16="http://schemas.microsoft.com/office/drawing/2014/main" id="{FFA1B541-2E14-4144-85E2-544D851DD79A}"/>
                  </a:ext>
                </a:extLst>
              </p:cNvPr>
              <p:cNvPicPr/>
              <p:nvPr/>
            </p:nvPicPr>
            <p:blipFill>
              <a:blip r:embed="rId4"/>
              <a:stretch>
                <a:fillRect/>
              </a:stretch>
            </p:blipFill>
            <p:spPr>
              <a:xfrm>
                <a:off x="3380760" y="1049760"/>
                <a:ext cx="2071080" cy="4475880"/>
              </a:xfrm>
              <a:prstGeom prst="rect">
                <a:avLst/>
              </a:prstGeom>
            </p:spPr>
          </p:pic>
        </mc:Fallback>
      </mc:AlternateContent>
    </p:spTree>
    <p:extLst>
      <p:ext uri="{BB962C8B-B14F-4D97-AF65-F5344CB8AC3E}">
        <p14:creationId xmlns:p14="http://schemas.microsoft.com/office/powerpoint/2010/main" val="1348845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1133</Words>
  <Application>Microsoft Office PowerPoint</Application>
  <PresentationFormat>Widescreen</PresentationFormat>
  <Paragraphs>149</Paragraphs>
  <Slides>32</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Arial</vt:lpstr>
      <vt:lpstr>Calibri</vt:lpstr>
      <vt:lpstr>Calibri Light</vt:lpstr>
      <vt:lpstr>Office Theme</vt:lpstr>
      <vt:lpstr>1_Office Theme</vt:lpstr>
      <vt:lpstr>Support Vector Machine </vt:lpstr>
      <vt:lpstr>A Few Terminology</vt:lpstr>
      <vt:lpstr>PowerPoint Presentation</vt:lpstr>
      <vt:lpstr>Low to High dimension</vt:lpstr>
      <vt:lpstr>Lets take an Example</vt:lpstr>
      <vt:lpstr>Support vector Machine</vt:lpstr>
      <vt:lpstr>Optimal hyperplane</vt:lpstr>
      <vt:lpstr>Maximizing the Margin</vt:lpstr>
      <vt:lpstr>Support Vectors</vt:lpstr>
      <vt:lpstr>Identify the right hyperplane (Scenario-1): </vt:lpstr>
      <vt:lpstr>Identify the right hyperplane (Scenario-2):</vt:lpstr>
      <vt:lpstr>Scenario-2</vt:lpstr>
      <vt:lpstr>Identify the right hyperplane (Scenario-3)</vt:lpstr>
      <vt:lpstr>Can we classify two classes (Scenario-4)?</vt:lpstr>
      <vt:lpstr>Find the hyperplane to segregate to classes (Scenario-5)</vt:lpstr>
      <vt:lpstr>Scenario-5</vt:lpstr>
      <vt:lpstr>Linear Separating Hyperplanes</vt:lpstr>
      <vt:lpstr>Linear Support Vector Machines </vt:lpstr>
      <vt:lpstr>Linear SVM</vt:lpstr>
      <vt:lpstr>Definitions</vt:lpstr>
      <vt:lpstr>Maximizing the margin</vt:lpstr>
      <vt:lpstr>Setting Up the Optimization Problem</vt:lpstr>
      <vt:lpstr>Setting Up the Optimization Problem</vt:lpstr>
      <vt:lpstr>Setting Up the Optimization Problem</vt:lpstr>
      <vt:lpstr>Linear, Hard-Margin SVM Formulation</vt:lpstr>
      <vt:lpstr>Lagrange multipliers</vt:lpstr>
      <vt:lpstr>Lagrange multipliers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dc:title>
  <dc:creator>Vipul Kumar Mishra</dc:creator>
  <cp:lastModifiedBy>Vibhav Sharma</cp:lastModifiedBy>
  <cp:revision>8</cp:revision>
  <dcterms:created xsi:type="dcterms:W3CDTF">2020-09-29T07:47:33Z</dcterms:created>
  <dcterms:modified xsi:type="dcterms:W3CDTF">2021-01-29T07:48:57Z</dcterms:modified>
</cp:coreProperties>
</file>